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704" r:id="rId1"/>
    <p:sldMasterId id="2147483705" r:id="rId2"/>
  </p:sldMasterIdLst>
  <p:notesMasterIdLst>
    <p:notesMasterId r:id="rId6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68" r:id="rId49"/>
    <p:sldId id="370" r:id="rId50"/>
    <p:sldId id="369" r:id="rId51"/>
    <p:sldId id="371" r:id="rId52"/>
    <p:sldId id="373" r:id="rId53"/>
    <p:sldId id="374" r:id="rId54"/>
    <p:sldId id="375" r:id="rId55"/>
    <p:sldId id="376" r:id="rId56"/>
    <p:sldId id="377" r:id="rId57"/>
    <p:sldId id="378" r:id="rId58"/>
    <p:sldId id="1744" r:id="rId59"/>
    <p:sldId id="306" r:id="rId60"/>
  </p:sldIdLst>
  <p:sldSz cx="12192000" cy="6858000"/>
  <p:notesSz cx="6858000" cy="9144000"/>
  <p:embeddedFontLst>
    <p:embeddedFont>
      <p:font typeface="Aharoni" panose="02010803020104030203" pitchFamily="2" charset="-79"/>
      <p:bold r:id="rId62"/>
    </p:embeddedFont>
    <p:embeddedFont>
      <p:font typeface="Amatic SC" panose="00000500000000000000" pitchFamily="2" charset="-79"/>
      <p:regular r:id="rId63"/>
      <p:bold r:id="rId64"/>
    </p:embeddedFont>
    <p:embeddedFont>
      <p:font typeface="Calibri" panose="020F0502020204030204" pitchFamily="34" charset="0"/>
      <p:regular r:id="rId65"/>
      <p:bold r:id="rId66"/>
      <p:italic r:id="rId67"/>
      <p:boldItalic r:id="rId68"/>
    </p:embeddedFont>
    <p:embeddedFont>
      <p:font typeface="Didact Gothic" panose="00000500000000000000" pitchFamily="2" charset="0"/>
      <p:regular r:id="rId69"/>
    </p:embeddedFont>
    <p:embeddedFont>
      <p:font typeface="Lato" panose="020F0502020204030203" pitchFamily="34" charset="0"/>
      <p:regular r:id="rId70"/>
      <p:bold r:id="rId71"/>
      <p:italic r:id="rId72"/>
      <p:boldItalic r:id="rId73"/>
    </p:embeddedFont>
    <p:embeddedFont>
      <p:font typeface="Lato Black" panose="020F0502020204030203" pitchFamily="34" charset="0"/>
      <p:bold r:id="rId74"/>
      <p:boldItalic r:id="rId75"/>
    </p:embeddedFont>
    <p:embeddedFont>
      <p:font typeface="Open Sans Light" panose="020B0306030504020204" pitchFamily="34" charset="0"/>
      <p:regular r:id="rId76"/>
      <p:italic r:id="rId77"/>
    </p:embeddedFont>
    <p:embeddedFont>
      <p:font typeface="Raleway" pitchFamily="2" charset="0"/>
      <p:regular r:id="rId78"/>
      <p:bold r:id="rId79"/>
      <p:italic r:id="rId80"/>
      <p:boldItalic r:id="rId81"/>
    </p:embeddedFont>
    <p:embeddedFont>
      <p:font typeface="Roboto" panose="02000000000000000000" pitchFamily="2" charset="0"/>
      <p:regular r:id="rId82"/>
      <p:bold r:id="rId83"/>
      <p:italic r:id="rId84"/>
      <p:boldItalic r:id="rId85"/>
    </p:embeddedFont>
    <p:embeddedFont>
      <p:font typeface="Roboto Medium" panose="02000000000000000000" pitchFamily="2" charset="0"/>
      <p:regular r:id="rId86"/>
      <p:bold r:id="rId87"/>
      <p:italic r:id="rId88"/>
      <p:boldItalic r:id="rId89"/>
    </p:embeddedFont>
    <p:embeddedFont>
      <p:font typeface="Roboto Thin" panose="02000000000000000000" pitchFamily="2" charset="0"/>
      <p:regular r:id="rId90"/>
      <p:bold r:id="rId91"/>
      <p:italic r:id="rId92"/>
      <p:boldItalic r:id="rId9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31" autoAdjust="0"/>
    <p:restoredTop sz="95256" autoAdjust="0"/>
  </p:normalViewPr>
  <p:slideViewPr>
    <p:cSldViewPr snapToGrid="0">
      <p:cViewPr varScale="1">
        <p:scale>
          <a:sx n="62" d="100"/>
          <a:sy n="62" d="100"/>
        </p:scale>
        <p:origin x="858"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2.fntdata"/><Relationship Id="rId68" Type="http://schemas.openxmlformats.org/officeDocument/2006/relationships/font" Target="fonts/font7.fntdata"/><Relationship Id="rId84" Type="http://schemas.openxmlformats.org/officeDocument/2006/relationships/font" Target="fonts/font23.fntdata"/><Relationship Id="rId89" Type="http://schemas.openxmlformats.org/officeDocument/2006/relationships/font" Target="fonts/font28.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13.fntdata"/><Relationship Id="rId79" Type="http://schemas.openxmlformats.org/officeDocument/2006/relationships/font" Target="fonts/font18.fntdata"/><Relationship Id="rId5" Type="http://schemas.openxmlformats.org/officeDocument/2006/relationships/slide" Target="slides/slide3.xml"/><Relationship Id="rId90" Type="http://schemas.openxmlformats.org/officeDocument/2006/relationships/font" Target="fonts/font29.fntdata"/><Relationship Id="rId95"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font" Target="fonts/font3.fntdata"/><Relationship Id="rId69" Type="http://schemas.openxmlformats.org/officeDocument/2006/relationships/font" Target="fonts/font8.fntdata"/><Relationship Id="rId80" Type="http://schemas.openxmlformats.org/officeDocument/2006/relationships/font" Target="fonts/font19.fntdata"/><Relationship Id="rId85" Type="http://schemas.openxmlformats.org/officeDocument/2006/relationships/font" Target="fonts/font2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6.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openxmlformats.org/officeDocument/2006/relationships/font" Target="fonts/font22.fntdata"/><Relationship Id="rId88" Type="http://schemas.openxmlformats.org/officeDocument/2006/relationships/font" Target="fonts/font27.fntdata"/><Relationship Id="rId91" Type="http://schemas.openxmlformats.org/officeDocument/2006/relationships/font" Target="fonts/font30.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font" Target="fonts/font20.fntdata"/><Relationship Id="rId86" Type="http://schemas.openxmlformats.org/officeDocument/2006/relationships/font" Target="fonts/font25.fntdata"/><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5.fntdata"/><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10.fntdata"/><Relationship Id="rId92" Type="http://schemas.openxmlformats.org/officeDocument/2006/relationships/font" Target="fonts/font31.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5.fntdata"/><Relationship Id="rId87" Type="http://schemas.openxmlformats.org/officeDocument/2006/relationships/font" Target="fonts/font26.fntdata"/><Relationship Id="rId61" Type="http://schemas.openxmlformats.org/officeDocument/2006/relationships/notesMaster" Target="notesMasters/notesMaster1.xml"/><Relationship Id="rId82" Type="http://schemas.openxmlformats.org/officeDocument/2006/relationships/font" Target="fonts/font21.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1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1.fntdata"/><Relationship Id="rId93" Type="http://schemas.openxmlformats.org/officeDocument/2006/relationships/font" Target="fonts/font3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0" name="Google Shape;84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5" name="Google Shape;86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4" name="Google Shape;89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0"/>
        <p:cNvGrpSpPr/>
        <p:nvPr/>
      </p:nvGrpSpPr>
      <p:grpSpPr>
        <a:xfrm>
          <a:off x="0" y="0"/>
          <a:ext cx="0" cy="0"/>
          <a:chOff x="0" y="0"/>
          <a:chExt cx="0" cy="0"/>
        </a:xfrm>
      </p:grpSpPr>
      <p:sp>
        <p:nvSpPr>
          <p:cNvPr id="911" name="Google Shape;91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2" name="Google Shape;91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Google Shape;92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3" name="Google Shape;92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3"/>
        <p:cNvGrpSpPr/>
        <p:nvPr/>
      </p:nvGrpSpPr>
      <p:grpSpPr>
        <a:xfrm>
          <a:off x="0" y="0"/>
          <a:ext cx="0" cy="0"/>
          <a:chOff x="0" y="0"/>
          <a:chExt cx="0" cy="0"/>
        </a:xfrm>
      </p:grpSpPr>
      <p:sp>
        <p:nvSpPr>
          <p:cNvPr id="954" name="Google Shape;954;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5" name="Google Shape;95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9" name="Google Shape;96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4" name="Google Shape;98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7"/>
        <p:cNvGrpSpPr/>
        <p:nvPr/>
      </p:nvGrpSpPr>
      <p:grpSpPr>
        <a:xfrm>
          <a:off x="0" y="0"/>
          <a:ext cx="0" cy="0"/>
          <a:chOff x="0" y="0"/>
          <a:chExt cx="0" cy="0"/>
        </a:xfrm>
      </p:grpSpPr>
      <p:sp>
        <p:nvSpPr>
          <p:cNvPr id="1008" name="Google Shape;1008;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9" name="Google Shape;100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4" name="Google Shape;101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1" name="Google Shape;26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0"/>
        <p:cNvGrpSpPr/>
        <p:nvPr/>
      </p:nvGrpSpPr>
      <p:grpSpPr>
        <a:xfrm>
          <a:off x="0" y="0"/>
          <a:ext cx="0" cy="0"/>
          <a:chOff x="0" y="0"/>
          <a:chExt cx="0" cy="0"/>
        </a:xfrm>
      </p:grpSpPr>
      <p:sp>
        <p:nvSpPr>
          <p:cNvPr id="1031" name="Google Shape;103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2" name="Google Shape;103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p:cNvGrpSpPr/>
        <p:nvPr/>
      </p:nvGrpSpPr>
      <p:grpSpPr>
        <a:xfrm>
          <a:off x="0" y="0"/>
          <a:ext cx="0" cy="0"/>
          <a:chOff x="0" y="0"/>
          <a:chExt cx="0" cy="0"/>
        </a:xfrm>
      </p:grpSpPr>
      <p:sp>
        <p:nvSpPr>
          <p:cNvPr id="1040" name="Google Shape;1040;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1" name="Google Shape;10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2" name="Google Shape;119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7" name="Google Shape;120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6"/>
        <p:cNvGrpSpPr/>
        <p:nvPr/>
      </p:nvGrpSpPr>
      <p:grpSpPr>
        <a:xfrm>
          <a:off x="0" y="0"/>
          <a:ext cx="0" cy="0"/>
          <a:chOff x="0" y="0"/>
          <a:chExt cx="0" cy="0"/>
        </a:xfrm>
      </p:grpSpPr>
      <p:sp>
        <p:nvSpPr>
          <p:cNvPr id="1237" name="Google Shape;1237;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8" name="Google Shape;1238;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0" name="Google Shape;126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2"/>
        <p:cNvGrpSpPr/>
        <p:nvPr/>
      </p:nvGrpSpPr>
      <p:grpSpPr>
        <a:xfrm>
          <a:off x="0" y="0"/>
          <a:ext cx="0" cy="0"/>
          <a:chOff x="0" y="0"/>
          <a:chExt cx="0" cy="0"/>
        </a:xfrm>
      </p:grpSpPr>
      <p:sp>
        <p:nvSpPr>
          <p:cNvPr id="1283" name="Google Shape;1283;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4" name="Google Shape;128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6"/>
        <p:cNvGrpSpPr/>
        <p:nvPr/>
      </p:nvGrpSpPr>
      <p:grpSpPr>
        <a:xfrm>
          <a:off x="0" y="0"/>
          <a:ext cx="0" cy="0"/>
          <a:chOff x="0" y="0"/>
          <a:chExt cx="0" cy="0"/>
        </a:xfrm>
      </p:grpSpPr>
      <p:sp>
        <p:nvSpPr>
          <p:cNvPr id="1317" name="Google Shape;1317;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8" name="Google Shape;131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9" name="Google Shape;134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Google Shape;136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2" name="Google Shape;136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4" name="Google Shape;53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9" name="Google Shape;1409;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Google Shape;1445;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6" name="Google Shape;1446;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5"/>
        <p:cNvGrpSpPr/>
        <p:nvPr/>
      </p:nvGrpSpPr>
      <p:grpSpPr>
        <a:xfrm>
          <a:off x="0" y="0"/>
          <a:ext cx="0" cy="0"/>
          <a:chOff x="0" y="0"/>
          <a:chExt cx="0" cy="0"/>
        </a:xfrm>
      </p:grpSpPr>
      <p:sp>
        <p:nvSpPr>
          <p:cNvPr id="1466" name="Google Shape;1466;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7" name="Google Shape;1467;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8"/>
        <p:cNvGrpSpPr/>
        <p:nvPr/>
      </p:nvGrpSpPr>
      <p:grpSpPr>
        <a:xfrm>
          <a:off x="0" y="0"/>
          <a:ext cx="0" cy="0"/>
          <a:chOff x="0" y="0"/>
          <a:chExt cx="0" cy="0"/>
        </a:xfrm>
      </p:grpSpPr>
      <p:sp>
        <p:nvSpPr>
          <p:cNvPr id="1479" name="Google Shape;1479;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0" name="Google Shape;1480;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1"/>
        <p:cNvGrpSpPr/>
        <p:nvPr/>
      </p:nvGrpSpPr>
      <p:grpSpPr>
        <a:xfrm>
          <a:off x="0" y="0"/>
          <a:ext cx="0" cy="0"/>
          <a:chOff x="0" y="0"/>
          <a:chExt cx="0" cy="0"/>
        </a:xfrm>
      </p:grpSpPr>
      <p:sp>
        <p:nvSpPr>
          <p:cNvPr id="1502" name="Google Shape;1502;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3" name="Google Shape;1503;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5"/>
        <p:cNvGrpSpPr/>
        <p:nvPr/>
      </p:nvGrpSpPr>
      <p:grpSpPr>
        <a:xfrm>
          <a:off x="0" y="0"/>
          <a:ext cx="0" cy="0"/>
          <a:chOff x="0" y="0"/>
          <a:chExt cx="0" cy="0"/>
        </a:xfrm>
      </p:grpSpPr>
      <p:sp>
        <p:nvSpPr>
          <p:cNvPr id="1526" name="Google Shape;1526;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7" name="Google Shape;1527;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6"/>
        <p:cNvGrpSpPr/>
        <p:nvPr/>
      </p:nvGrpSpPr>
      <p:grpSpPr>
        <a:xfrm>
          <a:off x="0" y="0"/>
          <a:ext cx="0" cy="0"/>
          <a:chOff x="0" y="0"/>
          <a:chExt cx="0" cy="0"/>
        </a:xfrm>
      </p:grpSpPr>
      <p:sp>
        <p:nvSpPr>
          <p:cNvPr id="1537" name="Google Shape;153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8" name="Google Shape;153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7"/>
        <p:cNvGrpSpPr/>
        <p:nvPr/>
      </p:nvGrpSpPr>
      <p:grpSpPr>
        <a:xfrm>
          <a:off x="0" y="0"/>
          <a:ext cx="0" cy="0"/>
          <a:chOff x="0" y="0"/>
          <a:chExt cx="0" cy="0"/>
        </a:xfrm>
      </p:grpSpPr>
      <p:sp>
        <p:nvSpPr>
          <p:cNvPr id="1548" name="Google Shape;154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9" name="Google Shape;1549;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5"/>
        <p:cNvGrpSpPr/>
        <p:nvPr/>
      </p:nvGrpSpPr>
      <p:grpSpPr>
        <a:xfrm>
          <a:off x="0" y="0"/>
          <a:ext cx="0" cy="0"/>
          <a:chOff x="0" y="0"/>
          <a:chExt cx="0" cy="0"/>
        </a:xfrm>
      </p:grpSpPr>
      <p:sp>
        <p:nvSpPr>
          <p:cNvPr id="1566" name="Google Shape;1566;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7" name="Google Shape;1567;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4"/>
        <p:cNvGrpSpPr/>
        <p:nvPr/>
      </p:nvGrpSpPr>
      <p:grpSpPr>
        <a:xfrm>
          <a:off x="0" y="0"/>
          <a:ext cx="0" cy="0"/>
          <a:chOff x="0" y="0"/>
          <a:chExt cx="0" cy="0"/>
        </a:xfrm>
      </p:grpSpPr>
      <p:sp>
        <p:nvSpPr>
          <p:cNvPr id="1605" name="Google Shape;1605;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6" name="Google Shape;1606;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6" name="Google Shape;67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5"/>
        <p:cNvGrpSpPr/>
        <p:nvPr/>
      </p:nvGrpSpPr>
      <p:grpSpPr>
        <a:xfrm>
          <a:off x="0" y="0"/>
          <a:ext cx="0" cy="0"/>
          <a:chOff x="0" y="0"/>
          <a:chExt cx="0" cy="0"/>
        </a:xfrm>
      </p:grpSpPr>
      <p:sp>
        <p:nvSpPr>
          <p:cNvPr id="1636" name="Google Shape;1636;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37" name="Google Shape;1637;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7"/>
        <p:cNvGrpSpPr/>
        <p:nvPr/>
      </p:nvGrpSpPr>
      <p:grpSpPr>
        <a:xfrm>
          <a:off x="0" y="0"/>
          <a:ext cx="0" cy="0"/>
          <a:chOff x="0" y="0"/>
          <a:chExt cx="0" cy="0"/>
        </a:xfrm>
      </p:grpSpPr>
      <p:sp>
        <p:nvSpPr>
          <p:cNvPr id="1658" name="Google Shape;1658;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59" name="Google Shape;1659;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0"/>
        <p:cNvGrpSpPr/>
        <p:nvPr/>
      </p:nvGrpSpPr>
      <p:grpSpPr>
        <a:xfrm>
          <a:off x="0" y="0"/>
          <a:ext cx="0" cy="0"/>
          <a:chOff x="0" y="0"/>
          <a:chExt cx="0" cy="0"/>
        </a:xfrm>
      </p:grpSpPr>
      <p:sp>
        <p:nvSpPr>
          <p:cNvPr id="1681" name="Google Shape;1681;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82" name="Google Shape;1682;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7"/>
        <p:cNvGrpSpPr/>
        <p:nvPr/>
      </p:nvGrpSpPr>
      <p:grpSpPr>
        <a:xfrm>
          <a:off x="0" y="0"/>
          <a:ext cx="0" cy="0"/>
          <a:chOff x="0" y="0"/>
          <a:chExt cx="0" cy="0"/>
        </a:xfrm>
      </p:grpSpPr>
      <p:sp>
        <p:nvSpPr>
          <p:cNvPr id="1698" name="Google Shape;1698;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9" name="Google Shape;1699;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1"/>
        <p:cNvGrpSpPr/>
        <p:nvPr/>
      </p:nvGrpSpPr>
      <p:grpSpPr>
        <a:xfrm>
          <a:off x="0" y="0"/>
          <a:ext cx="0" cy="0"/>
          <a:chOff x="0" y="0"/>
          <a:chExt cx="0" cy="0"/>
        </a:xfrm>
      </p:grpSpPr>
      <p:sp>
        <p:nvSpPr>
          <p:cNvPr id="1712" name="Google Shape;1712;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3" name="Google Shape;1713;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6"/>
        <p:cNvGrpSpPr/>
        <p:nvPr/>
      </p:nvGrpSpPr>
      <p:grpSpPr>
        <a:xfrm>
          <a:off x="0" y="0"/>
          <a:ext cx="0" cy="0"/>
          <a:chOff x="0" y="0"/>
          <a:chExt cx="0" cy="0"/>
        </a:xfrm>
      </p:grpSpPr>
      <p:sp>
        <p:nvSpPr>
          <p:cNvPr id="1937" name="Google Shape;1937;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8" name="Google Shape;1938;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4" name="Google Shape;1964;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49</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5" name="Google Shape;7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57</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4" name="Google Shape;73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63" name="Google Shape;76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2" name="Google Shape;79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3" name="Google Shape;82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0_Blank">
  <p:cSld name="20_Blank">
    <p:spTree>
      <p:nvGrpSpPr>
        <p:cNvPr id="1" name="Shape 15"/>
        <p:cNvGrpSpPr/>
        <p:nvPr/>
      </p:nvGrpSpPr>
      <p:grpSpPr>
        <a:xfrm>
          <a:off x="0" y="0"/>
          <a:ext cx="0" cy="0"/>
          <a:chOff x="0" y="0"/>
          <a:chExt cx="0" cy="0"/>
        </a:xfrm>
      </p:grpSpPr>
      <p:sp>
        <p:nvSpPr>
          <p:cNvPr id="16" name="Google Shape;16;p2"/>
          <p:cNvSpPr>
            <a:spLocks noGrp="1"/>
          </p:cNvSpPr>
          <p:nvPr>
            <p:ph type="pic" idx="2"/>
          </p:nvPr>
        </p:nvSpPr>
        <p:spPr>
          <a:xfrm>
            <a:off x="409575" y="1333500"/>
            <a:ext cx="4559300" cy="4191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4_Custom Layout">
  <p:cSld name="14_Custom Layout">
    <p:spTree>
      <p:nvGrpSpPr>
        <p:cNvPr id="1" name="Shape 54"/>
        <p:cNvGrpSpPr/>
        <p:nvPr/>
      </p:nvGrpSpPr>
      <p:grpSpPr>
        <a:xfrm>
          <a:off x="0" y="0"/>
          <a:ext cx="0" cy="0"/>
          <a:chOff x="0" y="0"/>
          <a:chExt cx="0" cy="0"/>
        </a:xfrm>
      </p:grpSpPr>
      <p:sp>
        <p:nvSpPr>
          <p:cNvPr id="55" name="Google Shape;55;p11"/>
          <p:cNvSpPr>
            <a:spLocks noGrp="1"/>
          </p:cNvSpPr>
          <p:nvPr>
            <p:ph type="pic" idx="2"/>
          </p:nvPr>
        </p:nvSpPr>
        <p:spPr>
          <a:xfrm rot="325581">
            <a:off x="6213068" y="707958"/>
            <a:ext cx="4318000" cy="544208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
        <p:cNvGrpSpPr/>
        <p:nvPr/>
      </p:nvGrpSpPr>
      <p:grpSpPr>
        <a:xfrm>
          <a:off x="0" y="0"/>
          <a:ext cx="0" cy="0"/>
          <a:chOff x="0" y="0"/>
          <a:chExt cx="0" cy="0"/>
        </a:xfrm>
      </p:grpSpPr>
      <p:sp>
        <p:nvSpPr>
          <p:cNvPr id="57" name="Google Shape;57;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59" name="Google Shape;59;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Google Shape;63;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1" name="Google Shape;7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4" name="Google Shape;84;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 name="Google Shape;86;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0"/>
        <p:cNvGrpSpPr/>
        <p:nvPr/>
      </p:nvGrpSpPr>
      <p:grpSpPr>
        <a:xfrm>
          <a:off x="0" y="0"/>
          <a:ext cx="0" cy="0"/>
          <a:chOff x="0" y="0"/>
          <a:chExt cx="0" cy="0"/>
        </a:xfrm>
      </p:grpSpPr>
      <p:sp>
        <p:nvSpPr>
          <p:cNvPr id="91" name="Google Shape;91;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 name="Google Shape;92;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3" name="Google Shape;93;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4" name="Google Shape;9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7"/>
        <p:cNvGrpSpPr/>
        <p:nvPr/>
      </p:nvGrpSpPr>
      <p:grpSpPr>
        <a:xfrm>
          <a:off x="0" y="0"/>
          <a:ext cx="0" cy="0"/>
          <a:chOff x="0" y="0"/>
          <a:chExt cx="0" cy="0"/>
        </a:xfrm>
      </p:grpSpPr>
      <p:sp>
        <p:nvSpPr>
          <p:cNvPr id="98" name="Google Shape;98;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18"/>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00" name="Google Shape;100;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1" name="Google Shape;10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4"/>
        <p:cNvGrpSpPr/>
        <p:nvPr/>
      </p:nvGrpSpPr>
      <p:grpSpPr>
        <a:xfrm>
          <a:off x="0" y="0"/>
          <a:ext cx="0" cy="0"/>
          <a:chOff x="0" y="0"/>
          <a:chExt cx="0" cy="0"/>
        </a:xfrm>
      </p:grpSpPr>
      <p:sp>
        <p:nvSpPr>
          <p:cNvPr id="105" name="Google Shape;10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1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2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7"/>
        <p:cNvGrpSpPr/>
        <p:nvPr/>
      </p:nvGrpSpPr>
      <p:grpSpPr>
        <a:xfrm>
          <a:off x="0" y="0"/>
          <a:ext cx="0" cy="0"/>
          <a:chOff x="0" y="0"/>
          <a:chExt cx="0" cy="0"/>
        </a:xfrm>
      </p:grpSpPr>
      <p:sp>
        <p:nvSpPr>
          <p:cNvPr id="18" name="Google Shape;18;p3"/>
          <p:cNvSpPr>
            <a:spLocks noGrp="1"/>
          </p:cNvSpPr>
          <p:nvPr>
            <p:ph type="pic" idx="2"/>
          </p:nvPr>
        </p:nvSpPr>
        <p:spPr>
          <a:xfrm>
            <a:off x="884237" y="1111250"/>
            <a:ext cx="2168525" cy="2168525"/>
          </a:xfrm>
          <a:prstGeom prst="ellipse">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3"/>
          <p:cNvSpPr txBox="1">
            <a:spLocks noGrp="1"/>
          </p:cNvSpPr>
          <p:nvPr>
            <p:ph type="body" idx="1"/>
          </p:nvPr>
        </p:nvSpPr>
        <p:spPr>
          <a:xfrm>
            <a:off x="5686425" y="1133475"/>
            <a:ext cx="5210175" cy="4800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16"/>
        <p:cNvGrpSpPr/>
        <p:nvPr/>
      </p:nvGrpSpPr>
      <p:grpSpPr>
        <a:xfrm>
          <a:off x="0" y="0"/>
          <a:ext cx="0" cy="0"/>
          <a:chOff x="0" y="0"/>
          <a:chExt cx="0" cy="0"/>
        </a:xfrm>
      </p:grpSpPr>
      <p:sp>
        <p:nvSpPr>
          <p:cNvPr id="117" name="Google Shape;117;p21"/>
          <p:cNvSpPr>
            <a:spLocks noGrp="1"/>
          </p:cNvSpPr>
          <p:nvPr>
            <p:ph type="pic" idx="2"/>
          </p:nvPr>
        </p:nvSpPr>
        <p:spPr>
          <a:xfrm>
            <a:off x="2172212" y="197961"/>
            <a:ext cx="7528904" cy="639727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118"/>
        <p:cNvGrpSpPr/>
        <p:nvPr/>
      </p:nvGrpSpPr>
      <p:grpSpPr>
        <a:xfrm>
          <a:off x="0" y="0"/>
          <a:ext cx="0" cy="0"/>
          <a:chOff x="0" y="0"/>
          <a:chExt cx="0" cy="0"/>
        </a:xfrm>
      </p:grpSpPr>
      <p:sp>
        <p:nvSpPr>
          <p:cNvPr id="119" name="Google Shape;119;p22"/>
          <p:cNvSpPr>
            <a:spLocks noGrp="1"/>
          </p:cNvSpPr>
          <p:nvPr>
            <p:ph type="pic" idx="2"/>
          </p:nvPr>
        </p:nvSpPr>
        <p:spPr>
          <a:xfrm>
            <a:off x="410199" y="365406"/>
            <a:ext cx="11357359" cy="3975857"/>
          </a:xfrm>
          <a:prstGeom prst="wedgeRoundRectCallout">
            <a:avLst>
              <a:gd name="adj1" fmla="val -21059"/>
              <a:gd name="adj2" fmla="val 67659"/>
              <a:gd name="adj3" fmla="val 16667"/>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120"/>
        <p:cNvGrpSpPr/>
        <p:nvPr/>
      </p:nvGrpSpPr>
      <p:grpSpPr>
        <a:xfrm>
          <a:off x="0" y="0"/>
          <a:ext cx="0" cy="0"/>
          <a:chOff x="0" y="0"/>
          <a:chExt cx="0" cy="0"/>
        </a:xfrm>
      </p:grpSpPr>
      <p:sp>
        <p:nvSpPr>
          <p:cNvPr id="121" name="Google Shape;121;p23"/>
          <p:cNvSpPr>
            <a:spLocks noGrp="1"/>
          </p:cNvSpPr>
          <p:nvPr>
            <p:ph type="pic" idx="2"/>
          </p:nvPr>
        </p:nvSpPr>
        <p:spPr>
          <a:xfrm>
            <a:off x="489397" y="322592"/>
            <a:ext cx="6116502" cy="6116502"/>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7_Blank">
  <p:cSld name="7_Blank">
    <p:spTree>
      <p:nvGrpSpPr>
        <p:cNvPr id="1" name="Shape 122"/>
        <p:cNvGrpSpPr/>
        <p:nvPr/>
      </p:nvGrpSpPr>
      <p:grpSpPr>
        <a:xfrm>
          <a:off x="0" y="0"/>
          <a:ext cx="0" cy="0"/>
          <a:chOff x="0" y="0"/>
          <a:chExt cx="0" cy="0"/>
        </a:xfrm>
      </p:grpSpPr>
      <p:sp>
        <p:nvSpPr>
          <p:cNvPr id="123" name="Google Shape;123;p24"/>
          <p:cNvSpPr>
            <a:spLocks noGrp="1"/>
          </p:cNvSpPr>
          <p:nvPr>
            <p:ph type="pic" idx="2"/>
          </p:nvPr>
        </p:nvSpPr>
        <p:spPr>
          <a:xfrm>
            <a:off x="421029" y="331138"/>
            <a:ext cx="6116502" cy="6116502"/>
          </a:xfrm>
          <a:prstGeom prst="flowChartDelay">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6_Blank">
  <p:cSld name="6_Blank">
    <p:spTree>
      <p:nvGrpSpPr>
        <p:cNvPr id="1" name="Shape 124"/>
        <p:cNvGrpSpPr/>
        <p:nvPr/>
      </p:nvGrpSpPr>
      <p:grpSpPr>
        <a:xfrm>
          <a:off x="0" y="0"/>
          <a:ext cx="0" cy="0"/>
          <a:chOff x="0" y="0"/>
          <a:chExt cx="0" cy="0"/>
        </a:xfrm>
      </p:grpSpPr>
      <p:sp>
        <p:nvSpPr>
          <p:cNvPr id="125" name="Google Shape;125;p25"/>
          <p:cNvSpPr>
            <a:spLocks noGrp="1"/>
          </p:cNvSpPr>
          <p:nvPr>
            <p:ph type="pic" idx="2"/>
          </p:nvPr>
        </p:nvSpPr>
        <p:spPr>
          <a:xfrm>
            <a:off x="311640" y="279862"/>
            <a:ext cx="11584105" cy="5501813"/>
          </a:xfrm>
          <a:prstGeom prst="flowChartOffpage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7_Blank">
  <p:cSld name="17_Blank">
    <p:spTree>
      <p:nvGrpSpPr>
        <p:cNvPr id="1" name="Shape 126"/>
        <p:cNvGrpSpPr/>
        <p:nvPr/>
      </p:nvGrpSpPr>
      <p:grpSpPr>
        <a:xfrm>
          <a:off x="0" y="0"/>
          <a:ext cx="0" cy="0"/>
          <a:chOff x="0" y="0"/>
          <a:chExt cx="0" cy="0"/>
        </a:xfrm>
      </p:grpSpPr>
      <p:sp>
        <p:nvSpPr>
          <p:cNvPr id="127" name="Google Shape;127;p26"/>
          <p:cNvSpPr>
            <a:spLocks noGrp="1"/>
          </p:cNvSpPr>
          <p:nvPr>
            <p:ph type="pic" idx="2"/>
          </p:nvPr>
        </p:nvSpPr>
        <p:spPr>
          <a:xfrm>
            <a:off x="0" y="888050"/>
            <a:ext cx="12192000" cy="302592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7_Blank">
  <p:cSld name="27_Blank">
    <p:spTree>
      <p:nvGrpSpPr>
        <p:cNvPr id="1" name="Shape 128"/>
        <p:cNvGrpSpPr/>
        <p:nvPr/>
      </p:nvGrpSpPr>
      <p:grpSpPr>
        <a:xfrm>
          <a:off x="0" y="0"/>
          <a:ext cx="0" cy="0"/>
          <a:chOff x="0" y="0"/>
          <a:chExt cx="0" cy="0"/>
        </a:xfrm>
      </p:grpSpPr>
      <p:sp>
        <p:nvSpPr>
          <p:cNvPr id="129" name="Google Shape;129;p27"/>
          <p:cNvSpPr>
            <a:spLocks noGrp="1"/>
          </p:cNvSpPr>
          <p:nvPr>
            <p:ph type="pic" idx="2"/>
          </p:nvPr>
        </p:nvSpPr>
        <p:spPr>
          <a:xfrm>
            <a:off x="0" y="0"/>
            <a:ext cx="12192000" cy="6858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8_Blank">
  <p:cSld name="18_Blank">
    <p:spTree>
      <p:nvGrpSpPr>
        <p:cNvPr id="1" name="Shape 130"/>
        <p:cNvGrpSpPr/>
        <p:nvPr/>
      </p:nvGrpSpPr>
      <p:grpSpPr>
        <a:xfrm>
          <a:off x="0" y="0"/>
          <a:ext cx="0" cy="0"/>
          <a:chOff x="0" y="0"/>
          <a:chExt cx="0" cy="0"/>
        </a:xfrm>
      </p:grpSpPr>
      <p:sp>
        <p:nvSpPr>
          <p:cNvPr id="131" name="Google Shape;131;p28"/>
          <p:cNvSpPr>
            <a:spLocks noGrp="1"/>
          </p:cNvSpPr>
          <p:nvPr>
            <p:ph type="pic" idx="2"/>
          </p:nvPr>
        </p:nvSpPr>
        <p:spPr>
          <a:xfrm>
            <a:off x="0" y="0"/>
            <a:ext cx="12192000" cy="6858000"/>
          </a:xfrm>
          <a:prstGeom prst="parallelogram">
            <a:avLst>
              <a:gd name="adj" fmla="val 94191"/>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6_Blank">
  <p:cSld name="16_Blank">
    <p:spTree>
      <p:nvGrpSpPr>
        <p:cNvPr id="1" name="Shape 132"/>
        <p:cNvGrpSpPr/>
        <p:nvPr/>
      </p:nvGrpSpPr>
      <p:grpSpPr>
        <a:xfrm>
          <a:off x="0" y="0"/>
          <a:ext cx="0" cy="0"/>
          <a:chOff x="0" y="0"/>
          <a:chExt cx="0" cy="0"/>
        </a:xfrm>
      </p:grpSpPr>
      <p:sp>
        <p:nvSpPr>
          <p:cNvPr id="133" name="Google Shape;133;p29"/>
          <p:cNvSpPr>
            <a:spLocks noGrp="1"/>
          </p:cNvSpPr>
          <p:nvPr>
            <p:ph type="pic" idx="2"/>
          </p:nvPr>
        </p:nvSpPr>
        <p:spPr>
          <a:xfrm>
            <a:off x="303947" y="242257"/>
            <a:ext cx="11584105" cy="5501813"/>
          </a:xfrm>
          <a:prstGeom prst="flowChartPreparation">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5_Blank">
  <p:cSld name="15_Blank">
    <p:spTree>
      <p:nvGrpSpPr>
        <p:cNvPr id="1" name="Shape 134"/>
        <p:cNvGrpSpPr/>
        <p:nvPr/>
      </p:nvGrpSpPr>
      <p:grpSpPr>
        <a:xfrm>
          <a:off x="0" y="0"/>
          <a:ext cx="0" cy="0"/>
          <a:chOff x="0" y="0"/>
          <a:chExt cx="0" cy="0"/>
        </a:xfrm>
      </p:grpSpPr>
      <p:sp>
        <p:nvSpPr>
          <p:cNvPr id="135" name="Google Shape;135;p30"/>
          <p:cNvSpPr>
            <a:spLocks noGrp="1"/>
          </p:cNvSpPr>
          <p:nvPr>
            <p:ph type="pic" idx="2"/>
          </p:nvPr>
        </p:nvSpPr>
        <p:spPr>
          <a:xfrm>
            <a:off x="205099" y="143129"/>
            <a:ext cx="11584105" cy="5501813"/>
          </a:xfrm>
          <a:prstGeom prst="flowChartDecision">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6_Blank">
  <p:cSld name="26_Blank">
    <p:spTree>
      <p:nvGrpSpPr>
        <p:cNvPr id="1" name="Shape 20"/>
        <p:cNvGrpSpPr/>
        <p:nvPr/>
      </p:nvGrpSpPr>
      <p:grpSpPr>
        <a:xfrm>
          <a:off x="0" y="0"/>
          <a:ext cx="0" cy="0"/>
          <a:chOff x="0" y="0"/>
          <a:chExt cx="0" cy="0"/>
        </a:xfrm>
      </p:grpSpPr>
      <p:sp>
        <p:nvSpPr>
          <p:cNvPr id="21" name="Google Shape;21;p4"/>
          <p:cNvSpPr>
            <a:spLocks noGrp="1"/>
          </p:cNvSpPr>
          <p:nvPr>
            <p:ph type="pic" idx="2"/>
          </p:nvPr>
        </p:nvSpPr>
        <p:spPr>
          <a:xfrm>
            <a:off x="7150100" y="1297414"/>
            <a:ext cx="2527300" cy="3807986"/>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4_Blank">
  <p:cSld name="14_Blank">
    <p:spTree>
      <p:nvGrpSpPr>
        <p:cNvPr id="1" name="Shape 136"/>
        <p:cNvGrpSpPr/>
        <p:nvPr/>
      </p:nvGrpSpPr>
      <p:grpSpPr>
        <a:xfrm>
          <a:off x="0" y="0"/>
          <a:ext cx="0" cy="0"/>
          <a:chOff x="0" y="0"/>
          <a:chExt cx="0" cy="0"/>
        </a:xfrm>
      </p:grpSpPr>
      <p:sp>
        <p:nvSpPr>
          <p:cNvPr id="137" name="Google Shape;137;p31"/>
          <p:cNvSpPr>
            <a:spLocks noGrp="1"/>
          </p:cNvSpPr>
          <p:nvPr>
            <p:ph type="pic" idx="2"/>
          </p:nvPr>
        </p:nvSpPr>
        <p:spPr>
          <a:xfrm>
            <a:off x="3277032" y="536235"/>
            <a:ext cx="7561682" cy="3591383"/>
          </a:xfrm>
          <a:prstGeom prst="wedgeEllipseCallout">
            <a:avLst>
              <a:gd name="adj1" fmla="val -20833"/>
              <a:gd name="adj2" fmla="val 6250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138"/>
        <p:cNvGrpSpPr/>
        <p:nvPr/>
      </p:nvGrpSpPr>
      <p:grpSpPr>
        <a:xfrm>
          <a:off x="0" y="0"/>
          <a:ext cx="0" cy="0"/>
          <a:chOff x="0" y="0"/>
          <a:chExt cx="0" cy="0"/>
        </a:xfrm>
      </p:grpSpPr>
      <p:sp>
        <p:nvSpPr>
          <p:cNvPr id="139" name="Google Shape;139;p32"/>
          <p:cNvSpPr>
            <a:spLocks noGrp="1"/>
          </p:cNvSpPr>
          <p:nvPr>
            <p:ph type="pic" idx="2"/>
          </p:nvPr>
        </p:nvSpPr>
        <p:spPr>
          <a:xfrm flipH="1">
            <a:off x="2939219" y="322591"/>
            <a:ext cx="8915920" cy="6206395"/>
          </a:xfrm>
          <a:prstGeom prst="homePlate">
            <a:avLst>
              <a:gd name="adj" fmla="val 5000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9_Blank">
  <p:cSld name="9_Blank">
    <p:spTree>
      <p:nvGrpSpPr>
        <p:cNvPr id="1" name="Shape 140"/>
        <p:cNvGrpSpPr/>
        <p:nvPr/>
      </p:nvGrpSpPr>
      <p:grpSpPr>
        <a:xfrm>
          <a:off x="0" y="0"/>
          <a:ext cx="0" cy="0"/>
          <a:chOff x="0" y="0"/>
          <a:chExt cx="0" cy="0"/>
        </a:xfrm>
      </p:grpSpPr>
      <p:sp>
        <p:nvSpPr>
          <p:cNvPr id="141" name="Google Shape;141;p33"/>
          <p:cNvSpPr>
            <a:spLocks noGrp="1"/>
          </p:cNvSpPr>
          <p:nvPr>
            <p:ph type="pic" idx="2"/>
          </p:nvPr>
        </p:nvSpPr>
        <p:spPr>
          <a:xfrm>
            <a:off x="3734069" y="292519"/>
            <a:ext cx="4723862" cy="4723862"/>
          </a:xfrm>
          <a:prstGeom prst="diamond">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0_Blank">
  <p:cSld name="10_Blank">
    <p:spTree>
      <p:nvGrpSpPr>
        <p:cNvPr id="1" name="Shape 142"/>
        <p:cNvGrpSpPr/>
        <p:nvPr/>
      </p:nvGrpSpPr>
      <p:grpSpPr>
        <a:xfrm>
          <a:off x="0" y="0"/>
          <a:ext cx="0" cy="0"/>
          <a:chOff x="0" y="0"/>
          <a:chExt cx="0" cy="0"/>
        </a:xfrm>
      </p:grpSpPr>
      <p:sp>
        <p:nvSpPr>
          <p:cNvPr id="143" name="Google Shape;143;p34"/>
          <p:cNvSpPr>
            <a:spLocks noGrp="1"/>
          </p:cNvSpPr>
          <p:nvPr>
            <p:ph type="pic" idx="2"/>
          </p:nvPr>
        </p:nvSpPr>
        <p:spPr>
          <a:xfrm>
            <a:off x="397099" y="393106"/>
            <a:ext cx="11385210" cy="4802737"/>
          </a:xfrm>
          <a:prstGeom prst="round2SameRect">
            <a:avLst>
              <a:gd name="adj1" fmla="val 16667"/>
              <a:gd name="adj2" fmla="val 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5_Blank">
  <p:cSld name="5_Blank">
    <p:spTree>
      <p:nvGrpSpPr>
        <p:cNvPr id="1" name="Shape 144"/>
        <p:cNvGrpSpPr/>
        <p:nvPr/>
      </p:nvGrpSpPr>
      <p:grpSpPr>
        <a:xfrm>
          <a:off x="0" y="0"/>
          <a:ext cx="0" cy="0"/>
          <a:chOff x="0" y="0"/>
          <a:chExt cx="0" cy="0"/>
        </a:xfrm>
      </p:grpSpPr>
      <p:sp>
        <p:nvSpPr>
          <p:cNvPr id="145" name="Google Shape;145;p35"/>
          <p:cNvSpPr>
            <a:spLocks noGrp="1"/>
          </p:cNvSpPr>
          <p:nvPr>
            <p:ph type="pic" idx="2"/>
          </p:nvPr>
        </p:nvSpPr>
        <p:spPr>
          <a:xfrm>
            <a:off x="393108" y="317716"/>
            <a:ext cx="11425727" cy="5237050"/>
          </a:xfrm>
          <a:prstGeom prst="plaque">
            <a:avLst>
              <a:gd name="adj" fmla="val 25609"/>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8_Blank">
  <p:cSld name="8_Blank">
    <p:spTree>
      <p:nvGrpSpPr>
        <p:cNvPr id="1" name="Shape 146"/>
        <p:cNvGrpSpPr/>
        <p:nvPr/>
      </p:nvGrpSpPr>
      <p:grpSpPr>
        <a:xfrm>
          <a:off x="0" y="0"/>
          <a:ext cx="0" cy="0"/>
          <a:chOff x="0" y="0"/>
          <a:chExt cx="0" cy="0"/>
        </a:xfrm>
      </p:grpSpPr>
      <p:sp>
        <p:nvSpPr>
          <p:cNvPr id="147" name="Google Shape;147;p36"/>
          <p:cNvSpPr>
            <a:spLocks noGrp="1"/>
          </p:cNvSpPr>
          <p:nvPr>
            <p:ph type="pic" idx="2"/>
          </p:nvPr>
        </p:nvSpPr>
        <p:spPr>
          <a:xfrm>
            <a:off x="1641743" y="381000"/>
            <a:ext cx="8908514" cy="4838700"/>
          </a:xfrm>
          <a:prstGeom prst="bracePai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1_Blank">
  <p:cSld name="11_Blank">
    <p:spTree>
      <p:nvGrpSpPr>
        <p:cNvPr id="1" name="Shape 148"/>
        <p:cNvGrpSpPr/>
        <p:nvPr/>
      </p:nvGrpSpPr>
      <p:grpSpPr>
        <a:xfrm>
          <a:off x="0" y="0"/>
          <a:ext cx="0" cy="0"/>
          <a:chOff x="0" y="0"/>
          <a:chExt cx="0" cy="0"/>
        </a:xfrm>
      </p:grpSpPr>
      <p:sp>
        <p:nvSpPr>
          <p:cNvPr id="149" name="Google Shape;149;p37"/>
          <p:cNvSpPr>
            <a:spLocks noGrp="1"/>
          </p:cNvSpPr>
          <p:nvPr>
            <p:ph type="pic" idx="2"/>
          </p:nvPr>
        </p:nvSpPr>
        <p:spPr>
          <a:xfrm>
            <a:off x="465464" y="370749"/>
            <a:ext cx="11261073" cy="6116502"/>
          </a:xfrm>
          <a:prstGeom prst="cloud">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2_Blank">
  <p:cSld name="12_Blank">
    <p:spTree>
      <p:nvGrpSpPr>
        <p:cNvPr id="1" name="Shape 150"/>
        <p:cNvGrpSpPr/>
        <p:nvPr/>
      </p:nvGrpSpPr>
      <p:grpSpPr>
        <a:xfrm>
          <a:off x="0" y="0"/>
          <a:ext cx="0" cy="0"/>
          <a:chOff x="0" y="0"/>
          <a:chExt cx="0" cy="0"/>
        </a:xfrm>
      </p:grpSpPr>
      <p:sp>
        <p:nvSpPr>
          <p:cNvPr id="151" name="Google Shape;151;p38"/>
          <p:cNvSpPr>
            <a:spLocks noGrp="1"/>
          </p:cNvSpPr>
          <p:nvPr>
            <p:ph type="pic" idx="2"/>
          </p:nvPr>
        </p:nvSpPr>
        <p:spPr>
          <a:xfrm>
            <a:off x="632389" y="567069"/>
            <a:ext cx="5930781" cy="5723861"/>
          </a:xfrm>
          <a:prstGeom prst="round2DiagRect">
            <a:avLst>
              <a:gd name="adj1" fmla="val 16667"/>
              <a:gd name="adj2" fmla="val 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3_Blank">
  <p:cSld name="13_Blank">
    <p:spTree>
      <p:nvGrpSpPr>
        <p:cNvPr id="1" name="Shape 152"/>
        <p:cNvGrpSpPr/>
        <p:nvPr/>
      </p:nvGrpSpPr>
      <p:grpSpPr>
        <a:xfrm>
          <a:off x="0" y="0"/>
          <a:ext cx="0" cy="0"/>
          <a:chOff x="0" y="0"/>
          <a:chExt cx="0" cy="0"/>
        </a:xfrm>
      </p:grpSpPr>
      <p:sp>
        <p:nvSpPr>
          <p:cNvPr id="153" name="Google Shape;153;p39"/>
          <p:cNvSpPr>
            <a:spLocks noGrp="1"/>
          </p:cNvSpPr>
          <p:nvPr>
            <p:ph type="pic" idx="2"/>
          </p:nvPr>
        </p:nvSpPr>
        <p:spPr>
          <a:xfrm>
            <a:off x="264919" y="242328"/>
            <a:ext cx="5930781" cy="6449029"/>
          </a:xfrm>
          <a:prstGeom prst="flowChartOffpage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9_Blank">
  <p:cSld name="19_Blank">
    <p:spTree>
      <p:nvGrpSpPr>
        <p:cNvPr id="1" name="Shape 154"/>
        <p:cNvGrpSpPr/>
        <p:nvPr/>
      </p:nvGrpSpPr>
      <p:grpSpPr>
        <a:xfrm>
          <a:off x="0" y="0"/>
          <a:ext cx="0" cy="0"/>
          <a:chOff x="0" y="0"/>
          <a:chExt cx="0" cy="0"/>
        </a:xfrm>
      </p:grpSpPr>
      <p:sp>
        <p:nvSpPr>
          <p:cNvPr id="155" name="Google Shape;155;p40"/>
          <p:cNvSpPr>
            <a:spLocks noGrp="1"/>
          </p:cNvSpPr>
          <p:nvPr>
            <p:ph type="pic" idx="2"/>
          </p:nvPr>
        </p:nvSpPr>
        <p:spPr>
          <a:xfrm>
            <a:off x="0" y="0"/>
            <a:ext cx="12192000" cy="6858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6_Custom Layout">
  <p:cSld name="16_Custom Layout">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275840" y="1842453"/>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5"/>
          <p:cNvSpPr>
            <a:spLocks noGrp="1"/>
          </p:cNvSpPr>
          <p:nvPr>
            <p:ph type="pic" idx="3"/>
          </p:nvPr>
        </p:nvSpPr>
        <p:spPr>
          <a:xfrm>
            <a:off x="3254372" y="1842449"/>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5"/>
          <p:cNvSpPr>
            <a:spLocks noGrp="1"/>
          </p:cNvSpPr>
          <p:nvPr>
            <p:ph type="pic" idx="4"/>
          </p:nvPr>
        </p:nvSpPr>
        <p:spPr>
          <a:xfrm>
            <a:off x="6232904" y="1842450"/>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 name="Google Shape;26;p5"/>
          <p:cNvSpPr>
            <a:spLocks noGrp="1"/>
          </p:cNvSpPr>
          <p:nvPr>
            <p:ph type="pic" idx="5"/>
          </p:nvPr>
        </p:nvSpPr>
        <p:spPr>
          <a:xfrm>
            <a:off x="9211436" y="1842451"/>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21_Blank">
  <p:cSld name="21_Blank">
    <p:spTree>
      <p:nvGrpSpPr>
        <p:cNvPr id="1" name="Shape 156"/>
        <p:cNvGrpSpPr/>
        <p:nvPr/>
      </p:nvGrpSpPr>
      <p:grpSpPr>
        <a:xfrm>
          <a:off x="0" y="0"/>
          <a:ext cx="0" cy="0"/>
          <a:chOff x="0" y="0"/>
          <a:chExt cx="0" cy="0"/>
        </a:xfrm>
      </p:grpSpPr>
      <p:sp>
        <p:nvSpPr>
          <p:cNvPr id="157" name="Google Shape;157;p41"/>
          <p:cNvSpPr>
            <a:spLocks noGrp="1"/>
          </p:cNvSpPr>
          <p:nvPr>
            <p:ph type="pic" idx="2"/>
          </p:nvPr>
        </p:nvSpPr>
        <p:spPr>
          <a:xfrm>
            <a:off x="2984501" y="1085260"/>
            <a:ext cx="6108700" cy="398203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25_Blank">
  <p:cSld name="25_Blank">
    <p:spTree>
      <p:nvGrpSpPr>
        <p:cNvPr id="1" name="Shape 158"/>
        <p:cNvGrpSpPr/>
        <p:nvPr/>
      </p:nvGrpSpPr>
      <p:grpSpPr>
        <a:xfrm>
          <a:off x="0" y="0"/>
          <a:ext cx="0" cy="0"/>
          <a:chOff x="0" y="0"/>
          <a:chExt cx="0" cy="0"/>
        </a:xfrm>
      </p:grpSpPr>
      <p:sp>
        <p:nvSpPr>
          <p:cNvPr id="159" name="Google Shape;159;p42"/>
          <p:cNvSpPr>
            <a:spLocks noGrp="1"/>
          </p:cNvSpPr>
          <p:nvPr>
            <p:ph type="pic" idx="2"/>
          </p:nvPr>
        </p:nvSpPr>
        <p:spPr>
          <a:xfrm>
            <a:off x="4165600" y="1843514"/>
            <a:ext cx="3797300" cy="2474486"/>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23_Blank">
  <p:cSld name="23_Blank">
    <p:spTree>
      <p:nvGrpSpPr>
        <p:cNvPr id="1" name="Shape 160"/>
        <p:cNvGrpSpPr/>
        <p:nvPr/>
      </p:nvGrpSpPr>
      <p:grpSpPr>
        <a:xfrm>
          <a:off x="0" y="0"/>
          <a:ext cx="0" cy="0"/>
          <a:chOff x="0" y="0"/>
          <a:chExt cx="0" cy="0"/>
        </a:xfrm>
      </p:grpSpPr>
      <p:sp>
        <p:nvSpPr>
          <p:cNvPr id="161" name="Google Shape;161;p43"/>
          <p:cNvSpPr>
            <a:spLocks noGrp="1"/>
          </p:cNvSpPr>
          <p:nvPr>
            <p:ph type="pic" idx="2"/>
          </p:nvPr>
        </p:nvSpPr>
        <p:spPr>
          <a:xfrm>
            <a:off x="1929" y="369238"/>
            <a:ext cx="7526202" cy="611650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22_Blank">
  <p:cSld name="22_Blank">
    <p:spTree>
      <p:nvGrpSpPr>
        <p:cNvPr id="1" name="Shape 162"/>
        <p:cNvGrpSpPr/>
        <p:nvPr/>
      </p:nvGrpSpPr>
      <p:grpSpPr>
        <a:xfrm>
          <a:off x="0" y="0"/>
          <a:ext cx="0" cy="0"/>
          <a:chOff x="0" y="0"/>
          <a:chExt cx="0" cy="0"/>
        </a:xfrm>
      </p:grpSpPr>
      <p:sp>
        <p:nvSpPr>
          <p:cNvPr id="163" name="Google Shape;163;p44"/>
          <p:cNvSpPr>
            <a:spLocks noGrp="1"/>
          </p:cNvSpPr>
          <p:nvPr>
            <p:ph type="pic" idx="2"/>
          </p:nvPr>
        </p:nvSpPr>
        <p:spPr>
          <a:xfrm>
            <a:off x="0" y="0"/>
            <a:ext cx="12192000" cy="46736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4_Blank">
  <p:cSld name="24_Blank">
    <p:spTree>
      <p:nvGrpSpPr>
        <p:cNvPr id="1" name="Shape 164"/>
        <p:cNvGrpSpPr/>
        <p:nvPr/>
      </p:nvGrpSpPr>
      <p:grpSpPr>
        <a:xfrm>
          <a:off x="0" y="0"/>
          <a:ext cx="0" cy="0"/>
          <a:chOff x="0" y="0"/>
          <a:chExt cx="0" cy="0"/>
        </a:xfrm>
      </p:grpSpPr>
      <p:sp>
        <p:nvSpPr>
          <p:cNvPr id="165" name="Google Shape;165;p45"/>
          <p:cNvSpPr>
            <a:spLocks noGrp="1"/>
          </p:cNvSpPr>
          <p:nvPr>
            <p:ph type="pic" idx="2"/>
          </p:nvPr>
        </p:nvSpPr>
        <p:spPr>
          <a:xfrm>
            <a:off x="8885329" y="2274811"/>
            <a:ext cx="2840402" cy="230837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2"/>
        <p:cNvGrpSpPr/>
        <p:nvPr/>
      </p:nvGrpSpPr>
      <p:grpSpPr>
        <a:xfrm>
          <a:off x="0" y="0"/>
          <a:ext cx="0" cy="0"/>
          <a:chOff x="0" y="0"/>
          <a:chExt cx="0" cy="0"/>
        </a:xfrm>
      </p:grpSpPr>
      <p:sp>
        <p:nvSpPr>
          <p:cNvPr id="173" name="Google Shape;173;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7"/>
        <p:cNvGrpSpPr/>
        <p:nvPr/>
      </p:nvGrpSpPr>
      <p:grpSpPr>
        <a:xfrm>
          <a:off x="0" y="0"/>
          <a:ext cx="0" cy="0"/>
          <a:chOff x="0" y="0"/>
          <a:chExt cx="0" cy="0"/>
        </a:xfrm>
      </p:grpSpPr>
      <p:sp>
        <p:nvSpPr>
          <p:cNvPr id="178" name="Google Shape;178;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 name="Google Shape;179;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 name="Google Shape;180;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81"/>
        <p:cNvGrpSpPr/>
        <p:nvPr/>
      </p:nvGrpSpPr>
      <p:grpSpPr>
        <a:xfrm>
          <a:off x="0" y="0"/>
          <a:ext cx="0" cy="0"/>
          <a:chOff x="0" y="0"/>
          <a:chExt cx="0" cy="0"/>
        </a:xfrm>
      </p:grpSpPr>
      <p:sp>
        <p:nvSpPr>
          <p:cNvPr id="182" name="Google Shape;182;p49"/>
          <p:cNvSpPr>
            <a:spLocks noGrp="1"/>
          </p:cNvSpPr>
          <p:nvPr>
            <p:ph type="pic" idx="2"/>
          </p:nvPr>
        </p:nvSpPr>
        <p:spPr>
          <a:xfrm>
            <a:off x="2172212" y="197961"/>
            <a:ext cx="7528904" cy="639727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5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 name="Google Shape;185;p5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6" name="Google Shape;18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 name="Google Shape;188;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9"/>
        <p:cNvGrpSpPr/>
        <p:nvPr/>
      </p:nvGrpSpPr>
      <p:grpSpPr>
        <a:xfrm>
          <a:off x="0" y="0"/>
          <a:ext cx="0" cy="0"/>
          <a:chOff x="0" y="0"/>
          <a:chExt cx="0" cy="0"/>
        </a:xfrm>
      </p:grpSpPr>
      <p:sp>
        <p:nvSpPr>
          <p:cNvPr id="190" name="Google Shape;19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 name="Google Shape;191;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1344000" y="2277000"/>
            <a:ext cx="3383987" cy="3383987"/>
          </a:xfrm>
          <a:prstGeom prst="flowChartConnector">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6"/>
          <p:cNvSpPr txBox="1">
            <a:spLocks noGrp="1"/>
          </p:cNvSpPr>
          <p:nvPr>
            <p:ph type="body" idx="1"/>
          </p:nvPr>
        </p:nvSpPr>
        <p:spPr>
          <a:xfrm>
            <a:off x="840000" y="765000"/>
            <a:ext cx="4464000" cy="108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000"/>
              <a:buFont typeface="Calibri"/>
              <a:buNone/>
              <a:defRPr sz="40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6"/>
          <p:cNvSpPr txBox="1">
            <a:spLocks noGrp="1"/>
          </p:cNvSpPr>
          <p:nvPr>
            <p:ph type="body" idx="3"/>
          </p:nvPr>
        </p:nvSpPr>
        <p:spPr>
          <a:xfrm>
            <a:off x="5808000" y="2398875"/>
            <a:ext cx="5616575" cy="4541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800"/>
              <a:buFont typeface="Calibri"/>
              <a:buNone/>
              <a:defRPr>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6"/>
          <p:cNvSpPr txBox="1">
            <a:spLocks noGrp="1"/>
          </p:cNvSpPr>
          <p:nvPr>
            <p:ph type="body" idx="4"/>
          </p:nvPr>
        </p:nvSpPr>
        <p:spPr>
          <a:xfrm>
            <a:off x="5808000" y="2896425"/>
            <a:ext cx="5616575" cy="72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1400"/>
              <a:buFont typeface="Calibri"/>
              <a:buNone/>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6"/>
          <p:cNvSpPr txBox="1">
            <a:spLocks noGrp="1"/>
          </p:cNvSpPr>
          <p:nvPr>
            <p:ph type="body" idx="5"/>
          </p:nvPr>
        </p:nvSpPr>
        <p:spPr>
          <a:xfrm>
            <a:off x="1488000" y="5942837"/>
            <a:ext cx="3383987" cy="30030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1400"/>
              <a:buFont typeface="Calibri"/>
              <a:buNone/>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6"/>
          <p:cNvSpPr txBox="1">
            <a:spLocks noGrp="1"/>
          </p:cNvSpPr>
          <p:nvPr>
            <p:ph type="body" idx="6"/>
          </p:nvPr>
        </p:nvSpPr>
        <p:spPr>
          <a:xfrm>
            <a:off x="5808000" y="3939450"/>
            <a:ext cx="5616575" cy="4541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800"/>
              <a:buFont typeface="Calibri"/>
              <a:buNone/>
              <a:defRPr>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6"/>
          <p:cNvSpPr txBox="1">
            <a:spLocks noGrp="1"/>
          </p:cNvSpPr>
          <p:nvPr>
            <p:ph type="body" idx="7"/>
          </p:nvPr>
        </p:nvSpPr>
        <p:spPr>
          <a:xfrm>
            <a:off x="5808000" y="4437000"/>
            <a:ext cx="5616575" cy="72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1400"/>
              <a:buFont typeface="Calibri"/>
              <a:buNone/>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5"/>
        <p:cNvGrpSpPr/>
        <p:nvPr/>
      </p:nvGrpSpPr>
      <p:grpSpPr>
        <a:xfrm>
          <a:off x="0" y="0"/>
          <a:ext cx="0" cy="0"/>
          <a:chOff x="0" y="0"/>
          <a:chExt cx="0" cy="0"/>
        </a:xfrm>
      </p:grpSpPr>
      <p:sp>
        <p:nvSpPr>
          <p:cNvPr id="196" name="Google Shape;196;p5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7" name="Google Shape;197;p5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98" name="Google Shape;198;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 name="Google Shape;199;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 name="Google Shape;200;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1"/>
        <p:cNvGrpSpPr/>
        <p:nvPr/>
      </p:nvGrpSpPr>
      <p:grpSpPr>
        <a:xfrm>
          <a:off x="0" y="0"/>
          <a:ext cx="0" cy="0"/>
          <a:chOff x="0" y="0"/>
          <a:chExt cx="0" cy="0"/>
        </a:xfrm>
      </p:grpSpPr>
      <p:sp>
        <p:nvSpPr>
          <p:cNvPr id="202" name="Google Shape;202;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5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5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 name="Google Shape;206;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8"/>
        <p:cNvGrpSpPr/>
        <p:nvPr/>
      </p:nvGrpSpPr>
      <p:grpSpPr>
        <a:xfrm>
          <a:off x="0" y="0"/>
          <a:ext cx="0" cy="0"/>
          <a:chOff x="0" y="0"/>
          <a:chExt cx="0" cy="0"/>
        </a:xfrm>
      </p:grpSpPr>
      <p:sp>
        <p:nvSpPr>
          <p:cNvPr id="209" name="Google Shape;209;p5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0" name="Google Shape;210;p5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1" name="Google Shape;211;p5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5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3" name="Google Shape;213;p5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 name="Google Shape;214;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 name="Google Shape;215;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 name="Google Shape;216;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17"/>
        <p:cNvGrpSpPr/>
        <p:nvPr/>
      </p:nvGrpSpPr>
      <p:grpSpPr>
        <a:xfrm>
          <a:off x="0" y="0"/>
          <a:ext cx="0" cy="0"/>
          <a:chOff x="0" y="0"/>
          <a:chExt cx="0" cy="0"/>
        </a:xfrm>
      </p:grpSpPr>
      <p:sp>
        <p:nvSpPr>
          <p:cNvPr id="218" name="Google Shape;218;p5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9" name="Google Shape;219;p5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0" name="Google Shape;220;p5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1" name="Google Shape;221;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 name="Google Shape;222;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 name="Google Shape;223;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4"/>
        <p:cNvGrpSpPr/>
        <p:nvPr/>
      </p:nvGrpSpPr>
      <p:grpSpPr>
        <a:xfrm>
          <a:off x="0" y="0"/>
          <a:ext cx="0" cy="0"/>
          <a:chOff x="0" y="0"/>
          <a:chExt cx="0" cy="0"/>
        </a:xfrm>
      </p:grpSpPr>
      <p:sp>
        <p:nvSpPr>
          <p:cNvPr id="225" name="Google Shape;225;p5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56"/>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27" name="Google Shape;227;p5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8" name="Google Shape;228;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 name="Google Shape;229;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1"/>
        <p:cNvGrpSpPr/>
        <p:nvPr/>
      </p:nvGrpSpPr>
      <p:grpSpPr>
        <a:xfrm>
          <a:off x="0" y="0"/>
          <a:ext cx="0" cy="0"/>
          <a:chOff x="0" y="0"/>
          <a:chExt cx="0" cy="0"/>
        </a:xfrm>
      </p:grpSpPr>
      <p:sp>
        <p:nvSpPr>
          <p:cNvPr id="232" name="Google Shape;232;p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5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 name="Google Shape;235;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 name="Google Shape;236;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37"/>
        <p:cNvGrpSpPr/>
        <p:nvPr/>
      </p:nvGrpSpPr>
      <p:grpSpPr>
        <a:xfrm>
          <a:off x="0" y="0"/>
          <a:ext cx="0" cy="0"/>
          <a:chOff x="0" y="0"/>
          <a:chExt cx="0" cy="0"/>
        </a:xfrm>
      </p:grpSpPr>
      <p:sp>
        <p:nvSpPr>
          <p:cNvPr id="238" name="Google Shape;238;p5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9" name="Google Shape;239;p5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1" name="Google Shape;241;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505044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2215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
        <p:cNvGrpSpPr/>
        <p:nvPr/>
      </p:nvGrpSpPr>
      <p:grpSpPr>
        <a:xfrm>
          <a:off x="0" y="0"/>
          <a:ext cx="0" cy="0"/>
          <a:chOff x="0" y="0"/>
          <a:chExt cx="0" cy="0"/>
        </a:xfrm>
      </p:grpSpPr>
      <p:sp>
        <p:nvSpPr>
          <p:cNvPr id="36" name="Google Shape;3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39"/>
        <p:cNvGrpSpPr/>
        <p:nvPr/>
      </p:nvGrpSpPr>
      <p:grpSpPr>
        <a:xfrm>
          <a:off x="0" y="0"/>
          <a:ext cx="0" cy="0"/>
          <a:chOff x="0" y="0"/>
          <a:chExt cx="0" cy="0"/>
        </a:xfrm>
      </p:grpSpPr>
      <p:sp>
        <p:nvSpPr>
          <p:cNvPr id="40" name="Google Shape;40;p8"/>
          <p:cNvSpPr>
            <a:spLocks noGrp="1"/>
          </p:cNvSpPr>
          <p:nvPr>
            <p:ph type="pic" idx="2"/>
          </p:nvPr>
        </p:nvSpPr>
        <p:spPr>
          <a:xfrm>
            <a:off x="776688"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1" name="Google Shape;41;p8"/>
          <p:cNvSpPr>
            <a:spLocks noGrp="1"/>
          </p:cNvSpPr>
          <p:nvPr>
            <p:ph type="pic" idx="3"/>
          </p:nvPr>
        </p:nvSpPr>
        <p:spPr>
          <a:xfrm>
            <a:off x="3504000"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8"/>
          <p:cNvSpPr>
            <a:spLocks noGrp="1"/>
          </p:cNvSpPr>
          <p:nvPr>
            <p:ph type="pic" idx="4"/>
          </p:nvPr>
        </p:nvSpPr>
        <p:spPr>
          <a:xfrm>
            <a:off x="6231312"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3" name="Google Shape;43;p8"/>
          <p:cNvSpPr>
            <a:spLocks noGrp="1"/>
          </p:cNvSpPr>
          <p:nvPr>
            <p:ph type="pic" idx="5"/>
          </p:nvPr>
        </p:nvSpPr>
        <p:spPr>
          <a:xfrm>
            <a:off x="8958624"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8"/>
          <p:cNvSpPr txBox="1">
            <a:spLocks noGrp="1"/>
          </p:cNvSpPr>
          <p:nvPr>
            <p:ph type="body" idx="1"/>
          </p:nvPr>
        </p:nvSpPr>
        <p:spPr>
          <a:xfrm>
            <a:off x="709126" y="4451350"/>
            <a:ext cx="10711543" cy="184681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800"/>
              <a:buNone/>
              <a:defRPr sz="4800" b="1">
                <a:solidFill>
                  <a:schemeClr val="lt1"/>
                </a:solidFill>
                <a:latin typeface="Raleway"/>
                <a:ea typeface="Raleway"/>
                <a:cs typeface="Raleway"/>
                <a:sym typeface="Raleway"/>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7_Custom Layout">
  <p:cSld name="7_Custom Layout">
    <p:spTree>
      <p:nvGrpSpPr>
        <p:cNvPr id="1" name="Shape 50"/>
        <p:cNvGrpSpPr/>
        <p:nvPr/>
      </p:nvGrpSpPr>
      <p:grpSpPr>
        <a:xfrm>
          <a:off x="0" y="0"/>
          <a:ext cx="0" cy="0"/>
          <a:chOff x="0" y="0"/>
          <a:chExt cx="0" cy="0"/>
        </a:xfrm>
      </p:grpSpPr>
      <p:sp>
        <p:nvSpPr>
          <p:cNvPr id="51" name="Google Shape;51;p10"/>
          <p:cNvSpPr>
            <a:spLocks noGrp="1"/>
          </p:cNvSpPr>
          <p:nvPr>
            <p:ph type="pic" idx="2"/>
          </p:nvPr>
        </p:nvSpPr>
        <p:spPr>
          <a:xfrm>
            <a:off x="622911" y="879186"/>
            <a:ext cx="5099632" cy="5099628"/>
          </a:xfrm>
          <a:prstGeom prst="flowChartConnector">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Google Shape;52;p10"/>
          <p:cNvSpPr txBox="1">
            <a:spLocks noGrp="1"/>
          </p:cNvSpPr>
          <p:nvPr>
            <p:ph type="body" idx="1"/>
          </p:nvPr>
        </p:nvSpPr>
        <p:spPr>
          <a:xfrm>
            <a:off x="5996591" y="1911838"/>
            <a:ext cx="6195409" cy="125060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000"/>
              <a:buFont typeface="Calibri"/>
              <a:buNone/>
              <a:defRPr sz="40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0"/>
          <p:cNvSpPr txBox="1">
            <a:spLocks noGrp="1"/>
          </p:cNvSpPr>
          <p:nvPr>
            <p:ph type="body" idx="3"/>
          </p:nvPr>
        </p:nvSpPr>
        <p:spPr>
          <a:xfrm>
            <a:off x="6207095" y="3989894"/>
            <a:ext cx="5616575" cy="4541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800"/>
              <a:buFont typeface="Calibri"/>
              <a:buNone/>
              <a:defRPr>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heme" Target="../theme/theme2.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71616"/>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71616"/>
        </a:solidFill>
        <a:effectLst/>
      </p:bgPr>
    </p:bg>
    <p:spTree>
      <p:nvGrpSpPr>
        <p:cNvPr id="1" name="Shape 166"/>
        <p:cNvGrpSpPr/>
        <p:nvPr/>
      </p:nvGrpSpPr>
      <p:grpSpPr>
        <a:xfrm>
          <a:off x="0" y="0"/>
          <a:ext cx="0" cy="0"/>
          <a:chOff x="0" y="0"/>
          <a:chExt cx="0" cy="0"/>
        </a:xfrm>
      </p:grpSpPr>
      <p:sp>
        <p:nvSpPr>
          <p:cNvPr id="167" name="Google Shape;167;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8" name="Google Shape;168;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9" name="Google Shape;169;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0" name="Google Shape;170;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1" name="Google Shape;171;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6" r:id="rId13"/>
    <p:sldLayoutId id="2147483707"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26.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image" Target="../media/image51.gif"/><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26.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4.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46.xml"/><Relationship Id="rId6" Type="http://schemas.openxmlformats.org/officeDocument/2006/relationships/image" Target="../media/image14.png"/><Relationship Id="rId5" Type="http://schemas.openxmlformats.org/officeDocument/2006/relationships/image" Target="../media/image62.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hyperlink" Target="https://www.myfreeslides.com/" TargetMode="External"/><Relationship Id="rId5" Type="http://schemas.openxmlformats.org/officeDocument/2006/relationships/image" Target="../media/image6.png"/><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hyperlink" Target="https://www.myfreeslides.com/" TargetMode="External"/><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gi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48135"/>
        </a:solidFill>
        <a:effectLst/>
      </p:bgPr>
    </p:bg>
    <p:spTree>
      <p:nvGrpSpPr>
        <p:cNvPr id="1" name="Shape 246"/>
        <p:cNvGrpSpPr/>
        <p:nvPr/>
      </p:nvGrpSpPr>
      <p:grpSpPr>
        <a:xfrm>
          <a:off x="0" y="0"/>
          <a:ext cx="0" cy="0"/>
          <a:chOff x="0" y="0"/>
          <a:chExt cx="0" cy="0"/>
        </a:xfrm>
      </p:grpSpPr>
      <p:pic>
        <p:nvPicPr>
          <p:cNvPr id="247" name="Google Shape;247;p59" descr="A close up of a logo&#10;&#10;Description automatically generated"/>
          <p:cNvPicPr preferRelativeResize="0"/>
          <p:nvPr/>
        </p:nvPicPr>
        <p:blipFill rotWithShape="1">
          <a:blip r:embed="rId3">
            <a:alphaModFix amt="39000"/>
          </a:blip>
          <a:srcRect/>
          <a:stretch/>
        </p:blipFill>
        <p:spPr>
          <a:xfrm>
            <a:off x="60202" y="30524"/>
            <a:ext cx="12052245" cy="6779388"/>
          </a:xfrm>
          <a:prstGeom prst="rect">
            <a:avLst/>
          </a:prstGeom>
          <a:solidFill>
            <a:srgbClr val="171616">
              <a:alpha val="0"/>
            </a:srgbClr>
          </a:solidFill>
          <a:ln>
            <a:noFill/>
          </a:ln>
        </p:spPr>
      </p:pic>
      <p:sp>
        <p:nvSpPr>
          <p:cNvPr id="248" name="Google Shape;248;p59"/>
          <p:cNvSpPr/>
          <p:nvPr/>
        </p:nvSpPr>
        <p:spPr>
          <a:xfrm>
            <a:off x="11459497" y="5409743"/>
            <a:ext cx="600863" cy="600864"/>
          </a:xfrm>
          <a:custGeom>
            <a:avLst/>
            <a:gdLst/>
            <a:ahLst/>
            <a:cxnLst/>
            <a:rect l="l" t="t" r="r" b="b"/>
            <a:pathLst>
              <a:path w="653825" h="653826" extrusionOk="0">
                <a:moveTo>
                  <a:pt x="0" y="0"/>
                </a:moveTo>
                <a:lnTo>
                  <a:pt x="653825" y="0"/>
                </a:lnTo>
                <a:lnTo>
                  <a:pt x="653825" y="653826"/>
                </a:ln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700000000000000" pitchFamily="2" charset="-78"/>
              <a:sym typeface="Calibri"/>
            </a:endParaRPr>
          </a:p>
        </p:txBody>
      </p:sp>
      <p:sp>
        <p:nvSpPr>
          <p:cNvPr id="249" name="Google Shape;249;p59"/>
          <p:cNvSpPr/>
          <p:nvPr/>
        </p:nvSpPr>
        <p:spPr>
          <a:xfrm>
            <a:off x="0" y="5274598"/>
            <a:ext cx="12192000" cy="1583381"/>
          </a:xfrm>
          <a:prstGeom prst="snip1Rect">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700000000000000" pitchFamily="2" charset="-78"/>
              <a:sym typeface="Calibri"/>
            </a:endParaRPr>
          </a:p>
        </p:txBody>
      </p:sp>
      <p:sp>
        <p:nvSpPr>
          <p:cNvPr id="250" name="Google Shape;250;p59"/>
          <p:cNvSpPr txBox="1"/>
          <p:nvPr/>
        </p:nvSpPr>
        <p:spPr>
          <a:xfrm>
            <a:off x="-109292" y="5465505"/>
            <a:ext cx="12145047" cy="830997"/>
          </a:xfrm>
          <a:prstGeom prst="rect">
            <a:avLst/>
          </a:prstGeom>
          <a:noFill/>
          <a:ln>
            <a:noFill/>
          </a:ln>
        </p:spPr>
        <p:txBody>
          <a:bodyPr spcFirstLastPara="1" wrap="square" lIns="91425" tIns="45700" rIns="91425" bIns="45700" anchor="t" anchorCtr="0">
            <a:noAutofit/>
          </a:bodyPr>
          <a:lstStyle/>
          <a:p>
            <a:pPr marL="0" marR="0" lvl="0" indent="0" algn="ctr" rtl="1">
              <a:spcBef>
                <a:spcPts val="0"/>
              </a:spcBef>
              <a:spcAft>
                <a:spcPts val="0"/>
              </a:spcAft>
              <a:buNone/>
            </a:pPr>
            <a:r>
              <a:rPr lang="fa-IR" sz="4800" b="0" i="0" u="none" strike="noStrike" cap="none" dirty="0">
                <a:solidFill>
                  <a:schemeClr val="lt1"/>
                </a:solidFill>
                <a:latin typeface="Aharoni"/>
                <a:ea typeface="Aharoni"/>
                <a:cs typeface="B Nazanin" panose="00000700000000000000" pitchFamily="2" charset="-78"/>
                <a:sym typeface="Aharoni"/>
              </a:rPr>
              <a:t>نظریه جنبشی گازها </a:t>
            </a:r>
            <a:r>
              <a:rPr lang="en-GB" sz="4800" b="0" i="0" u="none" strike="noStrike" cap="none" dirty="0">
                <a:solidFill>
                  <a:schemeClr val="accent4"/>
                </a:solidFill>
                <a:latin typeface="Aharoni"/>
                <a:ea typeface="Aharoni"/>
                <a:cs typeface="B Nazanin" panose="00000700000000000000" pitchFamily="2" charset="-78"/>
                <a:sym typeface="Aharoni"/>
              </a:rPr>
              <a:t>(</a:t>
            </a:r>
            <a:r>
              <a:rPr lang="en-GB" sz="4800" b="0" i="0" u="none" strike="noStrike" cap="none" dirty="0" err="1">
                <a:solidFill>
                  <a:schemeClr val="accent4"/>
                </a:solidFill>
                <a:latin typeface="Aharoni"/>
                <a:ea typeface="Aharoni"/>
                <a:cs typeface="B Nazanin" panose="00000700000000000000" pitchFamily="2" charset="-78"/>
                <a:sym typeface="Aharoni"/>
              </a:rPr>
              <a:t>Ktg</a:t>
            </a:r>
            <a:r>
              <a:rPr lang="en-GB" sz="4800" b="0" i="0" u="none" strike="noStrike" cap="none" dirty="0">
                <a:solidFill>
                  <a:schemeClr val="accent4"/>
                </a:solidFill>
                <a:latin typeface="Aharoni"/>
                <a:ea typeface="Aharoni"/>
                <a:cs typeface="B Nazanin" panose="00000700000000000000" pitchFamily="2" charset="-78"/>
                <a:sym typeface="Aharoni"/>
              </a:rPr>
              <a:t>)</a:t>
            </a:r>
            <a:endParaRPr sz="4800" b="0" i="0" u="none" strike="noStrike" cap="none" dirty="0">
              <a:solidFill>
                <a:schemeClr val="accent4"/>
              </a:solidFill>
              <a:latin typeface="Aharoni"/>
              <a:ea typeface="Aharoni"/>
              <a:cs typeface="B Nazanin" panose="00000700000000000000" pitchFamily="2" charset="-78"/>
              <a:sym typeface="Aharoni"/>
            </a:endParaRPr>
          </a:p>
        </p:txBody>
      </p:sp>
      <p:sp>
        <p:nvSpPr>
          <p:cNvPr id="251" name="Google Shape;251;p59"/>
          <p:cNvSpPr txBox="1"/>
          <p:nvPr/>
        </p:nvSpPr>
        <p:spPr>
          <a:xfrm>
            <a:off x="566210" y="6392574"/>
            <a:ext cx="10063542" cy="3693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Calibri"/>
              <a:buNone/>
            </a:pPr>
            <a:r>
              <a:rPr lang="fa-IR" sz="1800" b="0" i="0" u="none" strike="noStrike" cap="none" dirty="0">
                <a:solidFill>
                  <a:srgbClr val="FFFFFF"/>
                </a:solidFill>
                <a:latin typeface="Calibri"/>
                <a:ea typeface="Calibri"/>
                <a:cs typeface="B Nazanin" panose="00000700000000000000" pitchFamily="2" charset="-78"/>
                <a:sym typeface="Calibri"/>
              </a:rPr>
              <a:t>قالب پاورپوینت فیزیک قابل ویرایش می باشد</a:t>
            </a:r>
            <a:endParaRPr dirty="0">
              <a:cs typeface="B Nazanin" panose="00000700000000000000" pitchFamily="2" charset="-78"/>
            </a:endParaRPr>
          </a:p>
        </p:txBody>
      </p:sp>
      <p:sp>
        <p:nvSpPr>
          <p:cNvPr id="252" name="Google Shape;252;p59"/>
          <p:cNvSpPr/>
          <p:nvPr/>
        </p:nvSpPr>
        <p:spPr>
          <a:xfrm>
            <a:off x="11399768" y="221796"/>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sp>
        <p:nvSpPr>
          <p:cNvPr id="253" name="Google Shape;253;p59"/>
          <p:cNvSpPr/>
          <p:nvPr/>
        </p:nvSpPr>
        <p:spPr>
          <a:xfrm>
            <a:off x="11769054" y="221796"/>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grpSp>
        <p:nvGrpSpPr>
          <p:cNvPr id="254" name="Google Shape;254;p59"/>
          <p:cNvGrpSpPr/>
          <p:nvPr/>
        </p:nvGrpSpPr>
        <p:grpSpPr>
          <a:xfrm rot="5400000">
            <a:off x="5947667" y="-1218889"/>
            <a:ext cx="296666" cy="3148069"/>
            <a:chOff x="160205" y="1887156"/>
            <a:chExt cx="296666" cy="3148069"/>
          </a:xfrm>
        </p:grpSpPr>
        <p:sp>
          <p:nvSpPr>
            <p:cNvPr id="255" name="Google Shape;255;p59"/>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sp>
          <p:nvSpPr>
            <p:cNvPr id="256" name="Google Shape;256;p59"/>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cxnSp>
          <p:nvCxnSpPr>
            <p:cNvPr id="257" name="Google Shape;257;p59"/>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pic>
        <p:nvPicPr>
          <p:cNvPr id="258" name="Google Shape;258;p59"/>
          <p:cNvPicPr preferRelativeResize="0"/>
          <p:nvPr/>
        </p:nvPicPr>
        <p:blipFill rotWithShape="1">
          <a:blip r:embed="rId4">
            <a:alphaModFix/>
          </a:blip>
          <a:srcRect/>
          <a:stretch/>
        </p:blipFill>
        <p:spPr>
          <a:xfrm>
            <a:off x="4365015" y="1230955"/>
            <a:ext cx="3609608" cy="360960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52"/>
                                        </p:tgtEl>
                                        <p:attrNameLst>
                                          <p:attrName>style.visibility</p:attrName>
                                        </p:attrNameLst>
                                      </p:cBhvr>
                                      <p:to>
                                        <p:strVal val="visible"/>
                                      </p:to>
                                    </p:set>
                                    <p:animEffect transition="in" filter="fade">
                                      <p:cBhvr>
                                        <p:cTn id="7" dur="1000"/>
                                        <p:tgtEl>
                                          <p:spTgt spid="252"/>
                                        </p:tgtEl>
                                      </p:cBhvr>
                                    </p:animEffect>
                                  </p:childTnLst>
                                </p:cTn>
                              </p:par>
                              <p:par>
                                <p:cTn id="8" presetID="10" presetClass="entr" presetSubtype="0" fill="hold" nodeType="withEffect">
                                  <p:stCondLst>
                                    <p:cond delay="500"/>
                                  </p:stCondLst>
                                  <p:childTnLst>
                                    <p:set>
                                      <p:cBhvr>
                                        <p:cTn id="9" dur="1" fill="hold">
                                          <p:stCondLst>
                                            <p:cond delay="0"/>
                                          </p:stCondLst>
                                        </p:cTn>
                                        <p:tgtEl>
                                          <p:spTgt spid="253"/>
                                        </p:tgtEl>
                                        <p:attrNameLst>
                                          <p:attrName>style.visibility</p:attrName>
                                        </p:attrNameLst>
                                      </p:cBhvr>
                                      <p:to>
                                        <p:strVal val="visible"/>
                                      </p:to>
                                    </p:set>
                                    <p:animEffect transition="in" filter="fade">
                                      <p:cBhvr>
                                        <p:cTn id="10" dur="10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p68"/>
          <p:cNvSpPr txBox="1">
            <a:spLocks noGrp="1"/>
          </p:cNvSpPr>
          <p:nvPr>
            <p:ph type="body" idx="5"/>
          </p:nvPr>
        </p:nvSpPr>
        <p:spPr>
          <a:xfrm>
            <a:off x="1450193" y="5627610"/>
            <a:ext cx="3383987" cy="300300"/>
          </a:xfrm>
          <a:prstGeom prst="rect">
            <a:avLst/>
          </a:prstGeom>
          <a:noFill/>
          <a:ln>
            <a:noFill/>
          </a:ln>
        </p:spPr>
        <p:txBody>
          <a:bodyPr spcFirstLastPara="1" wrap="square" lIns="91425" tIns="45700" rIns="91425" bIns="45700" anchor="t" anchorCtr="0">
            <a:noAutofit/>
          </a:bodyPr>
          <a:lstStyle/>
          <a:p>
            <a:pPr marL="0" lvl="0" indent="0" rtl="1">
              <a:spcBef>
                <a:spcPts val="0"/>
              </a:spcBef>
              <a:buSzPts val="1100"/>
            </a:pPr>
            <a:r>
              <a:rPr lang="fa-IR" sz="1100" dirty="0">
                <a:cs typeface="B Nazanin" panose="00000400000000000000" pitchFamily="2" charset="-78"/>
              </a:rPr>
              <a:t>مشتری بسیار خوشحال است</a:t>
            </a:r>
            <a:endParaRPr sz="1100" dirty="0">
              <a:cs typeface="B Nazanin" panose="00000400000000000000" pitchFamily="2" charset="-78"/>
            </a:endParaRPr>
          </a:p>
        </p:txBody>
      </p:sp>
      <p:sp>
        <p:nvSpPr>
          <p:cNvPr id="843" name="Google Shape;843;p68"/>
          <p:cNvSpPr/>
          <p:nvPr/>
        </p:nvSpPr>
        <p:spPr>
          <a:xfrm>
            <a:off x="6324600" y="2462955"/>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44" name="Google Shape;844;p68"/>
          <p:cNvSpPr/>
          <p:nvPr/>
        </p:nvSpPr>
        <p:spPr>
          <a:xfrm>
            <a:off x="6324600" y="2462955"/>
            <a:ext cx="2390775"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45" name="Google Shape;845;p68"/>
          <p:cNvSpPr/>
          <p:nvPr/>
        </p:nvSpPr>
        <p:spPr>
          <a:xfrm>
            <a:off x="6324600" y="3120180"/>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46" name="Google Shape;846;p68"/>
          <p:cNvSpPr/>
          <p:nvPr/>
        </p:nvSpPr>
        <p:spPr>
          <a:xfrm>
            <a:off x="6324601" y="3120180"/>
            <a:ext cx="1181100"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47" name="Google Shape;847;p68"/>
          <p:cNvSpPr/>
          <p:nvPr/>
        </p:nvSpPr>
        <p:spPr>
          <a:xfrm>
            <a:off x="6324600" y="3777405"/>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48" name="Google Shape;848;p68"/>
          <p:cNvSpPr/>
          <p:nvPr/>
        </p:nvSpPr>
        <p:spPr>
          <a:xfrm>
            <a:off x="6324601" y="3777405"/>
            <a:ext cx="289560"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49" name="Google Shape;849;p68"/>
          <p:cNvSpPr/>
          <p:nvPr/>
        </p:nvSpPr>
        <p:spPr>
          <a:xfrm>
            <a:off x="6324600" y="4434630"/>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50" name="Google Shape;850;p68"/>
          <p:cNvSpPr/>
          <p:nvPr/>
        </p:nvSpPr>
        <p:spPr>
          <a:xfrm>
            <a:off x="6324600" y="4434630"/>
            <a:ext cx="4057650"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51" name="Google Shape;851;p68"/>
          <p:cNvSpPr txBox="1"/>
          <p:nvPr/>
        </p:nvSpPr>
        <p:spPr>
          <a:xfrm>
            <a:off x="5280880" y="2462955"/>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50%</a:t>
            </a:r>
            <a:endParaRPr>
              <a:cs typeface="B Nazanin" panose="00000400000000000000" pitchFamily="2" charset="-78"/>
            </a:endParaRPr>
          </a:p>
        </p:txBody>
      </p:sp>
      <p:sp>
        <p:nvSpPr>
          <p:cNvPr id="852" name="Google Shape;852;p68"/>
          <p:cNvSpPr txBox="1"/>
          <p:nvPr/>
        </p:nvSpPr>
        <p:spPr>
          <a:xfrm>
            <a:off x="5280880" y="3120180"/>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25%</a:t>
            </a:r>
            <a:endParaRPr>
              <a:cs typeface="B Nazanin" panose="00000400000000000000" pitchFamily="2" charset="-78"/>
            </a:endParaRPr>
          </a:p>
        </p:txBody>
      </p:sp>
      <p:sp>
        <p:nvSpPr>
          <p:cNvPr id="853" name="Google Shape;853;p68"/>
          <p:cNvSpPr txBox="1"/>
          <p:nvPr/>
        </p:nvSpPr>
        <p:spPr>
          <a:xfrm>
            <a:off x="5280880" y="3777405"/>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10%</a:t>
            </a:r>
            <a:endParaRPr>
              <a:cs typeface="B Nazanin" panose="00000400000000000000" pitchFamily="2" charset="-78"/>
            </a:endParaRPr>
          </a:p>
        </p:txBody>
      </p:sp>
      <p:sp>
        <p:nvSpPr>
          <p:cNvPr id="854" name="Google Shape;854;p68"/>
          <p:cNvSpPr txBox="1"/>
          <p:nvPr/>
        </p:nvSpPr>
        <p:spPr>
          <a:xfrm>
            <a:off x="5280880" y="4364842"/>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90%</a:t>
            </a:r>
            <a:endParaRPr>
              <a:cs typeface="B Nazanin" panose="00000400000000000000" pitchFamily="2" charset="-78"/>
            </a:endParaRPr>
          </a:p>
        </p:txBody>
      </p:sp>
      <p:sp>
        <p:nvSpPr>
          <p:cNvPr id="855" name="Google Shape;855;p68"/>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856" name="Google Shape;856;p68"/>
          <p:cNvPicPr preferRelativeResize="0"/>
          <p:nvPr/>
        </p:nvPicPr>
        <p:blipFill rotWithShape="1">
          <a:blip r:embed="rId3">
            <a:alphaModFix/>
          </a:blip>
          <a:srcRect/>
          <a:stretch/>
        </p:blipFill>
        <p:spPr>
          <a:xfrm>
            <a:off x="10081799" y="5568014"/>
            <a:ext cx="1486201" cy="862956"/>
          </a:xfrm>
          <a:prstGeom prst="rect">
            <a:avLst/>
          </a:prstGeom>
          <a:noFill/>
          <a:ln>
            <a:noFill/>
          </a:ln>
        </p:spPr>
      </p:pic>
      <p:pic>
        <p:nvPicPr>
          <p:cNvPr id="857" name="Google Shape;857;p68"/>
          <p:cNvPicPr preferRelativeResize="0"/>
          <p:nvPr/>
        </p:nvPicPr>
        <p:blipFill rotWithShape="1">
          <a:blip r:embed="rId4">
            <a:alphaModFix/>
          </a:blip>
          <a:srcRect/>
          <a:stretch/>
        </p:blipFill>
        <p:spPr>
          <a:xfrm>
            <a:off x="10721673" y="697451"/>
            <a:ext cx="904018" cy="139080"/>
          </a:xfrm>
          <a:prstGeom prst="rect">
            <a:avLst/>
          </a:prstGeom>
          <a:noFill/>
          <a:ln>
            <a:noFill/>
          </a:ln>
        </p:spPr>
      </p:pic>
      <p:pic>
        <p:nvPicPr>
          <p:cNvPr id="860" name="Google Shape;860;p68" descr="Research"/>
          <p:cNvPicPr preferRelativeResize="0"/>
          <p:nvPr/>
        </p:nvPicPr>
        <p:blipFill rotWithShape="1">
          <a:blip r:embed="rId5">
            <a:alphaModFix/>
          </a:blip>
          <a:srcRect/>
          <a:stretch/>
        </p:blipFill>
        <p:spPr>
          <a:xfrm>
            <a:off x="9432860" y="5075647"/>
            <a:ext cx="1167490" cy="1167490"/>
          </a:xfrm>
          <a:prstGeom prst="rect">
            <a:avLst/>
          </a:prstGeom>
          <a:noFill/>
          <a:ln>
            <a:noFill/>
          </a:ln>
        </p:spPr>
      </p:pic>
      <p:sp>
        <p:nvSpPr>
          <p:cNvPr id="861" name="Google Shape;861;p68"/>
          <p:cNvSpPr txBox="1"/>
          <p:nvPr/>
        </p:nvSpPr>
        <p:spPr>
          <a:xfrm>
            <a:off x="566309" y="203193"/>
            <a:ext cx="7544970"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مقداری </a:t>
            </a:r>
            <a:r>
              <a:rPr lang="fa-IR" sz="8800" dirty="0">
                <a:solidFill>
                  <a:schemeClr val="lt1"/>
                </a:solidFill>
                <a:latin typeface="Aharoni"/>
                <a:ea typeface="Aharoni"/>
                <a:cs typeface="B Nazanin" panose="00000400000000000000" pitchFamily="2" charset="-78"/>
                <a:sym typeface="Aharoni"/>
              </a:rPr>
              <a:t>آمار</a:t>
            </a:r>
            <a:endParaRPr dirty="0">
              <a:cs typeface="B Nazanin" panose="00000400000000000000" pitchFamily="2" charset="-78"/>
            </a:endParaRPr>
          </a:p>
        </p:txBody>
      </p:sp>
      <p:pic>
        <p:nvPicPr>
          <p:cNvPr id="862" name="Google Shape;862;p68"/>
          <p:cNvPicPr preferRelativeResize="0">
            <a:picLocks noGrp="1"/>
          </p:cNvPicPr>
          <p:nvPr>
            <p:ph type="pic" idx="2"/>
          </p:nvPr>
        </p:nvPicPr>
        <p:blipFill>
          <a:blip r:embed="rId6"/>
          <a:srcRect l="17200" r="17200"/>
          <a:stretch/>
        </p:blipFill>
        <p:spPr>
          <a:xfrm>
            <a:off x="1450192" y="1946683"/>
            <a:ext cx="3383987" cy="3383987"/>
          </a:xfrm>
          <a:prstGeom prst="flowChartConnector">
            <a:avLst/>
          </a:prstGeom>
          <a:solidFill>
            <a:schemeClr val="lt1"/>
          </a:solid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857"/>
                                        </p:tgtEl>
                                        <p:attrNameLst>
                                          <p:attrName>style.visibility</p:attrName>
                                        </p:attrNameLst>
                                      </p:cBhvr>
                                      <p:to>
                                        <p:strVal val="visible"/>
                                      </p:to>
                                    </p:set>
                                    <p:animEffect transition="in" filter="fade">
                                      <p:cBhvr>
                                        <p:cTn id="7" dur="500"/>
                                        <p:tgtEl>
                                          <p:spTgt spid="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9"/>
          <p:cNvSpPr txBox="1"/>
          <p:nvPr/>
        </p:nvSpPr>
        <p:spPr>
          <a:xfrm>
            <a:off x="-2797708" y="539255"/>
            <a:ext cx="11418469"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4400" dirty="0">
                <a:solidFill>
                  <a:schemeClr val="lt1"/>
                </a:solidFill>
                <a:latin typeface="Aharoni"/>
                <a:ea typeface="Aharoni"/>
                <a:cs typeface="B Nazanin" panose="00000400000000000000" pitchFamily="2" charset="-78"/>
                <a:sym typeface="Aharoni"/>
              </a:rPr>
              <a:t>عنوان را در اینجا فهرست کنید</a:t>
            </a:r>
            <a:endParaRPr sz="4400" dirty="0">
              <a:cs typeface="B Nazanin" panose="00000400000000000000" pitchFamily="2" charset="-78"/>
            </a:endParaRPr>
          </a:p>
        </p:txBody>
      </p:sp>
      <p:sp>
        <p:nvSpPr>
          <p:cNvPr id="868" name="Google Shape;868;p69"/>
          <p:cNvSpPr txBox="1"/>
          <p:nvPr/>
        </p:nvSpPr>
        <p:spPr>
          <a:xfrm>
            <a:off x="549608" y="1746574"/>
            <a:ext cx="8320555" cy="5016758"/>
          </a:xfrm>
          <a:prstGeom prst="rect">
            <a:avLst/>
          </a:prstGeom>
          <a:noFill/>
          <a:ln>
            <a:noFill/>
          </a:ln>
        </p:spPr>
        <p:txBody>
          <a:bodyPr spcFirstLastPara="1" wrap="square" lIns="91425" tIns="45700" rIns="91425" bIns="45700" anchor="t" anchorCtr="0">
            <a:noAutofit/>
          </a:bodyPr>
          <a:lstStyle/>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a:t>
            </a:r>
            <a:r>
              <a:rPr lang="en-GB" sz="2000" dirty="0">
                <a:solidFill>
                  <a:srgbClr val="FFFFFF"/>
                </a:solidFill>
                <a:latin typeface="Raleway"/>
                <a:ea typeface="Raleway"/>
                <a:cs typeface="B Nazanin" panose="00000400000000000000" pitchFamily="2" charset="-78"/>
                <a:sym typeface="Raleway"/>
              </a:rPr>
              <a:t>. </a:t>
            </a:r>
            <a:endParaRPr dirty="0">
              <a:cs typeface="B Nazanin" panose="00000400000000000000" pitchFamily="2" charset="-78"/>
            </a:endParaRP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تا زمانی که بسیار سرگرم کننده است. چت کردن</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فلش ها</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دریاچه عاقلانه</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بزرگترین رونوس و</a:t>
            </a: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آئنیاس</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تخمیر</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جالب خواهد بود</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بازیکنان آن را دنبال خواهند کرد.</a:t>
            </a:r>
          </a:p>
          <a:p>
            <a:pPr marL="285750" lvl="0" indent="-285750" algn="r" rtl="1">
              <a:lnSpc>
                <a:spcPct val="150000"/>
              </a:lnSpc>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a:t>
            </a:r>
            <a:r>
              <a:rPr lang="en-GB" sz="2000" dirty="0">
                <a:solidFill>
                  <a:srgbClr val="FFFFFF"/>
                </a:solidFill>
                <a:latin typeface="Raleway"/>
                <a:ea typeface="Raleway"/>
                <a:cs typeface="B Nazanin" panose="00000400000000000000" pitchFamily="2" charset="-78"/>
                <a:sym typeface="Raleway"/>
              </a:rPr>
              <a:t>. </a:t>
            </a:r>
            <a:endParaRPr dirty="0">
              <a:cs typeface="B Nazanin" panose="00000400000000000000" pitchFamily="2" charset="-78"/>
            </a:endParaRP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تا زمانی که بسیار سرگرم کننده است. دریاچه عاقلانه</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بزرگترین خرناس</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و</a:t>
            </a: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آئنیاس</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تخمیر</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جالب خواهد بود</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بازیکنان آن را دنبال خواهند کرد.</a:t>
            </a:r>
          </a:p>
          <a:p>
            <a:pPr marL="285750" lvl="0" indent="-285750" algn="r" rtl="1">
              <a:lnSpc>
                <a:spcPct val="150000"/>
              </a:lnSpc>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a:t>
            </a:r>
            <a:endParaRPr dirty="0">
              <a:cs typeface="B Nazanin" panose="00000400000000000000" pitchFamily="2" charset="-78"/>
            </a:endParaRP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تا زمانی که بسیار سرگرم کننده است. چت کردن</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فلش ها </a:t>
            </a: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دریاچه عاقلانه</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بزرگترین رونوس و</a:t>
            </a:r>
            <a:r>
              <a:rPr lang="en-GB" sz="2000" dirty="0">
                <a:solidFill>
                  <a:srgbClr val="FFFFFF"/>
                </a:solidFill>
                <a:latin typeface="Raleway"/>
                <a:ea typeface="Raleway"/>
                <a:cs typeface="B Nazanin" panose="00000400000000000000" pitchFamily="2" charset="-78"/>
                <a:sym typeface="Raleway"/>
              </a:rPr>
              <a:t>.</a:t>
            </a:r>
            <a:endParaRPr dirty="0">
              <a:cs typeface="B Nazanin" panose="00000400000000000000" pitchFamily="2" charset="-78"/>
            </a:endParaRPr>
          </a:p>
          <a:p>
            <a:pPr marL="285750" lvl="0" indent="-285750" algn="r" rtl="1">
              <a:lnSpc>
                <a:spcPct val="150000"/>
              </a:lnSpc>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آئنیاس</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تخمیر</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به دنبال خواهد داشت اما بازیکنان آن را دنبال خواهند کرد.</a:t>
            </a:r>
            <a:endParaRPr sz="2000" i="0" u="none" strike="noStrike" cap="none" dirty="0">
              <a:solidFill>
                <a:srgbClr val="FFFFFF"/>
              </a:solidFill>
              <a:latin typeface="Raleway"/>
              <a:ea typeface="Raleway"/>
              <a:cs typeface="B Nazanin" panose="00000400000000000000" pitchFamily="2" charset="-78"/>
              <a:sym typeface="Raleway"/>
            </a:endParaRPr>
          </a:p>
        </p:txBody>
      </p:sp>
      <p:pic>
        <p:nvPicPr>
          <p:cNvPr id="869" name="Google Shape;869;p69"/>
          <p:cNvPicPr preferRelativeResize="0"/>
          <p:nvPr/>
        </p:nvPicPr>
        <p:blipFill rotWithShape="1">
          <a:blip r:embed="rId3">
            <a:alphaModFix/>
          </a:blip>
          <a:srcRect/>
          <a:stretch/>
        </p:blipFill>
        <p:spPr>
          <a:xfrm>
            <a:off x="7721337" y="437059"/>
            <a:ext cx="904018" cy="139080"/>
          </a:xfrm>
          <a:prstGeom prst="rect">
            <a:avLst/>
          </a:prstGeom>
          <a:noFill/>
          <a:ln>
            <a:noFill/>
          </a:ln>
        </p:spPr>
      </p:pic>
      <p:sp>
        <p:nvSpPr>
          <p:cNvPr id="870" name="Google Shape;870;p69"/>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71" name="Google Shape;871;p69"/>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872" name="Google Shape;872;p69"/>
          <p:cNvGrpSpPr/>
          <p:nvPr/>
        </p:nvGrpSpPr>
        <p:grpSpPr>
          <a:xfrm>
            <a:off x="7674076" y="0"/>
            <a:ext cx="7112000" cy="7564319"/>
            <a:chOff x="11134271" y="0"/>
            <a:chExt cx="7112000" cy="7564319"/>
          </a:xfrm>
        </p:grpSpPr>
        <p:sp>
          <p:nvSpPr>
            <p:cNvPr id="873" name="Google Shape;873;p69"/>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874" name="Google Shape;874;p69"/>
            <p:cNvGrpSpPr/>
            <p:nvPr/>
          </p:nvGrpSpPr>
          <p:grpSpPr>
            <a:xfrm>
              <a:off x="11134271" y="0"/>
              <a:ext cx="7112000" cy="7564319"/>
              <a:chOff x="11298629" y="0"/>
              <a:chExt cx="7112000" cy="7564319"/>
            </a:xfrm>
          </p:grpSpPr>
          <p:pic>
            <p:nvPicPr>
              <p:cNvPr id="875" name="Google Shape;875;p69"/>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876" name="Google Shape;876;p69"/>
              <p:cNvGrpSpPr/>
              <p:nvPr/>
            </p:nvGrpSpPr>
            <p:grpSpPr>
              <a:xfrm>
                <a:off x="12913007" y="107307"/>
                <a:ext cx="2678964" cy="6391178"/>
                <a:chOff x="9389497" y="107307"/>
                <a:chExt cx="2678964" cy="6391178"/>
              </a:xfrm>
            </p:grpSpPr>
            <p:grpSp>
              <p:nvGrpSpPr>
                <p:cNvPr id="877" name="Google Shape;877;p69"/>
                <p:cNvGrpSpPr/>
                <p:nvPr/>
              </p:nvGrpSpPr>
              <p:grpSpPr>
                <a:xfrm>
                  <a:off x="9389497" y="1270651"/>
                  <a:ext cx="1283154" cy="1307828"/>
                  <a:chOff x="6126313" y="-78262"/>
                  <a:chExt cx="1108418" cy="1129732"/>
                </a:xfrm>
              </p:grpSpPr>
              <p:sp>
                <p:nvSpPr>
                  <p:cNvPr id="878" name="Google Shape;878;p69"/>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79" name="Google Shape;879;p69"/>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80" name="Google Shape;880;p69"/>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81" name="Google Shape;881;p69"/>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82" name="Google Shape;882;p69"/>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883" name="Google Shape;883;p69"/>
                <p:cNvGrpSpPr/>
                <p:nvPr/>
              </p:nvGrpSpPr>
              <p:grpSpPr>
                <a:xfrm>
                  <a:off x="10466606" y="1946952"/>
                  <a:ext cx="1550408" cy="1956255"/>
                  <a:chOff x="6196243" y="1879082"/>
                  <a:chExt cx="974176" cy="1229184"/>
                </a:xfrm>
              </p:grpSpPr>
              <p:sp>
                <p:nvSpPr>
                  <p:cNvPr id="884" name="Google Shape;884;p69"/>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85" name="Google Shape;885;p69"/>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886" name="Google Shape;886;p69"/>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87" name="Google Shape;887;p69"/>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888" name="Google Shape;888;p69"/>
          <p:cNvGrpSpPr/>
          <p:nvPr/>
        </p:nvGrpSpPr>
        <p:grpSpPr>
          <a:xfrm rot="10800000">
            <a:off x="11574499" y="1924565"/>
            <a:ext cx="296666" cy="3148069"/>
            <a:chOff x="160205" y="1887156"/>
            <a:chExt cx="296666" cy="3148069"/>
          </a:xfrm>
        </p:grpSpPr>
        <p:sp>
          <p:nvSpPr>
            <p:cNvPr id="889" name="Google Shape;889;p69"/>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90" name="Google Shape;890;p69"/>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891" name="Google Shape;891;p69"/>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869"/>
                                        </p:tgtEl>
                                        <p:attrNameLst>
                                          <p:attrName>style.visibility</p:attrName>
                                        </p:attrNameLst>
                                      </p:cBhvr>
                                      <p:to>
                                        <p:strVal val="visible"/>
                                      </p:to>
                                    </p:set>
                                    <p:animEffect transition="in" filter="fade">
                                      <p:cBhvr>
                                        <p:cTn id="7" dur="500"/>
                                        <p:tgtEl>
                                          <p:spTgt spid="869"/>
                                        </p:tgtEl>
                                      </p:cBhvr>
                                    </p:animEffect>
                                  </p:childTnLst>
                                </p:cTn>
                              </p:par>
                              <p:par>
                                <p:cTn id="8" presetID="10" presetClass="entr" presetSubtype="0" fill="hold" nodeType="withEffect">
                                  <p:stCondLst>
                                    <p:cond delay="250"/>
                                  </p:stCondLst>
                                  <p:childTnLst>
                                    <p:set>
                                      <p:cBhvr>
                                        <p:cTn id="9" dur="1" fill="hold">
                                          <p:stCondLst>
                                            <p:cond delay="0"/>
                                          </p:stCondLst>
                                        </p:cTn>
                                        <p:tgtEl>
                                          <p:spTgt spid="870"/>
                                        </p:tgtEl>
                                        <p:attrNameLst>
                                          <p:attrName>style.visibility</p:attrName>
                                        </p:attrNameLst>
                                      </p:cBhvr>
                                      <p:to>
                                        <p:strVal val="visible"/>
                                      </p:to>
                                    </p:set>
                                    <p:animEffect transition="in" filter="fade">
                                      <p:cBhvr>
                                        <p:cTn id="10" dur="1000"/>
                                        <p:tgtEl>
                                          <p:spTgt spid="870"/>
                                        </p:tgtEl>
                                      </p:cBhvr>
                                    </p:animEffect>
                                  </p:childTnLst>
                                </p:cTn>
                              </p:par>
                              <p:par>
                                <p:cTn id="11" presetID="10" presetClass="entr" presetSubtype="0" fill="hold" nodeType="withEffect">
                                  <p:stCondLst>
                                    <p:cond delay="500"/>
                                  </p:stCondLst>
                                  <p:childTnLst>
                                    <p:set>
                                      <p:cBhvr>
                                        <p:cTn id="12" dur="1" fill="hold">
                                          <p:stCondLst>
                                            <p:cond delay="0"/>
                                          </p:stCondLst>
                                        </p:cTn>
                                        <p:tgtEl>
                                          <p:spTgt spid="871"/>
                                        </p:tgtEl>
                                        <p:attrNameLst>
                                          <p:attrName>style.visibility</p:attrName>
                                        </p:attrNameLst>
                                      </p:cBhvr>
                                      <p:to>
                                        <p:strVal val="visible"/>
                                      </p:to>
                                    </p:set>
                                    <p:animEffect transition="in" filter="fade">
                                      <p:cBhvr>
                                        <p:cTn id="13" dur="1000"/>
                                        <p:tgtEl>
                                          <p:spTgt spid="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p70"/>
          <p:cNvSpPr txBox="1"/>
          <p:nvPr/>
        </p:nvSpPr>
        <p:spPr>
          <a:xfrm>
            <a:off x="755493" y="3244902"/>
            <a:ext cx="3330457" cy="2308324"/>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897" name="Google Shape;897;p70"/>
          <p:cNvSpPr txBox="1"/>
          <p:nvPr/>
        </p:nvSpPr>
        <p:spPr>
          <a:xfrm>
            <a:off x="4495217" y="3244902"/>
            <a:ext cx="3330457" cy="2031325"/>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898" name="Google Shape;898;p70"/>
          <p:cNvSpPr txBox="1"/>
          <p:nvPr/>
        </p:nvSpPr>
        <p:spPr>
          <a:xfrm>
            <a:off x="8234941" y="3244902"/>
            <a:ext cx="3330457" cy="2031325"/>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pic>
        <p:nvPicPr>
          <p:cNvPr id="899" name="Google Shape;899;p70" descr="Document"/>
          <p:cNvPicPr preferRelativeResize="0"/>
          <p:nvPr/>
        </p:nvPicPr>
        <p:blipFill rotWithShape="1">
          <a:blip r:embed="rId3">
            <a:alphaModFix/>
          </a:blip>
          <a:srcRect/>
          <a:stretch/>
        </p:blipFill>
        <p:spPr>
          <a:xfrm>
            <a:off x="1987533" y="2061647"/>
            <a:ext cx="866376" cy="866374"/>
          </a:xfrm>
          <a:prstGeom prst="rect">
            <a:avLst/>
          </a:prstGeom>
          <a:noFill/>
          <a:ln>
            <a:noFill/>
          </a:ln>
        </p:spPr>
      </p:pic>
      <p:pic>
        <p:nvPicPr>
          <p:cNvPr id="900" name="Google Shape;900;p70" descr="Gears"/>
          <p:cNvPicPr preferRelativeResize="0"/>
          <p:nvPr/>
        </p:nvPicPr>
        <p:blipFill rotWithShape="1">
          <a:blip r:embed="rId4">
            <a:alphaModFix/>
          </a:blip>
          <a:srcRect/>
          <a:stretch/>
        </p:blipFill>
        <p:spPr>
          <a:xfrm>
            <a:off x="9383880" y="1979788"/>
            <a:ext cx="1032578" cy="1032578"/>
          </a:xfrm>
          <a:prstGeom prst="rect">
            <a:avLst/>
          </a:prstGeom>
          <a:noFill/>
          <a:ln>
            <a:noFill/>
          </a:ln>
        </p:spPr>
      </p:pic>
      <p:pic>
        <p:nvPicPr>
          <p:cNvPr id="902" name="Google Shape;902;p70"/>
          <p:cNvPicPr preferRelativeResize="0"/>
          <p:nvPr/>
        </p:nvPicPr>
        <p:blipFill rotWithShape="1">
          <a:blip r:embed="rId5">
            <a:alphaModFix/>
          </a:blip>
          <a:srcRect/>
          <a:stretch/>
        </p:blipFill>
        <p:spPr>
          <a:xfrm>
            <a:off x="9727738" y="555936"/>
            <a:ext cx="1814718" cy="1053708"/>
          </a:xfrm>
          <a:prstGeom prst="rect">
            <a:avLst/>
          </a:prstGeom>
          <a:noFill/>
          <a:ln>
            <a:noFill/>
          </a:ln>
        </p:spPr>
      </p:pic>
      <p:sp>
        <p:nvSpPr>
          <p:cNvPr id="903" name="Google Shape;903;p70"/>
          <p:cNvSpPr/>
          <p:nvPr/>
        </p:nvSpPr>
        <p:spPr>
          <a:xfrm>
            <a:off x="345907"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905" name="Google Shape;905;p70"/>
          <p:cNvGrpSpPr/>
          <p:nvPr/>
        </p:nvGrpSpPr>
        <p:grpSpPr>
          <a:xfrm>
            <a:off x="5704838" y="2108200"/>
            <a:ext cx="715665" cy="899207"/>
            <a:chOff x="5704838" y="2023602"/>
            <a:chExt cx="782995" cy="983805"/>
          </a:xfrm>
        </p:grpSpPr>
        <p:sp>
          <p:nvSpPr>
            <p:cNvPr id="906" name="Google Shape;906;p70"/>
            <p:cNvSpPr/>
            <p:nvPr/>
          </p:nvSpPr>
          <p:spPr>
            <a:xfrm>
              <a:off x="5887399" y="2566083"/>
              <a:ext cx="597852" cy="439511"/>
            </a:xfrm>
            <a:custGeom>
              <a:avLst/>
              <a:gdLst/>
              <a:ahLst/>
              <a:cxnLst/>
              <a:rect l="l" t="t" r="r" b="b"/>
              <a:pathLst>
                <a:path w="597852" h="439511" extrusionOk="0">
                  <a:moveTo>
                    <a:pt x="557079" y="81366"/>
                  </a:moveTo>
                  <a:lnTo>
                    <a:pt x="392702" y="0"/>
                  </a:lnTo>
                  <a:lnTo>
                    <a:pt x="33950" y="178759"/>
                  </a:lnTo>
                  <a:lnTo>
                    <a:pt x="253" y="359163"/>
                  </a:lnTo>
                  <a:cubicBezTo>
                    <a:pt x="-3856" y="427379"/>
                    <a:pt x="42580" y="458200"/>
                    <a:pt x="103810" y="427790"/>
                  </a:cubicBezTo>
                  <a:lnTo>
                    <a:pt x="549682" y="205471"/>
                  </a:lnTo>
                  <a:cubicBezTo>
                    <a:pt x="610912" y="174650"/>
                    <a:pt x="614200" y="118762"/>
                    <a:pt x="557079" y="81366"/>
                  </a:cubicBezTo>
                  <a:close/>
                </a:path>
              </a:pathLst>
            </a:custGeom>
            <a:solidFill>
              <a:srgbClr val="00B0F0"/>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907" name="Google Shape;907;p70"/>
            <p:cNvSpPr/>
            <p:nvPr/>
          </p:nvSpPr>
          <p:spPr>
            <a:xfrm>
              <a:off x="5704838" y="2023602"/>
              <a:ext cx="229606" cy="136920"/>
            </a:xfrm>
            <a:custGeom>
              <a:avLst/>
              <a:gdLst/>
              <a:ahLst/>
              <a:cxnLst/>
              <a:rect l="l" t="t" r="r" b="b"/>
              <a:pathLst>
                <a:path w="229606" h="136920" extrusionOk="0">
                  <a:moveTo>
                    <a:pt x="227196" y="12367"/>
                  </a:moveTo>
                  <a:cubicBezTo>
                    <a:pt x="232949" y="23462"/>
                    <a:pt x="228017" y="37434"/>
                    <a:pt x="216511" y="43188"/>
                  </a:cubicBezTo>
                  <a:lnTo>
                    <a:pt x="33642" y="134417"/>
                  </a:lnTo>
                  <a:cubicBezTo>
                    <a:pt x="22136" y="140170"/>
                    <a:pt x="8164" y="135649"/>
                    <a:pt x="2411" y="124554"/>
                  </a:cubicBezTo>
                  <a:lnTo>
                    <a:pt x="2411" y="124554"/>
                  </a:lnTo>
                  <a:cubicBezTo>
                    <a:pt x="-3343" y="113459"/>
                    <a:pt x="1589" y="99487"/>
                    <a:pt x="13095" y="93733"/>
                  </a:cubicBezTo>
                  <a:lnTo>
                    <a:pt x="195964" y="2504"/>
                  </a:lnTo>
                  <a:cubicBezTo>
                    <a:pt x="207881" y="-3249"/>
                    <a:pt x="221853" y="1272"/>
                    <a:pt x="227196" y="12367"/>
                  </a:cubicBezTo>
                  <a:lnTo>
                    <a:pt x="227196" y="12367"/>
                  </a:lnTo>
                  <a:close/>
                </a:path>
              </a:pathLst>
            </a:custGeom>
            <a:noFill/>
            <a:ln w="11225"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908" name="Google Shape;908;p70"/>
            <p:cNvSpPr/>
            <p:nvPr/>
          </p:nvSpPr>
          <p:spPr>
            <a:xfrm>
              <a:off x="5752041" y="2073776"/>
              <a:ext cx="735792" cy="933631"/>
            </a:xfrm>
            <a:custGeom>
              <a:avLst/>
              <a:gdLst/>
              <a:ahLst/>
              <a:cxnLst/>
              <a:rect l="l" t="t" r="r" b="b"/>
              <a:pathLst>
                <a:path w="735792" h="933631" extrusionOk="0">
                  <a:moveTo>
                    <a:pt x="694902" y="572441"/>
                  </a:moveTo>
                  <a:lnTo>
                    <a:pt x="354642" y="396969"/>
                  </a:lnTo>
                  <a:lnTo>
                    <a:pt x="156569" y="0"/>
                  </a:lnTo>
                  <a:lnTo>
                    <a:pt x="0" y="78079"/>
                  </a:lnTo>
                  <a:lnTo>
                    <a:pt x="198074" y="475459"/>
                  </a:lnTo>
                  <a:lnTo>
                    <a:pt x="133556" y="852703"/>
                  </a:lnTo>
                  <a:cubicBezTo>
                    <a:pt x="129447" y="921330"/>
                    <a:pt x="176294" y="952562"/>
                    <a:pt x="237935" y="921741"/>
                  </a:cubicBezTo>
                  <a:lnTo>
                    <a:pt x="687094" y="697778"/>
                  </a:lnTo>
                  <a:cubicBezTo>
                    <a:pt x="748735" y="666958"/>
                    <a:pt x="752434" y="610659"/>
                    <a:pt x="694902" y="572441"/>
                  </a:cubicBezTo>
                  <a:close/>
                </a:path>
              </a:pathLst>
            </a:custGeom>
            <a:noFill/>
            <a:ln w="11525"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909" name="Google Shape;909;p70"/>
          <p:cNvSpPr txBox="1"/>
          <p:nvPr/>
        </p:nvSpPr>
        <p:spPr>
          <a:xfrm>
            <a:off x="468731" y="359515"/>
            <a:ext cx="9029230" cy="1747028"/>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6000" dirty="0">
                <a:solidFill>
                  <a:srgbClr val="FFC000"/>
                </a:solidFill>
                <a:latin typeface="Aharoni"/>
                <a:ea typeface="Aharoni"/>
                <a:cs typeface="B Nazanin" panose="00000400000000000000" pitchFamily="2" charset="-78"/>
                <a:sym typeface="Aharoni"/>
              </a:rPr>
              <a:t>از آیکون ها استفاده کنید</a:t>
            </a:r>
            <a:endParaRPr sz="60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pic>
        <p:nvPicPr>
          <p:cNvPr id="914" name="Google Shape;914;p71" descr="Africa"/>
          <p:cNvPicPr preferRelativeResize="0"/>
          <p:nvPr/>
        </p:nvPicPr>
        <p:blipFill rotWithShape="1">
          <a:blip r:embed="rId3">
            <a:alphaModFix/>
          </a:blip>
          <a:srcRect/>
          <a:stretch/>
        </p:blipFill>
        <p:spPr>
          <a:xfrm>
            <a:off x="7159611" y="561927"/>
            <a:ext cx="2300389" cy="2300389"/>
          </a:xfrm>
          <a:prstGeom prst="rect">
            <a:avLst/>
          </a:prstGeom>
          <a:noFill/>
          <a:ln>
            <a:noFill/>
          </a:ln>
        </p:spPr>
      </p:pic>
      <p:pic>
        <p:nvPicPr>
          <p:cNvPr id="915" name="Google Shape;915;p71" descr="Antarctica"/>
          <p:cNvPicPr preferRelativeResize="0"/>
          <p:nvPr/>
        </p:nvPicPr>
        <p:blipFill rotWithShape="1">
          <a:blip r:embed="rId4">
            <a:alphaModFix/>
          </a:blip>
          <a:srcRect/>
          <a:stretch/>
        </p:blipFill>
        <p:spPr>
          <a:xfrm>
            <a:off x="9772314" y="561927"/>
            <a:ext cx="2137902" cy="2137902"/>
          </a:xfrm>
          <a:prstGeom prst="rect">
            <a:avLst/>
          </a:prstGeom>
          <a:noFill/>
          <a:ln>
            <a:noFill/>
          </a:ln>
        </p:spPr>
      </p:pic>
      <p:pic>
        <p:nvPicPr>
          <p:cNvPr id="916" name="Google Shape;916;p71" descr="Asia"/>
          <p:cNvPicPr preferRelativeResize="0"/>
          <p:nvPr/>
        </p:nvPicPr>
        <p:blipFill rotWithShape="1">
          <a:blip r:embed="rId5">
            <a:alphaModFix/>
          </a:blip>
          <a:srcRect/>
          <a:stretch/>
        </p:blipFill>
        <p:spPr>
          <a:xfrm>
            <a:off x="4537007" y="3633859"/>
            <a:ext cx="3117985" cy="3117985"/>
          </a:xfrm>
          <a:prstGeom prst="rect">
            <a:avLst/>
          </a:prstGeom>
          <a:noFill/>
          <a:ln>
            <a:noFill/>
          </a:ln>
        </p:spPr>
      </p:pic>
      <p:pic>
        <p:nvPicPr>
          <p:cNvPr id="917" name="Google Shape;917;p71" descr="Australia"/>
          <p:cNvPicPr preferRelativeResize="0"/>
          <p:nvPr/>
        </p:nvPicPr>
        <p:blipFill rotWithShape="1">
          <a:blip r:embed="rId6">
            <a:alphaModFix/>
          </a:blip>
          <a:srcRect/>
          <a:stretch/>
        </p:blipFill>
        <p:spPr>
          <a:xfrm>
            <a:off x="8558150" y="3633859"/>
            <a:ext cx="3226756" cy="3226756"/>
          </a:xfrm>
          <a:prstGeom prst="rect">
            <a:avLst/>
          </a:prstGeom>
          <a:noFill/>
          <a:ln>
            <a:noFill/>
          </a:ln>
        </p:spPr>
      </p:pic>
      <p:pic>
        <p:nvPicPr>
          <p:cNvPr id="918" name="Google Shape;918;p71" descr="Europe"/>
          <p:cNvPicPr preferRelativeResize="0"/>
          <p:nvPr/>
        </p:nvPicPr>
        <p:blipFill rotWithShape="1">
          <a:blip r:embed="rId7">
            <a:alphaModFix/>
          </a:blip>
          <a:srcRect/>
          <a:stretch/>
        </p:blipFill>
        <p:spPr>
          <a:xfrm>
            <a:off x="699656" y="3559325"/>
            <a:ext cx="3117985" cy="3117985"/>
          </a:xfrm>
          <a:prstGeom prst="rect">
            <a:avLst/>
          </a:prstGeom>
          <a:noFill/>
          <a:ln>
            <a:noFill/>
          </a:ln>
        </p:spPr>
      </p:pic>
      <p:pic>
        <p:nvPicPr>
          <p:cNvPr id="919" name="Google Shape;919;p71" descr="North America"/>
          <p:cNvPicPr preferRelativeResize="0"/>
          <p:nvPr/>
        </p:nvPicPr>
        <p:blipFill rotWithShape="1">
          <a:blip r:embed="rId8">
            <a:alphaModFix/>
          </a:blip>
          <a:srcRect/>
          <a:stretch/>
        </p:blipFill>
        <p:spPr>
          <a:xfrm>
            <a:off x="407094" y="-328268"/>
            <a:ext cx="4313705" cy="4313705"/>
          </a:xfrm>
          <a:prstGeom prst="rect">
            <a:avLst/>
          </a:prstGeom>
          <a:noFill/>
          <a:ln>
            <a:noFill/>
          </a:ln>
        </p:spPr>
      </p:pic>
      <p:pic>
        <p:nvPicPr>
          <p:cNvPr id="920" name="Google Shape;920;p71" descr="South America"/>
          <p:cNvPicPr preferRelativeResize="0"/>
          <p:nvPr/>
        </p:nvPicPr>
        <p:blipFill rotWithShape="1">
          <a:blip r:embed="rId9">
            <a:alphaModFix/>
          </a:blip>
          <a:srcRect/>
          <a:stretch/>
        </p:blipFill>
        <p:spPr>
          <a:xfrm>
            <a:off x="4537007" y="561927"/>
            <a:ext cx="2533313" cy="2533313"/>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24"/>
        <p:cNvGrpSpPr/>
        <p:nvPr/>
      </p:nvGrpSpPr>
      <p:grpSpPr>
        <a:xfrm>
          <a:off x="0" y="0"/>
          <a:ext cx="0" cy="0"/>
          <a:chOff x="0" y="0"/>
          <a:chExt cx="0" cy="0"/>
        </a:xfrm>
      </p:grpSpPr>
      <p:grpSp>
        <p:nvGrpSpPr>
          <p:cNvPr id="925" name="Google Shape;925;p72"/>
          <p:cNvGrpSpPr/>
          <p:nvPr/>
        </p:nvGrpSpPr>
        <p:grpSpPr>
          <a:xfrm>
            <a:off x="1039151" y="954901"/>
            <a:ext cx="3315772" cy="4948207"/>
            <a:chOff x="1118224" y="283725"/>
            <a:chExt cx="2090826" cy="4076400"/>
          </a:xfrm>
        </p:grpSpPr>
        <p:sp>
          <p:nvSpPr>
            <p:cNvPr id="926" name="Google Shape;926;p72"/>
            <p:cNvSpPr/>
            <p:nvPr/>
          </p:nvSpPr>
          <p:spPr>
            <a:xfrm>
              <a:off x="1178650" y="283725"/>
              <a:ext cx="2030400" cy="4076400"/>
            </a:xfrm>
            <a:prstGeom prst="rect">
              <a:avLst/>
            </a:prstGeom>
            <a:solidFill>
              <a:srgbClr val="7F7F7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27" name="Google Shape;927;p72"/>
            <p:cNvSpPr/>
            <p:nvPr/>
          </p:nvSpPr>
          <p:spPr>
            <a:xfrm>
              <a:off x="1118224" y="341749"/>
              <a:ext cx="2048100" cy="2490600"/>
            </a:xfrm>
            <a:prstGeom prst="rect">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28" name="Google Shape;928;p72"/>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lvl="0" algn="ctr" rtl="1">
                <a:buSzPts val="1600"/>
              </a:pPr>
              <a:r>
                <a:rPr lang="fa-IR" sz="1600" dirty="0">
                  <a:latin typeface="Roboto Medium"/>
                  <a:ea typeface="Roboto Medium"/>
                  <a:cs typeface="B Nazanin" panose="00000400000000000000" pitchFamily="2" charset="-78"/>
                  <a:sym typeface="Roboto Medium"/>
                </a:rPr>
                <a:t>در خود دردناک است</a:t>
              </a:r>
              <a:endParaRPr sz="1600" b="0" i="0" u="none" strike="noStrike" cap="none" dirty="0">
                <a:solidFill>
                  <a:srgbClr val="000000"/>
                </a:solidFill>
                <a:latin typeface="Roboto Medium"/>
                <a:ea typeface="Roboto Medium"/>
                <a:cs typeface="B Nazanin" panose="00000400000000000000" pitchFamily="2" charset="-78"/>
                <a:sym typeface="Roboto Medium"/>
              </a:endParaRPr>
            </a:p>
          </p:txBody>
        </p:sp>
        <p:sp>
          <p:nvSpPr>
            <p:cNvPr id="929" name="Google Shape;929;p72"/>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lvl="0" algn="r" rtl="1">
                <a:lnSpc>
                  <a:spcPct val="115000"/>
                </a:lnSpc>
                <a:buSzPts val="1067"/>
              </a:pPr>
              <a:r>
                <a:rPr lang="fa-IR" sz="1067" dirty="0">
                  <a:latin typeface="Roboto"/>
                  <a:ea typeface="Roboto"/>
                  <a:cs typeface="B Nazanin" panose="00000400000000000000" pitchFamily="2" charset="-78"/>
                  <a:sym typeface="Roboto"/>
                </a:rPr>
                <a:t>خدمات مشتری بسیار مهم است. تا زمانی که خنده درد است، دروازه زهر است و نه ماشه غم. در آشپزخانه یا در آشپزخانه، کارمند با همکاران خود کار خواهد کرد.</a:t>
              </a:r>
              <a:endParaRPr lang="fa-IR" sz="933" dirty="0">
                <a:latin typeface="Roboto"/>
                <a:ea typeface="Roboto"/>
                <a:cs typeface="B Nazanin" panose="00000400000000000000" pitchFamily="2" charset="-78"/>
                <a:sym typeface="Roboto"/>
              </a:endParaRPr>
            </a:p>
          </p:txBody>
        </p:sp>
        <p:sp>
          <p:nvSpPr>
            <p:cNvPr id="930" name="Google Shape;930;p72"/>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marR="0" lvl="0" indent="0" algn="ctr" rtl="1">
                <a:lnSpc>
                  <a:spcPct val="100000"/>
                </a:lnSpc>
                <a:spcBef>
                  <a:spcPts val="0"/>
                </a:spcBef>
                <a:spcAft>
                  <a:spcPts val="0"/>
                </a:spcAft>
                <a:buClr>
                  <a:srgbClr val="000000"/>
                </a:buClr>
                <a:buSzPts val="5333"/>
                <a:buFont typeface="Roboto"/>
                <a:buNone/>
              </a:pPr>
              <a:r>
                <a:rPr lang="en-GB" sz="5333" b="1" i="0" u="none" strike="noStrike" cap="none">
                  <a:solidFill>
                    <a:srgbClr val="000000"/>
                  </a:solidFill>
                  <a:latin typeface="Roboto"/>
                  <a:ea typeface="Roboto"/>
                  <a:cs typeface="B Nazanin" panose="00000400000000000000" pitchFamily="2" charset="-78"/>
                  <a:sym typeface="Roboto"/>
                </a:rPr>
                <a:t>45</a:t>
              </a:r>
              <a:r>
                <a:rPr lang="en-GB" sz="5333" b="0" i="0" u="none" strike="noStrike" cap="none">
                  <a:solidFill>
                    <a:srgbClr val="000000"/>
                  </a:solidFill>
                  <a:latin typeface="Roboto Thin"/>
                  <a:ea typeface="Roboto Thin"/>
                  <a:cs typeface="B Nazanin" panose="00000400000000000000" pitchFamily="2" charset="-78"/>
                  <a:sym typeface="Roboto Thin"/>
                </a:rPr>
                <a:t>%</a:t>
              </a:r>
              <a:endParaRPr sz="5333" b="0" i="0" u="none" strike="noStrike" cap="none">
                <a:solidFill>
                  <a:srgbClr val="000000"/>
                </a:solidFill>
                <a:latin typeface="Roboto Thin"/>
                <a:ea typeface="Roboto Thin"/>
                <a:cs typeface="B Nazanin" panose="00000400000000000000" pitchFamily="2" charset="-78"/>
                <a:sym typeface="Roboto Thin"/>
              </a:endParaRPr>
            </a:p>
          </p:txBody>
        </p:sp>
        <p:sp>
          <p:nvSpPr>
            <p:cNvPr id="931" name="Google Shape;931;p72"/>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32" name="Google Shape;932;p72"/>
            <p:cNvSpPr/>
            <p:nvPr/>
          </p:nvSpPr>
          <p:spPr>
            <a:xfrm>
              <a:off x="1118308" y="3172455"/>
              <a:ext cx="2030400" cy="1085400"/>
            </a:xfrm>
            <a:prstGeom prst="rect">
              <a:avLst/>
            </a:prstGeom>
            <a:noFill/>
            <a:ln>
              <a:noFill/>
            </a:ln>
          </p:spPr>
          <p:txBody>
            <a:bodyPr spcFirstLastPara="1" wrap="square" lIns="121900" tIns="121900" rIns="121900" bIns="121900" anchor="t" anchorCtr="0">
              <a:noAutofit/>
            </a:bodyPr>
            <a:lstStyle/>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تا درد خنده یک در بسته است</a:t>
              </a:r>
            </a:p>
            <a:p>
              <a:pPr marL="609585" lvl="0" indent="-372524" algn="r" rtl="1">
                <a:lnSpc>
                  <a:spcPct val="115000"/>
                </a:lnSpc>
                <a:buClr>
                  <a:srgbClr val="FFFFFF"/>
                </a:buClr>
                <a:buSzPts val="800"/>
                <a:buFont typeface="Roboto"/>
                <a:buChar char="●"/>
              </a:pPr>
              <a:r>
                <a:rPr lang="en-GB" sz="1067" dirty="0">
                  <a:solidFill>
                    <a:srgbClr val="FFFFFF"/>
                  </a:solidFill>
                  <a:latin typeface="Roboto"/>
                  <a:ea typeface="Roboto"/>
                  <a:cs typeface="B Nazanin" panose="00000400000000000000" pitchFamily="2" charset="-78"/>
                  <a:sym typeface="Roboto"/>
                </a:rPr>
                <a:t>Pharetra </a:t>
              </a:r>
              <a:r>
                <a:rPr lang="fa-IR" sz="1067" dirty="0">
                  <a:solidFill>
                    <a:srgbClr val="FFFFFF"/>
                  </a:solidFill>
                  <a:latin typeface="Roboto"/>
                  <a:ea typeface="Roboto"/>
                  <a:cs typeface="B Nazanin" panose="00000400000000000000" pitchFamily="2" charset="-78"/>
                  <a:sym typeface="Roboto"/>
                </a:rPr>
                <a:t>سوگوار ماشه است</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یک فروشگاه مواد غذایی یا رستوران در آخر هفته</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با دوستانت زحمت نده</a:t>
              </a:r>
              <a:endParaRPr sz="1067" b="0" i="0" u="none" strike="noStrike" cap="none" dirty="0">
                <a:solidFill>
                  <a:srgbClr val="FFFFFF"/>
                </a:solidFill>
                <a:latin typeface="Roboto"/>
                <a:ea typeface="Roboto"/>
                <a:cs typeface="B Nazanin" panose="00000400000000000000" pitchFamily="2" charset="-78"/>
                <a:sym typeface="Roboto"/>
              </a:endParaRPr>
            </a:p>
          </p:txBody>
        </p:sp>
      </p:grpSp>
      <p:grpSp>
        <p:nvGrpSpPr>
          <p:cNvPr id="933" name="Google Shape;933;p72"/>
          <p:cNvGrpSpPr/>
          <p:nvPr/>
        </p:nvGrpSpPr>
        <p:grpSpPr>
          <a:xfrm>
            <a:off x="4438109" y="954901"/>
            <a:ext cx="3315772" cy="4948207"/>
            <a:chOff x="1118224" y="283725"/>
            <a:chExt cx="2090826" cy="4076400"/>
          </a:xfrm>
        </p:grpSpPr>
        <p:sp>
          <p:nvSpPr>
            <p:cNvPr id="934" name="Google Shape;934;p72"/>
            <p:cNvSpPr/>
            <p:nvPr/>
          </p:nvSpPr>
          <p:spPr>
            <a:xfrm>
              <a:off x="1178650" y="283725"/>
              <a:ext cx="2030400" cy="4076400"/>
            </a:xfrm>
            <a:prstGeom prst="rect">
              <a:avLst/>
            </a:prstGeom>
            <a:solidFill>
              <a:srgbClr val="59595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35" name="Google Shape;935;p72"/>
            <p:cNvSpPr/>
            <p:nvPr/>
          </p:nvSpPr>
          <p:spPr>
            <a:xfrm>
              <a:off x="1118224" y="341749"/>
              <a:ext cx="2048100" cy="2490600"/>
            </a:xfrm>
            <a:prstGeom prst="rect">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36" name="Google Shape;936;p72"/>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lvl="0" algn="ctr" rtl="1">
                <a:buSzPts val="1600"/>
              </a:pPr>
              <a:r>
                <a:rPr lang="fa-IR" sz="1600" dirty="0">
                  <a:latin typeface="Roboto Medium"/>
                  <a:ea typeface="Roboto Medium"/>
                  <a:cs typeface="B Nazanin" panose="00000400000000000000" pitchFamily="2" charset="-78"/>
                  <a:sym typeface="Roboto Medium"/>
                </a:rPr>
                <a:t>در خود دردناک است</a:t>
              </a:r>
              <a:endParaRPr sz="1600" b="0" i="0" u="none" strike="noStrike" cap="none" dirty="0">
                <a:solidFill>
                  <a:srgbClr val="000000"/>
                </a:solidFill>
                <a:latin typeface="Roboto Medium"/>
                <a:ea typeface="Roboto Medium"/>
                <a:cs typeface="B Nazanin" panose="00000400000000000000" pitchFamily="2" charset="-78"/>
                <a:sym typeface="Roboto Medium"/>
              </a:endParaRPr>
            </a:p>
          </p:txBody>
        </p:sp>
        <p:sp>
          <p:nvSpPr>
            <p:cNvPr id="937" name="Google Shape;937;p72"/>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lvl="0" algn="r" rtl="1">
                <a:lnSpc>
                  <a:spcPct val="115000"/>
                </a:lnSpc>
                <a:buSzPts val="1067"/>
              </a:pPr>
              <a:r>
                <a:rPr lang="fa-IR" sz="1067" dirty="0">
                  <a:latin typeface="Roboto"/>
                  <a:ea typeface="Roboto"/>
                  <a:cs typeface="B Nazanin" panose="00000400000000000000" pitchFamily="2" charset="-78"/>
                  <a:sym typeface="Roboto"/>
                </a:rPr>
                <a:t>خدمات مشتری بسیار مهم است. تا زمانی که خنده درد است، دروازه زهر است و نه ماشه غم. در آشپزخانه یا در آشپزخانه، کارمند با همکاران خود کار خواهد کرد.</a:t>
              </a:r>
              <a:endParaRPr lang="fa-IR" sz="933" dirty="0">
                <a:latin typeface="Roboto"/>
                <a:ea typeface="Roboto"/>
                <a:cs typeface="B Nazanin" panose="00000400000000000000" pitchFamily="2" charset="-78"/>
                <a:sym typeface="Roboto"/>
              </a:endParaRPr>
            </a:p>
          </p:txBody>
        </p:sp>
        <p:sp>
          <p:nvSpPr>
            <p:cNvPr id="938" name="Google Shape;938;p72"/>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marR="0" lvl="0" indent="0" algn="ctr" rtl="1">
                <a:lnSpc>
                  <a:spcPct val="100000"/>
                </a:lnSpc>
                <a:spcBef>
                  <a:spcPts val="0"/>
                </a:spcBef>
                <a:spcAft>
                  <a:spcPts val="0"/>
                </a:spcAft>
                <a:buClr>
                  <a:srgbClr val="000000"/>
                </a:buClr>
                <a:buSzPts val="5333"/>
                <a:buFont typeface="Roboto"/>
                <a:buNone/>
              </a:pPr>
              <a:r>
                <a:rPr lang="en-GB" sz="5333" b="1" i="0" u="none" strike="noStrike" cap="none">
                  <a:solidFill>
                    <a:srgbClr val="000000"/>
                  </a:solidFill>
                  <a:latin typeface="Roboto"/>
                  <a:ea typeface="Roboto"/>
                  <a:cs typeface="B Nazanin" panose="00000400000000000000" pitchFamily="2" charset="-78"/>
                  <a:sym typeface="Roboto"/>
                </a:rPr>
                <a:t>28</a:t>
              </a:r>
              <a:r>
                <a:rPr lang="en-GB" sz="5333" b="0" i="0" u="none" strike="noStrike" cap="none">
                  <a:solidFill>
                    <a:srgbClr val="000000"/>
                  </a:solidFill>
                  <a:latin typeface="Roboto Thin"/>
                  <a:ea typeface="Roboto Thin"/>
                  <a:cs typeface="B Nazanin" panose="00000400000000000000" pitchFamily="2" charset="-78"/>
                  <a:sym typeface="Roboto Thin"/>
                </a:rPr>
                <a:t>%</a:t>
              </a:r>
              <a:endParaRPr sz="5333" b="0" i="0" u="none" strike="noStrike" cap="none">
                <a:solidFill>
                  <a:srgbClr val="000000"/>
                </a:solidFill>
                <a:latin typeface="Roboto Thin"/>
                <a:ea typeface="Roboto Thin"/>
                <a:cs typeface="B Nazanin" panose="00000400000000000000" pitchFamily="2" charset="-78"/>
                <a:sym typeface="Roboto Thin"/>
              </a:endParaRPr>
            </a:p>
          </p:txBody>
        </p:sp>
        <p:sp>
          <p:nvSpPr>
            <p:cNvPr id="939" name="Google Shape;939;p72"/>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40" name="Google Shape;940;p72"/>
            <p:cNvSpPr/>
            <p:nvPr/>
          </p:nvSpPr>
          <p:spPr>
            <a:xfrm>
              <a:off x="1118308" y="3172455"/>
              <a:ext cx="2030400" cy="1085400"/>
            </a:xfrm>
            <a:prstGeom prst="rect">
              <a:avLst/>
            </a:prstGeom>
            <a:noFill/>
            <a:ln>
              <a:noFill/>
            </a:ln>
          </p:spPr>
          <p:txBody>
            <a:bodyPr spcFirstLastPara="1" wrap="square" lIns="121900" tIns="121900" rIns="121900" bIns="121900" anchor="t" anchorCtr="0">
              <a:noAutofit/>
            </a:bodyPr>
            <a:lstStyle/>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تا درد خنده یک در بسته است</a:t>
              </a:r>
            </a:p>
            <a:p>
              <a:pPr marL="609585" lvl="0" indent="-372524" algn="r" rtl="1">
                <a:lnSpc>
                  <a:spcPct val="115000"/>
                </a:lnSpc>
                <a:buClr>
                  <a:srgbClr val="FFFFFF"/>
                </a:buClr>
                <a:buSzPts val="800"/>
                <a:buFont typeface="Roboto"/>
                <a:buChar char="●"/>
              </a:pPr>
              <a:r>
                <a:rPr lang="en-GB" sz="1067" dirty="0">
                  <a:solidFill>
                    <a:srgbClr val="FFFFFF"/>
                  </a:solidFill>
                  <a:latin typeface="Roboto"/>
                  <a:ea typeface="Roboto"/>
                  <a:cs typeface="B Nazanin" panose="00000400000000000000" pitchFamily="2" charset="-78"/>
                  <a:sym typeface="Roboto"/>
                </a:rPr>
                <a:t>Pharetra </a:t>
              </a:r>
              <a:r>
                <a:rPr lang="fa-IR" sz="1067" dirty="0">
                  <a:solidFill>
                    <a:srgbClr val="FFFFFF"/>
                  </a:solidFill>
                  <a:latin typeface="Roboto"/>
                  <a:ea typeface="Roboto"/>
                  <a:cs typeface="B Nazanin" panose="00000400000000000000" pitchFamily="2" charset="-78"/>
                  <a:sym typeface="Roboto"/>
                </a:rPr>
                <a:t>سوگوار ماشه است</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یک فروشگاه مواد غذایی یا رستوران در آخر هفته</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با دوستانت زحمت نده</a:t>
              </a:r>
              <a:endParaRPr sz="933" b="0" i="0" u="none" strike="noStrike" cap="none" dirty="0">
                <a:solidFill>
                  <a:srgbClr val="FFFFFF"/>
                </a:solidFill>
                <a:latin typeface="Roboto"/>
                <a:ea typeface="Roboto"/>
                <a:cs typeface="B Nazanin" panose="00000400000000000000" pitchFamily="2" charset="-78"/>
                <a:sym typeface="Roboto"/>
              </a:endParaRPr>
            </a:p>
          </p:txBody>
        </p:sp>
      </p:grpSp>
      <p:grpSp>
        <p:nvGrpSpPr>
          <p:cNvPr id="941" name="Google Shape;941;p72"/>
          <p:cNvGrpSpPr/>
          <p:nvPr/>
        </p:nvGrpSpPr>
        <p:grpSpPr>
          <a:xfrm>
            <a:off x="7837067" y="954901"/>
            <a:ext cx="3315772" cy="4948207"/>
            <a:chOff x="1118224" y="283725"/>
            <a:chExt cx="2090826" cy="4076400"/>
          </a:xfrm>
        </p:grpSpPr>
        <p:sp>
          <p:nvSpPr>
            <p:cNvPr id="942" name="Google Shape;942;p72"/>
            <p:cNvSpPr/>
            <p:nvPr/>
          </p:nvSpPr>
          <p:spPr>
            <a:xfrm>
              <a:off x="1178650" y="283725"/>
              <a:ext cx="2030400" cy="4076400"/>
            </a:xfrm>
            <a:prstGeom prst="rect">
              <a:avLst/>
            </a:prstGeom>
            <a:solidFill>
              <a:srgbClr val="3F3F3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43" name="Google Shape;943;p72"/>
            <p:cNvSpPr/>
            <p:nvPr/>
          </p:nvSpPr>
          <p:spPr>
            <a:xfrm>
              <a:off x="1118224" y="341749"/>
              <a:ext cx="2048100" cy="2490600"/>
            </a:xfrm>
            <a:prstGeom prst="rect">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44" name="Google Shape;944;p72"/>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lvl="0" algn="ctr" rtl="1">
                <a:buSzPts val="1600"/>
              </a:pPr>
              <a:r>
                <a:rPr lang="fa-IR" sz="1600" dirty="0">
                  <a:latin typeface="Roboto Medium"/>
                  <a:ea typeface="Roboto Medium"/>
                  <a:cs typeface="B Nazanin" panose="00000400000000000000" pitchFamily="2" charset="-78"/>
                  <a:sym typeface="Roboto Medium"/>
                </a:rPr>
                <a:t>در خود دردناک است</a:t>
              </a:r>
              <a:endParaRPr sz="1600" b="0" i="0" u="none" strike="noStrike" cap="none" dirty="0">
                <a:solidFill>
                  <a:srgbClr val="000000"/>
                </a:solidFill>
                <a:latin typeface="Roboto Medium"/>
                <a:ea typeface="Roboto Medium"/>
                <a:cs typeface="B Nazanin" panose="00000400000000000000" pitchFamily="2" charset="-78"/>
                <a:sym typeface="Roboto Medium"/>
              </a:endParaRPr>
            </a:p>
          </p:txBody>
        </p:sp>
        <p:sp>
          <p:nvSpPr>
            <p:cNvPr id="945" name="Google Shape;945;p72"/>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lvl="0" algn="r" rtl="1">
                <a:lnSpc>
                  <a:spcPct val="115000"/>
                </a:lnSpc>
                <a:buSzPts val="1067"/>
              </a:pPr>
              <a:r>
                <a:rPr lang="fa-IR" sz="1067" dirty="0">
                  <a:latin typeface="Roboto"/>
                  <a:ea typeface="Roboto"/>
                  <a:cs typeface="B Nazanin" panose="00000400000000000000" pitchFamily="2" charset="-78"/>
                  <a:sym typeface="Roboto"/>
                </a:rPr>
                <a:t>خدمات مشتری بسیار مهم است. تا زمانی که خنده درد است، دروازه زهر است و نه ماشه غم. در آشپزخانه یا در آشپزخانه، کارمند با همکاران خود کار خواهد کرد.</a:t>
              </a:r>
              <a:endParaRPr sz="933" b="0" i="0" u="none" strike="noStrike" cap="none" dirty="0">
                <a:solidFill>
                  <a:srgbClr val="000000"/>
                </a:solidFill>
                <a:latin typeface="Roboto"/>
                <a:ea typeface="Roboto"/>
                <a:cs typeface="B Nazanin" panose="00000400000000000000" pitchFamily="2" charset="-78"/>
                <a:sym typeface="Roboto"/>
              </a:endParaRPr>
            </a:p>
          </p:txBody>
        </p:sp>
        <p:sp>
          <p:nvSpPr>
            <p:cNvPr id="946" name="Google Shape;946;p72"/>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marR="0" lvl="0" indent="0" algn="ctr" rtl="1">
                <a:lnSpc>
                  <a:spcPct val="100000"/>
                </a:lnSpc>
                <a:spcBef>
                  <a:spcPts val="0"/>
                </a:spcBef>
                <a:spcAft>
                  <a:spcPts val="0"/>
                </a:spcAft>
                <a:buClr>
                  <a:srgbClr val="000000"/>
                </a:buClr>
                <a:buSzPts val="5333"/>
                <a:buFont typeface="Roboto"/>
                <a:buNone/>
              </a:pPr>
              <a:r>
                <a:rPr lang="en-GB" sz="5333" b="1" i="0" u="none" strike="noStrike" cap="none">
                  <a:solidFill>
                    <a:srgbClr val="000000"/>
                  </a:solidFill>
                  <a:latin typeface="Roboto"/>
                  <a:ea typeface="Roboto"/>
                  <a:cs typeface="B Nazanin" panose="00000400000000000000" pitchFamily="2" charset="-78"/>
                  <a:sym typeface="Roboto"/>
                </a:rPr>
                <a:t>36</a:t>
              </a:r>
              <a:r>
                <a:rPr lang="en-GB" sz="5333" b="0" i="0" u="none" strike="noStrike" cap="none">
                  <a:solidFill>
                    <a:srgbClr val="000000"/>
                  </a:solidFill>
                  <a:latin typeface="Roboto Thin"/>
                  <a:ea typeface="Roboto Thin"/>
                  <a:cs typeface="B Nazanin" panose="00000400000000000000" pitchFamily="2" charset="-78"/>
                  <a:sym typeface="Roboto Thin"/>
                </a:rPr>
                <a:t>%</a:t>
              </a:r>
              <a:endParaRPr sz="5333" b="0" i="0" u="none" strike="noStrike" cap="none">
                <a:solidFill>
                  <a:srgbClr val="000000"/>
                </a:solidFill>
                <a:latin typeface="Roboto Thin"/>
                <a:ea typeface="Roboto Thin"/>
                <a:cs typeface="B Nazanin" panose="00000400000000000000" pitchFamily="2" charset="-78"/>
                <a:sym typeface="Roboto Thin"/>
              </a:endParaRPr>
            </a:p>
          </p:txBody>
        </p:sp>
        <p:sp>
          <p:nvSpPr>
            <p:cNvPr id="947" name="Google Shape;947;p72"/>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948" name="Google Shape;948;p72"/>
            <p:cNvSpPr/>
            <p:nvPr/>
          </p:nvSpPr>
          <p:spPr>
            <a:xfrm>
              <a:off x="1118308" y="3172455"/>
              <a:ext cx="2030400" cy="1085400"/>
            </a:xfrm>
            <a:prstGeom prst="rect">
              <a:avLst/>
            </a:prstGeom>
            <a:noFill/>
            <a:ln>
              <a:noFill/>
            </a:ln>
          </p:spPr>
          <p:txBody>
            <a:bodyPr spcFirstLastPara="1" wrap="square" lIns="121900" tIns="121900" rIns="121900" bIns="121900" anchor="t" anchorCtr="0">
              <a:noAutofit/>
            </a:bodyPr>
            <a:lstStyle/>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تا درد خنده یک در بسته است</a:t>
              </a:r>
            </a:p>
            <a:p>
              <a:pPr marL="609585" lvl="0" indent="-372524" algn="r" rtl="1">
                <a:lnSpc>
                  <a:spcPct val="115000"/>
                </a:lnSpc>
                <a:buClr>
                  <a:srgbClr val="FFFFFF"/>
                </a:buClr>
                <a:buSzPts val="800"/>
                <a:buFont typeface="Roboto"/>
                <a:buChar char="●"/>
              </a:pPr>
              <a:r>
                <a:rPr lang="en-GB" sz="1067" dirty="0">
                  <a:solidFill>
                    <a:srgbClr val="FFFFFF"/>
                  </a:solidFill>
                  <a:latin typeface="Roboto"/>
                  <a:ea typeface="Roboto"/>
                  <a:cs typeface="B Nazanin" panose="00000400000000000000" pitchFamily="2" charset="-78"/>
                  <a:sym typeface="Roboto"/>
                </a:rPr>
                <a:t>Pharetra </a:t>
              </a:r>
              <a:r>
                <a:rPr lang="fa-IR" sz="1067" dirty="0">
                  <a:solidFill>
                    <a:srgbClr val="FFFFFF"/>
                  </a:solidFill>
                  <a:latin typeface="Roboto"/>
                  <a:ea typeface="Roboto"/>
                  <a:cs typeface="B Nazanin" panose="00000400000000000000" pitchFamily="2" charset="-78"/>
                  <a:sym typeface="Roboto"/>
                </a:rPr>
                <a:t>سوگوار ماشه است</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یک فروشگاه مواد غذایی یا رستوران در آخر هفته</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با دوستانت زحمت نده</a:t>
              </a:r>
              <a:endParaRPr sz="933" b="0" i="0" u="none" strike="noStrike" cap="none" dirty="0">
                <a:solidFill>
                  <a:srgbClr val="FFFFFF"/>
                </a:solidFill>
                <a:latin typeface="Roboto"/>
                <a:ea typeface="Roboto"/>
                <a:cs typeface="B Nazanin" panose="00000400000000000000" pitchFamily="2" charset="-78"/>
                <a:sym typeface="Roboto"/>
              </a:endParaRPr>
            </a:p>
          </p:txBody>
        </p:sp>
      </p:grpSp>
      <p:pic>
        <p:nvPicPr>
          <p:cNvPr id="949" name="Google Shape;949;p72"/>
          <p:cNvPicPr preferRelativeResize="0"/>
          <p:nvPr/>
        </p:nvPicPr>
        <p:blipFill rotWithShape="1">
          <a:blip r:embed="rId3">
            <a:alphaModFix/>
          </a:blip>
          <a:srcRect/>
          <a:stretch/>
        </p:blipFill>
        <p:spPr>
          <a:xfrm>
            <a:off x="6862471" y="6247454"/>
            <a:ext cx="904018" cy="139080"/>
          </a:xfrm>
          <a:prstGeom prst="rect">
            <a:avLst/>
          </a:prstGeom>
          <a:noFill/>
          <a:ln>
            <a:noFill/>
          </a:ln>
        </p:spPr>
      </p:pic>
      <p:sp>
        <p:nvSpPr>
          <p:cNvPr id="950" name="Google Shape;950;p72"/>
          <p:cNvSpPr/>
          <p:nvPr/>
        </p:nvSpPr>
        <p:spPr>
          <a:xfrm rot="-1944089">
            <a:off x="10313013" y="271342"/>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51" name="Google Shape;951;p72"/>
          <p:cNvSpPr/>
          <p:nvPr/>
        </p:nvSpPr>
        <p:spPr>
          <a:xfrm rot="-1944089">
            <a:off x="9989672" y="502201"/>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52" name="Google Shape;952;p72"/>
          <p:cNvSpPr/>
          <p:nvPr/>
        </p:nvSpPr>
        <p:spPr>
          <a:xfrm>
            <a:off x="345907"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925"/>
                                        </p:tgtEl>
                                        <p:attrNameLst>
                                          <p:attrName>style.visibility</p:attrName>
                                        </p:attrNameLst>
                                      </p:cBhvr>
                                      <p:to>
                                        <p:strVal val="visible"/>
                                      </p:to>
                                    </p:set>
                                    <p:animEffect transition="in" filter="fade">
                                      <p:cBhvr>
                                        <p:cTn id="7" dur="1000"/>
                                        <p:tgtEl>
                                          <p:spTgt spid="925"/>
                                        </p:tgtEl>
                                      </p:cBhvr>
                                    </p:animEffect>
                                  </p:childTnLst>
                                </p:cTn>
                              </p:par>
                              <p:par>
                                <p:cTn id="8" presetID="10" presetClass="entr" presetSubtype="0" fill="hold" nodeType="withEffect">
                                  <p:stCondLst>
                                    <p:cond delay="500"/>
                                  </p:stCondLst>
                                  <p:childTnLst>
                                    <p:set>
                                      <p:cBhvr>
                                        <p:cTn id="9" dur="1" fill="hold">
                                          <p:stCondLst>
                                            <p:cond delay="0"/>
                                          </p:stCondLst>
                                        </p:cTn>
                                        <p:tgtEl>
                                          <p:spTgt spid="933"/>
                                        </p:tgtEl>
                                        <p:attrNameLst>
                                          <p:attrName>style.visibility</p:attrName>
                                        </p:attrNameLst>
                                      </p:cBhvr>
                                      <p:to>
                                        <p:strVal val="visible"/>
                                      </p:to>
                                    </p:set>
                                    <p:animEffect transition="in" filter="fade">
                                      <p:cBhvr>
                                        <p:cTn id="10" dur="1000"/>
                                        <p:tgtEl>
                                          <p:spTgt spid="933"/>
                                        </p:tgtEl>
                                      </p:cBhvr>
                                    </p:animEffect>
                                  </p:childTnLst>
                                </p:cTn>
                              </p:par>
                              <p:par>
                                <p:cTn id="11" presetID="10" presetClass="entr" presetSubtype="0" fill="hold" nodeType="withEffect">
                                  <p:stCondLst>
                                    <p:cond delay="750"/>
                                  </p:stCondLst>
                                  <p:childTnLst>
                                    <p:set>
                                      <p:cBhvr>
                                        <p:cTn id="12" dur="1" fill="hold">
                                          <p:stCondLst>
                                            <p:cond delay="0"/>
                                          </p:stCondLst>
                                        </p:cTn>
                                        <p:tgtEl>
                                          <p:spTgt spid="941"/>
                                        </p:tgtEl>
                                        <p:attrNameLst>
                                          <p:attrName>style.visibility</p:attrName>
                                        </p:attrNameLst>
                                      </p:cBhvr>
                                      <p:to>
                                        <p:strVal val="visible"/>
                                      </p:to>
                                    </p:set>
                                    <p:animEffect transition="in" filter="fade">
                                      <p:cBhvr>
                                        <p:cTn id="13" dur="1000"/>
                                        <p:tgtEl>
                                          <p:spTgt spid="941"/>
                                        </p:tgtEl>
                                      </p:cBhvr>
                                    </p:animEffect>
                                  </p:childTnLst>
                                </p:cTn>
                              </p:par>
                              <p:par>
                                <p:cTn id="14" presetID="10" presetClass="entr" presetSubtype="0" fill="hold" nodeType="withEffect">
                                  <p:stCondLst>
                                    <p:cond delay="250"/>
                                  </p:stCondLst>
                                  <p:childTnLst>
                                    <p:set>
                                      <p:cBhvr>
                                        <p:cTn id="15" dur="1" fill="hold">
                                          <p:stCondLst>
                                            <p:cond delay="0"/>
                                          </p:stCondLst>
                                        </p:cTn>
                                        <p:tgtEl>
                                          <p:spTgt spid="949"/>
                                        </p:tgtEl>
                                        <p:attrNameLst>
                                          <p:attrName>style.visibility</p:attrName>
                                        </p:attrNameLst>
                                      </p:cBhvr>
                                      <p:to>
                                        <p:strVal val="visible"/>
                                      </p:to>
                                    </p:set>
                                    <p:animEffect transition="in" filter="fade">
                                      <p:cBhvr>
                                        <p:cTn id="16" dur="5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sp>
        <p:nvSpPr>
          <p:cNvPr id="957" name="Google Shape;957;p73"/>
          <p:cNvSpPr txBox="1">
            <a:spLocks noGrp="1"/>
          </p:cNvSpPr>
          <p:nvPr>
            <p:ph type="body" idx="1"/>
          </p:nvPr>
        </p:nvSpPr>
        <p:spPr>
          <a:xfrm>
            <a:off x="868048" y="4149655"/>
            <a:ext cx="10711543" cy="1846813"/>
          </a:xfrm>
          <a:prstGeom prst="rect">
            <a:avLst/>
          </a:prstGeom>
          <a:noFill/>
          <a:ln>
            <a:noFill/>
          </a:ln>
        </p:spPr>
        <p:txBody>
          <a:bodyPr spcFirstLastPara="1" wrap="square" lIns="91425" tIns="45700" rIns="91425" bIns="45700" anchor="t" anchorCtr="0">
            <a:noAutofit/>
          </a:bodyPr>
          <a:lstStyle/>
          <a:p>
            <a:pPr marL="0" lvl="0" indent="0" rtl="1">
              <a:lnSpc>
                <a:spcPct val="100000"/>
              </a:lnSpc>
              <a:spcBef>
                <a:spcPts val="0"/>
              </a:spcBef>
              <a:buClr>
                <a:srgbClr val="FFFFFF"/>
              </a:buClr>
              <a:buSzPts val="5000"/>
            </a:pPr>
            <a:r>
              <a:rPr lang="fa-IR" sz="5000" dirty="0">
                <a:solidFill>
                  <a:srgbClr val="FFFFFF"/>
                </a:solidFill>
                <a:cs typeface="B Nazanin" panose="00000400000000000000" pitchFamily="2" charset="-78"/>
              </a:rPr>
              <a:t>عکس های بیشتر</a:t>
            </a:r>
            <a:endParaRPr dirty="0">
              <a:cs typeface="B Nazanin" panose="00000400000000000000" pitchFamily="2" charset="-78"/>
            </a:endParaRPr>
          </a:p>
        </p:txBody>
      </p:sp>
      <p:sp>
        <p:nvSpPr>
          <p:cNvPr id="958" name="Google Shape;958;p73"/>
          <p:cNvSpPr/>
          <p:nvPr/>
        </p:nvSpPr>
        <p:spPr>
          <a:xfrm>
            <a:off x="1231451" y="3538199"/>
            <a:ext cx="473938" cy="473938"/>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59" name="Google Shape;959;p73"/>
          <p:cNvSpPr/>
          <p:nvPr/>
        </p:nvSpPr>
        <p:spPr>
          <a:xfrm>
            <a:off x="868048" y="3181908"/>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60" name="Google Shape;960;p73"/>
          <p:cNvSpPr txBox="1"/>
          <p:nvPr/>
        </p:nvSpPr>
        <p:spPr>
          <a:xfrm>
            <a:off x="343055" y="5225168"/>
            <a:ext cx="10980897" cy="1015663"/>
          </a:xfrm>
          <a:prstGeom prst="rect">
            <a:avLst/>
          </a:prstGeom>
          <a:noFill/>
          <a:ln>
            <a:noFill/>
          </a:ln>
        </p:spPr>
        <p:txBody>
          <a:bodyPr spcFirstLastPara="1" wrap="square" lIns="91425" tIns="45700" rIns="91425" bIns="45700" anchor="t" anchorCtr="0">
            <a:noAutofit/>
          </a:bodyPr>
          <a:lstStyle/>
          <a:p>
            <a:pPr lvl="0" algn="r" rtl="1">
              <a:buClr>
                <a:srgbClr val="FFFFFF"/>
              </a:buClr>
              <a:buSzPts val="2000"/>
            </a:pPr>
            <a:r>
              <a:rPr lang="fa-IR" sz="2000" dirty="0">
                <a:solidFill>
                  <a:srgbClr val="FFFFFF"/>
                </a:solidFill>
                <a:latin typeface="Didact Gothic"/>
                <a:ea typeface="Didact Gothic"/>
                <a:cs typeface="B Nazanin" panose="00000400000000000000" pitchFamily="2" charset="-78"/>
                <a:sym typeface="Didact Gothic"/>
              </a:rPr>
              <a:t>مشتری بسیار مهم است، مشتری توسط مشتری دنبال خواهد شد. حتی برای بازیکنان گاهی انتظار می رود که فا م و قبل از او در گلو اول باشند. دو نفر همیشه آن را تبلیغ می کنند. قبل از او اولین کار این است که بستر مراقبت را در گلوی بیمارستان بگذارم و من نمی توانم بستر مراقبت را بگذارم.</a:t>
            </a:r>
            <a:endParaRPr sz="2000" b="0" i="0" u="none" strike="noStrike" cap="none" dirty="0">
              <a:solidFill>
                <a:srgbClr val="FFFFFF"/>
              </a:solidFill>
              <a:latin typeface="Didact Gothic"/>
              <a:ea typeface="Didact Gothic"/>
              <a:cs typeface="B Nazanin" panose="00000400000000000000" pitchFamily="2" charset="-78"/>
              <a:sym typeface="Didact Gothic"/>
            </a:endParaRPr>
          </a:p>
        </p:txBody>
      </p:sp>
      <p:pic>
        <p:nvPicPr>
          <p:cNvPr id="961" name="Google Shape;961;p73"/>
          <p:cNvPicPr preferRelativeResize="0"/>
          <p:nvPr/>
        </p:nvPicPr>
        <p:blipFill rotWithShape="1">
          <a:blip r:embed="rId3">
            <a:alphaModFix/>
          </a:blip>
          <a:srcRect/>
          <a:stretch/>
        </p:blipFill>
        <p:spPr>
          <a:xfrm>
            <a:off x="1253380" y="1268978"/>
            <a:ext cx="904018" cy="139080"/>
          </a:xfrm>
          <a:prstGeom prst="rect">
            <a:avLst/>
          </a:prstGeom>
          <a:noFill/>
          <a:ln>
            <a:noFill/>
          </a:ln>
        </p:spPr>
      </p:pic>
      <p:pic>
        <p:nvPicPr>
          <p:cNvPr id="962" name="Google Shape;962;p73"/>
          <p:cNvPicPr preferRelativeResize="0"/>
          <p:nvPr/>
        </p:nvPicPr>
        <p:blipFill rotWithShape="1">
          <a:blip r:embed="rId3">
            <a:alphaModFix/>
          </a:blip>
          <a:srcRect/>
          <a:stretch/>
        </p:blipFill>
        <p:spPr>
          <a:xfrm>
            <a:off x="9921774" y="4760418"/>
            <a:ext cx="904018" cy="139080"/>
          </a:xfrm>
          <a:prstGeom prst="rect">
            <a:avLst/>
          </a:prstGeom>
          <a:noFill/>
          <a:ln>
            <a:noFill/>
          </a:ln>
        </p:spPr>
      </p:pic>
      <p:sp>
        <p:nvSpPr>
          <p:cNvPr id="963" name="Google Shape;963;p73"/>
          <p:cNvSpPr/>
          <p:nvPr/>
        </p:nvSpPr>
        <p:spPr>
          <a:xfrm rot="-5400000">
            <a:off x="11397951" y="5575011"/>
            <a:ext cx="1296000" cy="292103"/>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964" name="Google Shape;964;p73"/>
          <p:cNvPicPr preferRelativeResize="0">
            <a:picLocks noGrp="1"/>
          </p:cNvPicPr>
          <p:nvPr>
            <p:ph type="pic" idx="2"/>
          </p:nvPr>
        </p:nvPicPr>
        <p:blipFill rotWithShape="1">
          <a:blip r:embed="rId4">
            <a:alphaModFix/>
          </a:blip>
          <a:srcRect l="4936" r="17345"/>
          <a:stretch/>
        </p:blipFill>
        <p:spPr>
          <a:xfrm>
            <a:off x="2138763" y="1125000"/>
            <a:ext cx="2449513" cy="2447925"/>
          </a:xfrm>
          <a:prstGeom prst="flowChartConnector">
            <a:avLst/>
          </a:prstGeom>
          <a:noFill/>
          <a:ln>
            <a:noFill/>
          </a:ln>
        </p:spPr>
      </p:pic>
      <p:pic>
        <p:nvPicPr>
          <p:cNvPr id="965" name="Google Shape;965;p73" descr="A picture containing object&#10;&#10;Description automatically generated"/>
          <p:cNvPicPr preferRelativeResize="0">
            <a:picLocks noGrp="1"/>
          </p:cNvPicPr>
          <p:nvPr>
            <p:ph type="pic" idx="3"/>
          </p:nvPr>
        </p:nvPicPr>
        <p:blipFill rotWithShape="1">
          <a:blip r:embed="rId5">
            <a:alphaModFix/>
          </a:blip>
          <a:srcRect t="32" b="31"/>
          <a:stretch/>
        </p:blipFill>
        <p:spPr>
          <a:xfrm>
            <a:off x="4866075" y="1125000"/>
            <a:ext cx="2449513" cy="2447925"/>
          </a:xfrm>
          <a:prstGeom prst="flowChartConnector">
            <a:avLst/>
          </a:prstGeom>
          <a:noFill/>
          <a:ln>
            <a:noFill/>
          </a:ln>
        </p:spPr>
      </p:pic>
      <p:pic>
        <p:nvPicPr>
          <p:cNvPr id="966" name="Google Shape;966;p73" descr="A picture containing egg, indoor, large, mouse&#10;&#10;Description automatically generated"/>
          <p:cNvPicPr preferRelativeResize="0">
            <a:picLocks noGrp="1"/>
          </p:cNvPicPr>
          <p:nvPr>
            <p:ph type="pic" idx="4"/>
          </p:nvPr>
        </p:nvPicPr>
        <p:blipFill rotWithShape="1">
          <a:blip r:embed="rId6">
            <a:alphaModFix/>
          </a:blip>
          <a:srcRect l="12476" r="12476"/>
          <a:stretch/>
        </p:blipFill>
        <p:spPr>
          <a:xfrm>
            <a:off x="7593387" y="1125000"/>
            <a:ext cx="2449513" cy="2447925"/>
          </a:xfrm>
          <a:prstGeom prst="flowChartConnector">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961"/>
                                        </p:tgtEl>
                                        <p:attrNameLst>
                                          <p:attrName>style.visibility</p:attrName>
                                        </p:attrNameLst>
                                      </p:cBhvr>
                                      <p:to>
                                        <p:strVal val="visible"/>
                                      </p:to>
                                    </p:set>
                                    <p:animEffect transition="in" filter="fade">
                                      <p:cBhvr>
                                        <p:cTn id="7" dur="500"/>
                                        <p:tgtEl>
                                          <p:spTgt spid="961"/>
                                        </p:tgtEl>
                                      </p:cBhvr>
                                    </p:animEffect>
                                  </p:childTnLst>
                                </p:cTn>
                              </p:par>
                              <p:par>
                                <p:cTn id="8" presetID="10" presetClass="entr" presetSubtype="0" fill="hold" nodeType="withEffect">
                                  <p:stCondLst>
                                    <p:cond delay="250"/>
                                  </p:stCondLst>
                                  <p:childTnLst>
                                    <p:set>
                                      <p:cBhvr>
                                        <p:cTn id="9" dur="1" fill="hold">
                                          <p:stCondLst>
                                            <p:cond delay="0"/>
                                          </p:stCondLst>
                                        </p:cTn>
                                        <p:tgtEl>
                                          <p:spTgt spid="962"/>
                                        </p:tgtEl>
                                        <p:attrNameLst>
                                          <p:attrName>style.visibility</p:attrName>
                                        </p:attrNameLst>
                                      </p:cBhvr>
                                      <p:to>
                                        <p:strVal val="visible"/>
                                      </p:to>
                                    </p:set>
                                    <p:animEffect transition="in" filter="fade">
                                      <p:cBhvr>
                                        <p:cTn id="10" dur="500"/>
                                        <p:tgtEl>
                                          <p:spTgt spid="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74"/>
          <p:cNvSpPr txBox="1"/>
          <p:nvPr/>
        </p:nvSpPr>
        <p:spPr>
          <a:xfrm>
            <a:off x="840000" y="1713246"/>
            <a:ext cx="10728000" cy="646331"/>
          </a:xfrm>
          <a:prstGeom prst="rect">
            <a:avLst/>
          </a:prstGeom>
          <a:noFill/>
          <a:ln>
            <a:noFill/>
          </a:ln>
        </p:spPr>
        <p:txBody>
          <a:bodyPr spcFirstLastPara="1" wrap="square" lIns="91425" tIns="45700" rIns="91425" bIns="45700" anchor="t" anchorCtr="0">
            <a:noAutofit/>
          </a:bodyPr>
          <a:lstStyle/>
          <a:p>
            <a:pPr lvl="0" algn="ctr" rtl="1">
              <a:buClr>
                <a:srgbClr val="FFFFFF"/>
              </a:buClr>
              <a:buSzPts val="1800"/>
            </a:pPr>
            <a:r>
              <a:rPr lang="fa-IR" sz="18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a:t>
            </a:r>
            <a:endParaRPr dirty="0">
              <a:cs typeface="B Nazanin" panose="00000400000000000000" pitchFamily="2" charset="-78"/>
            </a:endParaRPr>
          </a:p>
        </p:txBody>
      </p:sp>
      <p:grpSp>
        <p:nvGrpSpPr>
          <p:cNvPr id="972" name="Google Shape;972;p74"/>
          <p:cNvGrpSpPr/>
          <p:nvPr/>
        </p:nvGrpSpPr>
        <p:grpSpPr>
          <a:xfrm>
            <a:off x="9647361" y="6343743"/>
            <a:ext cx="792039" cy="383757"/>
            <a:chOff x="743484" y="5375305"/>
            <a:chExt cx="1170774" cy="652447"/>
          </a:xfrm>
        </p:grpSpPr>
        <p:sp>
          <p:nvSpPr>
            <p:cNvPr id="973" name="Google Shape;973;p74"/>
            <p:cNvSpPr/>
            <p:nvPr/>
          </p:nvSpPr>
          <p:spPr>
            <a:xfrm>
              <a:off x="743484" y="5375305"/>
              <a:ext cx="1170774" cy="9400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74" name="Google Shape;974;p74"/>
            <p:cNvSpPr/>
            <p:nvPr/>
          </p:nvSpPr>
          <p:spPr>
            <a:xfrm>
              <a:off x="743484" y="5554767"/>
              <a:ext cx="1170774" cy="9400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75" name="Google Shape;975;p74"/>
            <p:cNvSpPr/>
            <p:nvPr/>
          </p:nvSpPr>
          <p:spPr>
            <a:xfrm>
              <a:off x="743484" y="5734229"/>
              <a:ext cx="1170774" cy="94003"/>
            </a:xfrm>
            <a:prstGeom prst="rect">
              <a:avLst/>
            </a:prstGeom>
            <a:solidFill>
              <a:schemeClr val="lt1">
                <a:alpha val="8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76" name="Google Shape;976;p74"/>
            <p:cNvSpPr/>
            <p:nvPr/>
          </p:nvSpPr>
          <p:spPr>
            <a:xfrm>
              <a:off x="743484" y="5933749"/>
              <a:ext cx="1170774" cy="94003"/>
            </a:xfrm>
            <a:prstGeom prst="rect">
              <a:avLst/>
            </a:prstGeom>
            <a:solidFill>
              <a:schemeClr val="lt1">
                <a:alpha val="53725"/>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pic>
        <p:nvPicPr>
          <p:cNvPr id="977" name="Google Shape;977;p74"/>
          <p:cNvPicPr preferRelativeResize="0"/>
          <p:nvPr/>
        </p:nvPicPr>
        <p:blipFill rotWithShape="1">
          <a:blip r:embed="rId3">
            <a:alphaModFix/>
          </a:blip>
          <a:srcRect/>
          <a:stretch/>
        </p:blipFill>
        <p:spPr>
          <a:xfrm>
            <a:off x="706316" y="4268003"/>
            <a:ext cx="1814718" cy="1053708"/>
          </a:xfrm>
          <a:prstGeom prst="rect">
            <a:avLst/>
          </a:prstGeom>
          <a:noFill/>
          <a:ln>
            <a:noFill/>
          </a:ln>
        </p:spPr>
      </p:pic>
      <p:pic>
        <p:nvPicPr>
          <p:cNvPr id="978" name="Google Shape;978;p74"/>
          <p:cNvPicPr preferRelativeResize="0"/>
          <p:nvPr/>
        </p:nvPicPr>
        <p:blipFill rotWithShape="1">
          <a:blip r:embed="rId4">
            <a:alphaModFix/>
          </a:blip>
          <a:srcRect/>
          <a:stretch/>
        </p:blipFill>
        <p:spPr>
          <a:xfrm>
            <a:off x="2876600" y="2871796"/>
            <a:ext cx="6654800" cy="2792413"/>
          </a:xfrm>
          <a:prstGeom prst="rect">
            <a:avLst/>
          </a:prstGeom>
          <a:noFill/>
          <a:ln w="19050" cap="flat" cmpd="sng">
            <a:solidFill>
              <a:srgbClr val="FEFEFE"/>
            </a:solidFill>
            <a:prstDash val="solid"/>
            <a:round/>
            <a:headEnd type="none" w="sm" len="sm"/>
            <a:tailEnd type="none" w="sm" len="sm"/>
          </a:ln>
        </p:spPr>
      </p:pic>
      <p:sp>
        <p:nvSpPr>
          <p:cNvPr id="980" name="Google Shape;980;p74"/>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81" name="Google Shape;981;p74"/>
          <p:cNvSpPr txBox="1"/>
          <p:nvPr/>
        </p:nvSpPr>
        <p:spPr>
          <a:xfrm>
            <a:off x="2165430" y="89739"/>
            <a:ext cx="6401335"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جدول</a:t>
            </a:r>
            <a:r>
              <a:rPr lang="en-GB" sz="8800" b="0" i="0" u="none" strike="noStrike" cap="none" dirty="0">
                <a:solidFill>
                  <a:srgbClr val="FFC000"/>
                </a:solidFill>
                <a:latin typeface="Aharoni"/>
                <a:ea typeface="Aharoni"/>
                <a:cs typeface="B Nazanin" panose="00000400000000000000" pitchFamily="2" charset="-78"/>
                <a:sym typeface="Aharoni"/>
              </a:rPr>
              <a:t> </a:t>
            </a:r>
            <a:r>
              <a:rPr lang="fa-IR" sz="8800" dirty="0">
                <a:solidFill>
                  <a:schemeClr val="lt1"/>
                </a:solidFill>
                <a:latin typeface="Aharoni"/>
                <a:ea typeface="Aharoni"/>
                <a:cs typeface="B Nazanin" panose="00000400000000000000" pitchFamily="2" charset="-78"/>
                <a:sym typeface="Aharoni"/>
              </a:rPr>
              <a:t>اسلاید</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pic>
        <p:nvPicPr>
          <p:cNvPr id="986" name="Google Shape;986;p75"/>
          <p:cNvPicPr preferRelativeResize="0"/>
          <p:nvPr/>
        </p:nvPicPr>
        <p:blipFill rotWithShape="1">
          <a:blip r:embed="rId3">
            <a:alphaModFix/>
          </a:blip>
          <a:srcRect/>
          <a:stretch/>
        </p:blipFill>
        <p:spPr>
          <a:xfrm>
            <a:off x="1671356" y="1519831"/>
            <a:ext cx="6440196" cy="4141583"/>
          </a:xfrm>
          <a:prstGeom prst="rect">
            <a:avLst/>
          </a:prstGeom>
          <a:noFill/>
          <a:ln>
            <a:noFill/>
          </a:ln>
        </p:spPr>
      </p:pic>
      <p:grpSp>
        <p:nvGrpSpPr>
          <p:cNvPr id="987" name="Google Shape;987;p75"/>
          <p:cNvGrpSpPr/>
          <p:nvPr/>
        </p:nvGrpSpPr>
        <p:grpSpPr>
          <a:xfrm>
            <a:off x="7674076" y="0"/>
            <a:ext cx="7112000" cy="7564319"/>
            <a:chOff x="11134271" y="0"/>
            <a:chExt cx="7112000" cy="7564319"/>
          </a:xfrm>
        </p:grpSpPr>
        <p:sp>
          <p:nvSpPr>
            <p:cNvPr id="988" name="Google Shape;988;p75"/>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989" name="Google Shape;989;p75"/>
            <p:cNvGrpSpPr/>
            <p:nvPr/>
          </p:nvGrpSpPr>
          <p:grpSpPr>
            <a:xfrm>
              <a:off x="11134271" y="0"/>
              <a:ext cx="7112000" cy="7564319"/>
              <a:chOff x="11298629" y="0"/>
              <a:chExt cx="7112000" cy="7564319"/>
            </a:xfrm>
          </p:grpSpPr>
          <p:pic>
            <p:nvPicPr>
              <p:cNvPr id="990" name="Google Shape;990;p75"/>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991" name="Google Shape;991;p75"/>
              <p:cNvGrpSpPr/>
              <p:nvPr/>
            </p:nvGrpSpPr>
            <p:grpSpPr>
              <a:xfrm>
                <a:off x="12913007" y="107307"/>
                <a:ext cx="2678964" cy="6391178"/>
                <a:chOff x="9389497" y="107307"/>
                <a:chExt cx="2678964" cy="6391178"/>
              </a:xfrm>
            </p:grpSpPr>
            <p:grpSp>
              <p:nvGrpSpPr>
                <p:cNvPr id="992" name="Google Shape;992;p75"/>
                <p:cNvGrpSpPr/>
                <p:nvPr/>
              </p:nvGrpSpPr>
              <p:grpSpPr>
                <a:xfrm>
                  <a:off x="9389497" y="1270651"/>
                  <a:ext cx="1283154" cy="1307828"/>
                  <a:chOff x="6126313" y="-78262"/>
                  <a:chExt cx="1108418" cy="1129732"/>
                </a:xfrm>
              </p:grpSpPr>
              <p:sp>
                <p:nvSpPr>
                  <p:cNvPr id="993" name="Google Shape;993;p75"/>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4" name="Google Shape;994;p75"/>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5" name="Google Shape;995;p75"/>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6" name="Google Shape;996;p75"/>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7" name="Google Shape;997;p75"/>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98" name="Google Shape;998;p75"/>
                <p:cNvGrpSpPr/>
                <p:nvPr/>
              </p:nvGrpSpPr>
              <p:grpSpPr>
                <a:xfrm>
                  <a:off x="10466606" y="1946952"/>
                  <a:ext cx="1550408" cy="1956255"/>
                  <a:chOff x="6196243" y="1879082"/>
                  <a:chExt cx="974176" cy="1229184"/>
                </a:xfrm>
              </p:grpSpPr>
              <p:sp>
                <p:nvSpPr>
                  <p:cNvPr id="999" name="Google Shape;999;p75"/>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0" name="Google Shape;1000;p75"/>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001" name="Google Shape;1001;p75"/>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2" name="Google Shape;1002;p75"/>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1003" name="Google Shape;1003;p75"/>
          <p:cNvGrpSpPr/>
          <p:nvPr/>
        </p:nvGrpSpPr>
        <p:grpSpPr>
          <a:xfrm rot="10800000">
            <a:off x="11574499" y="1924565"/>
            <a:ext cx="296666" cy="3148069"/>
            <a:chOff x="160205" y="1887156"/>
            <a:chExt cx="296666" cy="3148069"/>
          </a:xfrm>
        </p:grpSpPr>
        <p:sp>
          <p:nvSpPr>
            <p:cNvPr id="1004" name="Google Shape;1004;p75"/>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05" name="Google Shape;1005;p75"/>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1006" name="Google Shape;1006;p75"/>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pic>
        <p:nvPicPr>
          <p:cNvPr id="1011" name="Google Shape;1011;p76"/>
          <p:cNvPicPr preferRelativeResize="0"/>
          <p:nvPr/>
        </p:nvPicPr>
        <p:blipFill rotWithShape="1">
          <a:blip r:embed="rId3">
            <a:alphaModFix/>
          </a:blip>
          <a:srcRect/>
          <a:stretch/>
        </p:blipFill>
        <p:spPr>
          <a:xfrm>
            <a:off x="-1" y="14748"/>
            <a:ext cx="12192000" cy="6836636"/>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77"/>
          <p:cNvSpPr/>
          <p:nvPr/>
        </p:nvSpPr>
        <p:spPr>
          <a:xfrm>
            <a:off x="6486171" y="4542904"/>
            <a:ext cx="1224000" cy="1224000"/>
          </a:xfrm>
          <a:prstGeom prst="rect">
            <a:avLst/>
          </a:prstGeom>
          <a:solidFill>
            <a:srgbClr val="7F7F7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17" name="Google Shape;1017;p77"/>
          <p:cNvSpPr/>
          <p:nvPr/>
        </p:nvSpPr>
        <p:spPr>
          <a:xfrm>
            <a:off x="1374171" y="4542904"/>
            <a:ext cx="1224000" cy="1224000"/>
          </a:xfrm>
          <a:prstGeom prst="rect">
            <a:avLst/>
          </a:prstGeom>
          <a:solidFill>
            <a:srgbClr val="3F3F3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18" name="Google Shape;1018;p77"/>
          <p:cNvSpPr/>
          <p:nvPr/>
        </p:nvSpPr>
        <p:spPr>
          <a:xfrm>
            <a:off x="6486171" y="2205000"/>
            <a:ext cx="1224000" cy="1224000"/>
          </a:xfrm>
          <a:prstGeom prst="rect">
            <a:avLst/>
          </a:prstGeom>
          <a:solidFill>
            <a:srgbClr val="26262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19" name="Google Shape;1019;p77"/>
          <p:cNvSpPr/>
          <p:nvPr/>
        </p:nvSpPr>
        <p:spPr>
          <a:xfrm>
            <a:off x="1374171" y="2205000"/>
            <a:ext cx="1224000" cy="1224000"/>
          </a:xfrm>
          <a:prstGeom prst="rect">
            <a:avLst/>
          </a:prstGeom>
          <a:solidFill>
            <a:srgbClr val="75707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020" name="Google Shape;1020;p77" descr="Lightbulb"/>
          <p:cNvPicPr preferRelativeResize="0"/>
          <p:nvPr/>
        </p:nvPicPr>
        <p:blipFill rotWithShape="1">
          <a:blip r:embed="rId3">
            <a:alphaModFix/>
          </a:blip>
          <a:srcRect/>
          <a:stretch/>
        </p:blipFill>
        <p:spPr>
          <a:xfrm>
            <a:off x="1528971" y="2359800"/>
            <a:ext cx="914400" cy="914400"/>
          </a:xfrm>
          <a:prstGeom prst="rect">
            <a:avLst/>
          </a:prstGeom>
          <a:noFill/>
          <a:ln>
            <a:noFill/>
          </a:ln>
        </p:spPr>
      </p:pic>
      <p:pic>
        <p:nvPicPr>
          <p:cNvPr id="1021" name="Google Shape;1021;p77" descr="Bullseye"/>
          <p:cNvPicPr preferRelativeResize="0"/>
          <p:nvPr/>
        </p:nvPicPr>
        <p:blipFill rotWithShape="1">
          <a:blip r:embed="rId4">
            <a:alphaModFix/>
          </a:blip>
          <a:srcRect/>
          <a:stretch/>
        </p:blipFill>
        <p:spPr>
          <a:xfrm>
            <a:off x="6666546" y="2376000"/>
            <a:ext cx="914400" cy="914400"/>
          </a:xfrm>
          <a:prstGeom prst="rect">
            <a:avLst/>
          </a:prstGeom>
          <a:noFill/>
          <a:ln>
            <a:noFill/>
          </a:ln>
        </p:spPr>
      </p:pic>
      <p:pic>
        <p:nvPicPr>
          <p:cNvPr id="1022" name="Google Shape;1022;p77" descr="Gears"/>
          <p:cNvPicPr preferRelativeResize="0"/>
          <p:nvPr/>
        </p:nvPicPr>
        <p:blipFill rotWithShape="1">
          <a:blip r:embed="rId5">
            <a:alphaModFix/>
          </a:blip>
          <a:srcRect/>
          <a:stretch/>
        </p:blipFill>
        <p:spPr>
          <a:xfrm>
            <a:off x="1528971" y="4697704"/>
            <a:ext cx="914400" cy="914400"/>
          </a:xfrm>
          <a:prstGeom prst="rect">
            <a:avLst/>
          </a:prstGeom>
          <a:noFill/>
          <a:ln>
            <a:noFill/>
          </a:ln>
        </p:spPr>
      </p:pic>
      <p:pic>
        <p:nvPicPr>
          <p:cNvPr id="1023" name="Google Shape;1023;p77" descr="Magnifying glass"/>
          <p:cNvPicPr preferRelativeResize="0"/>
          <p:nvPr/>
        </p:nvPicPr>
        <p:blipFill rotWithShape="1">
          <a:blip r:embed="rId6">
            <a:alphaModFix/>
          </a:blip>
          <a:srcRect/>
          <a:stretch/>
        </p:blipFill>
        <p:spPr>
          <a:xfrm>
            <a:off x="6702171" y="4719304"/>
            <a:ext cx="914400" cy="914400"/>
          </a:xfrm>
          <a:prstGeom prst="rect">
            <a:avLst/>
          </a:prstGeom>
          <a:noFill/>
          <a:ln>
            <a:noFill/>
          </a:ln>
        </p:spPr>
      </p:pic>
      <p:sp>
        <p:nvSpPr>
          <p:cNvPr id="1024" name="Google Shape;1024;p77"/>
          <p:cNvSpPr txBox="1"/>
          <p:nvPr/>
        </p:nvSpPr>
        <p:spPr>
          <a:xfrm>
            <a:off x="2814171" y="2374200"/>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025" name="Google Shape;1025;p77"/>
          <p:cNvSpPr txBox="1"/>
          <p:nvPr/>
        </p:nvSpPr>
        <p:spPr>
          <a:xfrm>
            <a:off x="7998171" y="2374200"/>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026" name="Google Shape;1026;p77"/>
          <p:cNvSpPr txBox="1"/>
          <p:nvPr/>
        </p:nvSpPr>
        <p:spPr>
          <a:xfrm>
            <a:off x="2814171" y="4719304"/>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027" name="Google Shape;1027;p77"/>
          <p:cNvSpPr txBox="1"/>
          <p:nvPr/>
        </p:nvSpPr>
        <p:spPr>
          <a:xfrm>
            <a:off x="7998171" y="4719304"/>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028" name="Google Shape;1028;p77"/>
          <p:cNvSpPr/>
          <p:nvPr/>
        </p:nvSpPr>
        <p:spPr>
          <a:xfrm>
            <a:off x="345907"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29" name="Google Shape;1029;p77"/>
          <p:cNvSpPr txBox="1"/>
          <p:nvPr/>
        </p:nvSpPr>
        <p:spPr>
          <a:xfrm>
            <a:off x="468730" y="359515"/>
            <a:ext cx="11418469"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اصلی</a:t>
            </a:r>
            <a:r>
              <a:rPr lang="en-GB" sz="8800" b="0" i="0" u="none" strike="noStrike" cap="none" dirty="0">
                <a:solidFill>
                  <a:schemeClr val="lt1"/>
                </a:solidFill>
                <a:latin typeface="Aharoni"/>
                <a:ea typeface="Aharoni"/>
                <a:cs typeface="B Nazanin" panose="00000400000000000000" pitchFamily="2" charset="-78"/>
                <a:sym typeface="Aharoni"/>
              </a:rPr>
              <a:t> </a:t>
            </a:r>
            <a:r>
              <a:rPr lang="fa-IR" sz="8800" dirty="0">
                <a:solidFill>
                  <a:schemeClr val="lt1"/>
                </a:solidFill>
                <a:latin typeface="Aharoni"/>
                <a:ea typeface="Aharoni"/>
                <a:cs typeface="B Nazanin" panose="00000400000000000000" pitchFamily="2" charset="-78"/>
                <a:sym typeface="Aharoni"/>
              </a:rPr>
              <a:t>نکته ها</a:t>
            </a:r>
            <a:endParaRPr sz="8800" b="0" i="0" u="none" strike="noStrike" cap="none" dirty="0">
              <a:solidFill>
                <a:srgbClr val="FFC000"/>
              </a:solidFill>
              <a:latin typeface="Aharoni"/>
              <a:ea typeface="Aharoni"/>
              <a:cs typeface="B Nazanin" panose="00000400000000000000" pitchFamily="2" charset="-78"/>
              <a:sym typeface="Aharon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60"/>
          <p:cNvPicPr preferRelativeResize="0"/>
          <p:nvPr/>
        </p:nvPicPr>
        <p:blipFill rotWithShape="1">
          <a:blip r:embed="rId3">
            <a:alphaModFix/>
          </a:blip>
          <a:srcRect/>
          <a:stretch/>
        </p:blipFill>
        <p:spPr>
          <a:xfrm>
            <a:off x="7986371" y="289975"/>
            <a:ext cx="904018" cy="139080"/>
          </a:xfrm>
          <a:prstGeom prst="rect">
            <a:avLst/>
          </a:prstGeom>
          <a:noFill/>
          <a:ln>
            <a:noFill/>
          </a:ln>
        </p:spPr>
      </p:pic>
      <p:sp>
        <p:nvSpPr>
          <p:cNvPr id="264" name="Google Shape;264;p60"/>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265" name="Google Shape;265;p60"/>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266" name="Google Shape;266;p60"/>
          <p:cNvGrpSpPr/>
          <p:nvPr/>
        </p:nvGrpSpPr>
        <p:grpSpPr>
          <a:xfrm>
            <a:off x="7674076" y="9728"/>
            <a:ext cx="7112000" cy="7564319"/>
            <a:chOff x="11134271" y="0"/>
            <a:chExt cx="7112000" cy="7564319"/>
          </a:xfrm>
        </p:grpSpPr>
        <p:sp>
          <p:nvSpPr>
            <p:cNvPr id="267" name="Google Shape;267;p60"/>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400000000000000" pitchFamily="2" charset="-78"/>
                <a:sym typeface="Calibri"/>
              </a:endParaRPr>
            </a:p>
          </p:txBody>
        </p:sp>
        <p:grpSp>
          <p:nvGrpSpPr>
            <p:cNvPr id="268" name="Google Shape;268;p60"/>
            <p:cNvGrpSpPr/>
            <p:nvPr/>
          </p:nvGrpSpPr>
          <p:grpSpPr>
            <a:xfrm>
              <a:off x="11134271" y="0"/>
              <a:ext cx="7112000" cy="7564319"/>
              <a:chOff x="11298629" y="0"/>
              <a:chExt cx="7112000" cy="7564319"/>
            </a:xfrm>
          </p:grpSpPr>
          <p:pic>
            <p:nvPicPr>
              <p:cNvPr id="269" name="Google Shape;269;p60"/>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270" name="Google Shape;270;p60"/>
              <p:cNvGrpSpPr/>
              <p:nvPr/>
            </p:nvGrpSpPr>
            <p:grpSpPr>
              <a:xfrm>
                <a:off x="12913007" y="107307"/>
                <a:ext cx="2678964" cy="6391178"/>
                <a:chOff x="9389497" y="107307"/>
                <a:chExt cx="2678964" cy="6391178"/>
              </a:xfrm>
            </p:grpSpPr>
            <p:grpSp>
              <p:nvGrpSpPr>
                <p:cNvPr id="271" name="Google Shape;271;p60"/>
                <p:cNvGrpSpPr/>
                <p:nvPr/>
              </p:nvGrpSpPr>
              <p:grpSpPr>
                <a:xfrm>
                  <a:off x="9389497" y="1270651"/>
                  <a:ext cx="1283154" cy="1307828"/>
                  <a:chOff x="6126313" y="-78262"/>
                  <a:chExt cx="1108418" cy="1129732"/>
                </a:xfrm>
              </p:grpSpPr>
              <p:sp>
                <p:nvSpPr>
                  <p:cNvPr id="272" name="Google Shape;272;p60"/>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3" name="Google Shape;273;p60"/>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4" name="Google Shape;274;p60"/>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5" name="Google Shape;275;p60"/>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6" name="Google Shape;276;p60"/>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277" name="Google Shape;277;p60"/>
                <p:cNvGrpSpPr/>
                <p:nvPr/>
              </p:nvGrpSpPr>
              <p:grpSpPr>
                <a:xfrm>
                  <a:off x="10466606" y="1946952"/>
                  <a:ext cx="1550408" cy="1956255"/>
                  <a:chOff x="6196243" y="1879082"/>
                  <a:chExt cx="974176" cy="1229184"/>
                </a:xfrm>
              </p:grpSpPr>
              <p:sp>
                <p:nvSpPr>
                  <p:cNvPr id="278" name="Google Shape;278;p60"/>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9" name="Google Shape;279;p60"/>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80" name="Google Shape;280;p60"/>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1" name="Google Shape;281;p60"/>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282" name="Google Shape;282;p60"/>
          <p:cNvGrpSpPr/>
          <p:nvPr/>
        </p:nvGrpSpPr>
        <p:grpSpPr>
          <a:xfrm flipH="1">
            <a:off x="8691587" y="3015447"/>
            <a:ext cx="3012688" cy="3878509"/>
            <a:chOff x="-2186003" y="5731404"/>
            <a:chExt cx="1509432" cy="1943230"/>
          </a:xfrm>
        </p:grpSpPr>
        <p:grpSp>
          <p:nvGrpSpPr>
            <p:cNvPr id="283" name="Google Shape;283;p60"/>
            <p:cNvGrpSpPr/>
            <p:nvPr/>
          </p:nvGrpSpPr>
          <p:grpSpPr>
            <a:xfrm>
              <a:off x="-2156599" y="7276506"/>
              <a:ext cx="1041239" cy="398128"/>
              <a:chOff x="-297244" y="6668413"/>
              <a:chExt cx="1041239" cy="398128"/>
            </a:xfrm>
          </p:grpSpPr>
          <p:sp>
            <p:nvSpPr>
              <p:cNvPr id="284" name="Google Shape;284;p60"/>
              <p:cNvSpPr/>
              <p:nvPr/>
            </p:nvSpPr>
            <p:spPr>
              <a:xfrm>
                <a:off x="-297244" y="7006004"/>
                <a:ext cx="1041239" cy="60537"/>
              </a:xfrm>
              <a:custGeom>
                <a:avLst/>
                <a:gdLst/>
                <a:ahLst/>
                <a:cxnLst/>
                <a:rect l="l" t="t" r="r" b="b"/>
                <a:pathLst>
                  <a:path w="1041239" h="60537" extrusionOk="0">
                    <a:moveTo>
                      <a:pt x="1041240" y="30269"/>
                    </a:moveTo>
                    <a:cubicBezTo>
                      <a:pt x="1041240" y="46985"/>
                      <a:pt x="808150" y="60537"/>
                      <a:pt x="520620" y="60537"/>
                    </a:cubicBezTo>
                    <a:cubicBezTo>
                      <a:pt x="233089" y="60537"/>
                      <a:pt x="0" y="46985"/>
                      <a:pt x="0" y="30269"/>
                    </a:cubicBezTo>
                    <a:cubicBezTo>
                      <a:pt x="0" y="13552"/>
                      <a:pt x="233089" y="0"/>
                      <a:pt x="520620" y="0"/>
                    </a:cubicBezTo>
                    <a:cubicBezTo>
                      <a:pt x="808150" y="0"/>
                      <a:pt x="1041240" y="13552"/>
                      <a:pt x="1041240" y="30269"/>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5" name="Google Shape;285;p60"/>
              <p:cNvSpPr/>
              <p:nvPr/>
            </p:nvSpPr>
            <p:spPr>
              <a:xfrm>
                <a:off x="-6342" y="6668413"/>
                <a:ext cx="459979" cy="319910"/>
              </a:xfrm>
              <a:custGeom>
                <a:avLst/>
                <a:gdLst/>
                <a:ahLst/>
                <a:cxnLst/>
                <a:rect l="l" t="t" r="r" b="b"/>
                <a:pathLst>
                  <a:path w="459979" h="319910" extrusionOk="0">
                    <a:moveTo>
                      <a:pt x="458030" y="2907"/>
                    </a:moveTo>
                    <a:lnTo>
                      <a:pt x="542" y="2907"/>
                    </a:lnTo>
                    <a:cubicBezTo>
                      <a:pt x="-1188" y="13285"/>
                      <a:pt x="1407" y="23663"/>
                      <a:pt x="5731" y="34040"/>
                    </a:cubicBezTo>
                    <a:cubicBezTo>
                      <a:pt x="20433" y="149926"/>
                      <a:pt x="82699" y="312511"/>
                      <a:pt x="82699" y="312511"/>
                    </a:cubicBezTo>
                    <a:cubicBezTo>
                      <a:pt x="82699" y="312511"/>
                      <a:pt x="115562" y="323754"/>
                      <a:pt x="149290" y="315106"/>
                    </a:cubicBezTo>
                    <a:lnTo>
                      <a:pt x="190802" y="126576"/>
                    </a:lnTo>
                    <a:cubicBezTo>
                      <a:pt x="212422" y="129170"/>
                      <a:pt x="234042" y="129170"/>
                      <a:pt x="255663" y="128306"/>
                    </a:cubicBezTo>
                    <a:lnTo>
                      <a:pt x="297174" y="316836"/>
                    </a:lnTo>
                    <a:cubicBezTo>
                      <a:pt x="331767" y="323754"/>
                      <a:pt x="368954" y="316836"/>
                      <a:pt x="368954" y="316836"/>
                    </a:cubicBezTo>
                    <a:cubicBezTo>
                      <a:pt x="368954" y="316836"/>
                      <a:pt x="443328" y="118793"/>
                      <a:pt x="458030" y="2907"/>
                    </a:cubicBezTo>
                    <a:cubicBezTo>
                      <a:pt x="464084" y="-7471"/>
                      <a:pt x="453706" y="14150"/>
                      <a:pt x="458030" y="2907"/>
                    </a:cubicBezTo>
                    <a:close/>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6" name="Google Shape;286;p60"/>
              <p:cNvSpPr/>
              <p:nvPr/>
            </p:nvSpPr>
            <p:spPr>
              <a:xfrm>
                <a:off x="289101" y="6924435"/>
                <a:ext cx="328630" cy="111741"/>
              </a:xfrm>
              <a:custGeom>
                <a:avLst/>
                <a:gdLst/>
                <a:ahLst/>
                <a:cxnLst/>
                <a:rect l="l" t="t" r="r" b="b"/>
                <a:pathLst>
                  <a:path w="328630" h="111741" extrusionOk="0">
                    <a:moveTo>
                      <a:pt x="0" y="46112"/>
                    </a:moveTo>
                    <a:cubicBezTo>
                      <a:pt x="0" y="46112"/>
                      <a:pt x="865" y="111838"/>
                      <a:pt x="0" y="110973"/>
                    </a:cubicBezTo>
                    <a:cubicBezTo>
                      <a:pt x="16431" y="112703"/>
                      <a:pt x="328631" y="110973"/>
                      <a:pt x="328631" y="110973"/>
                    </a:cubicBezTo>
                    <a:cubicBezTo>
                      <a:pt x="314793" y="2006"/>
                      <a:pt x="116750" y="-36046"/>
                      <a:pt x="26809"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7" name="Google Shape;287;p60"/>
              <p:cNvSpPr/>
              <p:nvPr/>
            </p:nvSpPr>
            <p:spPr>
              <a:xfrm>
                <a:off x="-183088" y="6924435"/>
                <a:ext cx="328630" cy="111741"/>
              </a:xfrm>
              <a:custGeom>
                <a:avLst/>
                <a:gdLst/>
                <a:ahLst/>
                <a:cxnLst/>
                <a:rect l="l" t="t" r="r" b="b"/>
                <a:pathLst>
                  <a:path w="328630" h="111741" extrusionOk="0">
                    <a:moveTo>
                      <a:pt x="328631" y="46112"/>
                    </a:moveTo>
                    <a:cubicBezTo>
                      <a:pt x="328631" y="46112"/>
                      <a:pt x="327766" y="111838"/>
                      <a:pt x="328631" y="110973"/>
                    </a:cubicBezTo>
                    <a:cubicBezTo>
                      <a:pt x="312199" y="112703"/>
                      <a:pt x="0" y="110973"/>
                      <a:pt x="0" y="110973"/>
                    </a:cubicBezTo>
                    <a:cubicBezTo>
                      <a:pt x="13837" y="2006"/>
                      <a:pt x="211880" y="-36046"/>
                      <a:pt x="301821"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288" name="Google Shape;288;p60"/>
            <p:cNvGrpSpPr/>
            <p:nvPr/>
          </p:nvGrpSpPr>
          <p:grpSpPr>
            <a:xfrm>
              <a:off x="-1347996" y="6582370"/>
              <a:ext cx="671425" cy="479265"/>
              <a:chOff x="511359" y="5974277"/>
              <a:chExt cx="671425" cy="479265"/>
            </a:xfrm>
          </p:grpSpPr>
          <p:grpSp>
            <p:nvGrpSpPr>
              <p:cNvPr id="289" name="Google Shape;289;p60"/>
              <p:cNvGrpSpPr/>
              <p:nvPr/>
            </p:nvGrpSpPr>
            <p:grpSpPr>
              <a:xfrm>
                <a:off x="629385" y="6173185"/>
                <a:ext cx="553399" cy="280357"/>
                <a:chOff x="629385" y="6173185"/>
                <a:chExt cx="553399" cy="280357"/>
              </a:xfrm>
            </p:grpSpPr>
            <p:grpSp>
              <p:nvGrpSpPr>
                <p:cNvPr id="290" name="Google Shape;290;p60"/>
                <p:cNvGrpSpPr/>
                <p:nvPr/>
              </p:nvGrpSpPr>
              <p:grpSpPr>
                <a:xfrm>
                  <a:off x="938579" y="6173185"/>
                  <a:ext cx="244205" cy="212080"/>
                  <a:chOff x="938579" y="6173185"/>
                  <a:chExt cx="244205" cy="212080"/>
                </a:xfrm>
              </p:grpSpPr>
              <p:grpSp>
                <p:nvGrpSpPr>
                  <p:cNvPr id="291" name="Google Shape;291;p60"/>
                  <p:cNvGrpSpPr/>
                  <p:nvPr/>
                </p:nvGrpSpPr>
                <p:grpSpPr>
                  <a:xfrm>
                    <a:off x="938579" y="6173185"/>
                    <a:ext cx="244205" cy="212080"/>
                    <a:chOff x="938579" y="6173185"/>
                    <a:chExt cx="244205" cy="212080"/>
                  </a:xfrm>
                </p:grpSpPr>
                <p:sp>
                  <p:nvSpPr>
                    <p:cNvPr id="292" name="Google Shape;292;p60"/>
                    <p:cNvSpPr/>
                    <p:nvPr/>
                  </p:nvSpPr>
                  <p:spPr>
                    <a:xfrm>
                      <a:off x="1067437" y="6241188"/>
                      <a:ext cx="93670" cy="53071"/>
                    </a:xfrm>
                    <a:custGeom>
                      <a:avLst/>
                      <a:gdLst/>
                      <a:ahLst/>
                      <a:cxnLst/>
                      <a:rect l="l" t="t" r="r" b="b"/>
                      <a:pathLst>
                        <a:path w="93670" h="53071" extrusionOk="0">
                          <a:moveTo>
                            <a:pt x="0" y="16749"/>
                          </a:moveTo>
                          <a:cubicBezTo>
                            <a:pt x="12107" y="14155"/>
                            <a:pt x="70050" y="-4871"/>
                            <a:pt x="85617" y="1183"/>
                          </a:cubicBezTo>
                          <a:cubicBezTo>
                            <a:pt x="93400" y="3777"/>
                            <a:pt x="94265" y="12425"/>
                            <a:pt x="93400" y="17614"/>
                          </a:cubicBezTo>
                          <a:lnTo>
                            <a:pt x="10378" y="53072"/>
                          </a:lnTo>
                          <a:lnTo>
                            <a:pt x="0" y="16749"/>
                          </a:ln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3" name="Google Shape;293;p60"/>
                    <p:cNvSpPr/>
                    <p:nvPr/>
                  </p:nvSpPr>
                  <p:spPr>
                    <a:xfrm>
                      <a:off x="1074355" y="6251883"/>
                      <a:ext cx="86481" cy="41511"/>
                    </a:xfrm>
                    <a:custGeom>
                      <a:avLst/>
                      <a:gdLst/>
                      <a:ahLst/>
                      <a:cxnLst/>
                      <a:rect l="l" t="t" r="r" b="b"/>
                      <a:pathLst>
                        <a:path w="86481" h="41511" extrusionOk="0">
                          <a:moveTo>
                            <a:pt x="0" y="28539"/>
                          </a:moveTo>
                          <a:lnTo>
                            <a:pt x="3459" y="41511"/>
                          </a:lnTo>
                          <a:lnTo>
                            <a:pt x="86482" y="6054"/>
                          </a:lnTo>
                          <a:cubicBezTo>
                            <a:pt x="86482" y="4324"/>
                            <a:pt x="86482" y="2594"/>
                            <a:pt x="86482" y="0"/>
                          </a:cubicBezTo>
                          <a:cubicBezTo>
                            <a:pt x="57943" y="8648"/>
                            <a:pt x="28539" y="15567"/>
                            <a:pt x="0" y="28539"/>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4" name="Google Shape;294;p60"/>
                    <p:cNvSpPr/>
                    <p:nvPr/>
                  </p:nvSpPr>
                  <p:spPr>
                    <a:xfrm>
                      <a:off x="938579" y="6173185"/>
                      <a:ext cx="149790" cy="212080"/>
                    </a:xfrm>
                    <a:custGeom>
                      <a:avLst/>
                      <a:gdLst/>
                      <a:ahLst/>
                      <a:cxnLst/>
                      <a:rect l="l" t="t" r="r" b="b"/>
                      <a:pathLst>
                        <a:path w="149790" h="212080" extrusionOk="0">
                          <a:moveTo>
                            <a:pt x="14702" y="191125"/>
                          </a:moveTo>
                          <a:cubicBezTo>
                            <a:pt x="24215" y="221393"/>
                            <a:pt x="108967" y="217934"/>
                            <a:pt x="149614" y="186800"/>
                          </a:cubicBezTo>
                          <a:cubicBezTo>
                            <a:pt x="151343" y="181612"/>
                            <a:pt x="140101" y="97724"/>
                            <a:pt x="128858" y="84752"/>
                          </a:cubicBezTo>
                          <a:cubicBezTo>
                            <a:pt x="121939" y="86482"/>
                            <a:pt x="101184" y="90806"/>
                            <a:pt x="87347" y="81293"/>
                          </a:cubicBezTo>
                          <a:cubicBezTo>
                            <a:pt x="81293" y="76969"/>
                            <a:pt x="84752" y="61402"/>
                            <a:pt x="85617" y="54484"/>
                          </a:cubicBezTo>
                          <a:cubicBezTo>
                            <a:pt x="89076" y="33728"/>
                            <a:pt x="78698" y="8648"/>
                            <a:pt x="60537" y="1729"/>
                          </a:cubicBezTo>
                          <a:cubicBezTo>
                            <a:pt x="55349" y="0"/>
                            <a:pt x="47565" y="-1730"/>
                            <a:pt x="44106" y="3459"/>
                          </a:cubicBezTo>
                          <a:cubicBezTo>
                            <a:pt x="38052" y="10378"/>
                            <a:pt x="46700" y="23350"/>
                            <a:pt x="48430" y="30269"/>
                          </a:cubicBezTo>
                          <a:cubicBezTo>
                            <a:pt x="51024" y="40646"/>
                            <a:pt x="50160" y="51024"/>
                            <a:pt x="45835" y="59672"/>
                          </a:cubicBezTo>
                          <a:cubicBezTo>
                            <a:pt x="39782" y="71780"/>
                            <a:pt x="28539" y="79563"/>
                            <a:pt x="19026" y="87346"/>
                          </a:cubicBezTo>
                          <a:cubicBezTo>
                            <a:pt x="7784" y="95130"/>
                            <a:pt x="0" y="107237"/>
                            <a:pt x="0" y="122804"/>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5" name="Google Shape;295;p60"/>
                    <p:cNvSpPr/>
                    <p:nvPr/>
                  </p:nvSpPr>
                  <p:spPr>
                    <a:xfrm>
                      <a:off x="950686" y="6354797"/>
                      <a:ext cx="136641" cy="30468"/>
                    </a:xfrm>
                    <a:custGeom>
                      <a:avLst/>
                      <a:gdLst/>
                      <a:ahLst/>
                      <a:cxnLst/>
                      <a:rect l="l" t="t" r="r" b="b"/>
                      <a:pathLst>
                        <a:path w="136641" h="30468" extrusionOk="0">
                          <a:moveTo>
                            <a:pt x="0" y="0"/>
                          </a:moveTo>
                          <a:lnTo>
                            <a:pt x="1729" y="9513"/>
                          </a:lnTo>
                          <a:cubicBezTo>
                            <a:pt x="11243" y="39781"/>
                            <a:pt x="95995" y="36322"/>
                            <a:pt x="136641" y="5189"/>
                          </a:cubicBezTo>
                          <a:cubicBezTo>
                            <a:pt x="136641" y="4324"/>
                            <a:pt x="134911" y="8648"/>
                            <a:pt x="134047" y="1729"/>
                          </a:cubicBezTo>
                          <a:cubicBezTo>
                            <a:pt x="108102" y="22485"/>
                            <a:pt x="44970" y="38917"/>
                            <a:pt x="0"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6" name="Google Shape;296;p60"/>
                    <p:cNvSpPr/>
                    <p:nvPr/>
                  </p:nvSpPr>
                  <p:spPr>
                    <a:xfrm>
                      <a:off x="975766" y="6331538"/>
                      <a:ext cx="89940" cy="10286"/>
                    </a:xfrm>
                    <a:custGeom>
                      <a:avLst/>
                      <a:gdLst/>
                      <a:ahLst/>
                      <a:cxnLst/>
                      <a:rect l="l" t="t" r="r" b="b"/>
                      <a:pathLst>
                        <a:path w="89940" h="10286" extrusionOk="0">
                          <a:moveTo>
                            <a:pt x="0" y="10286"/>
                          </a:moveTo>
                          <a:cubicBezTo>
                            <a:pt x="34593" y="-16523"/>
                            <a:pt x="60537" y="19799"/>
                            <a:pt x="89941" y="773"/>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7" name="Google Shape;297;p60"/>
                    <p:cNvSpPr/>
                    <p:nvPr/>
                  </p:nvSpPr>
                  <p:spPr>
                    <a:xfrm>
                      <a:off x="1076949" y="6256742"/>
                      <a:ext cx="105835" cy="67786"/>
                    </a:xfrm>
                    <a:custGeom>
                      <a:avLst/>
                      <a:gdLst/>
                      <a:ahLst/>
                      <a:cxnLst/>
                      <a:rect l="l" t="t" r="r" b="b"/>
                      <a:pathLst>
                        <a:path w="105835" h="67786" extrusionOk="0">
                          <a:moveTo>
                            <a:pt x="865" y="33194"/>
                          </a:moveTo>
                          <a:cubicBezTo>
                            <a:pt x="10378" y="27140"/>
                            <a:pt x="62267" y="6384"/>
                            <a:pt x="76969" y="2060"/>
                          </a:cubicBezTo>
                          <a:cubicBezTo>
                            <a:pt x="84752" y="331"/>
                            <a:pt x="98589" y="-3128"/>
                            <a:pt x="103778" y="6384"/>
                          </a:cubicBezTo>
                          <a:cubicBezTo>
                            <a:pt x="115021" y="28870"/>
                            <a:pt x="76969" y="37518"/>
                            <a:pt x="67456" y="42707"/>
                          </a:cubicBezTo>
                          <a:cubicBezTo>
                            <a:pt x="50160" y="52220"/>
                            <a:pt x="18161" y="60868"/>
                            <a:pt x="0" y="67787"/>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8" name="Google Shape;298;p60"/>
                    <p:cNvSpPr/>
                    <p:nvPr/>
                  </p:nvSpPr>
                  <p:spPr>
                    <a:xfrm>
                      <a:off x="1078679" y="6270044"/>
                      <a:ext cx="103796" cy="53618"/>
                    </a:xfrm>
                    <a:custGeom>
                      <a:avLst/>
                      <a:gdLst/>
                      <a:ahLst/>
                      <a:cxnLst/>
                      <a:rect l="l" t="t" r="r" b="b"/>
                      <a:pathLst>
                        <a:path w="103796" h="53618" extrusionOk="0">
                          <a:moveTo>
                            <a:pt x="3459" y="53619"/>
                          </a:moveTo>
                          <a:cubicBezTo>
                            <a:pt x="21620" y="46700"/>
                            <a:pt x="47565" y="38917"/>
                            <a:pt x="64861" y="29404"/>
                          </a:cubicBezTo>
                          <a:cubicBezTo>
                            <a:pt x="75239" y="24215"/>
                            <a:pt x="104643" y="17296"/>
                            <a:pt x="103778" y="0"/>
                          </a:cubicBezTo>
                          <a:cubicBezTo>
                            <a:pt x="68321" y="7784"/>
                            <a:pt x="33728" y="21620"/>
                            <a:pt x="0" y="36322"/>
                          </a:cubicBezTo>
                          <a:lnTo>
                            <a:pt x="3459" y="53619"/>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9" name="Google Shape;299;p60"/>
                    <p:cNvSpPr/>
                    <p:nvPr/>
                  </p:nvSpPr>
                  <p:spPr>
                    <a:xfrm>
                      <a:off x="1080409" y="6278981"/>
                      <a:ext cx="90622" cy="81869"/>
                    </a:xfrm>
                    <a:custGeom>
                      <a:avLst/>
                      <a:gdLst/>
                      <a:ahLst/>
                      <a:cxnLst/>
                      <a:rect l="l" t="t" r="r" b="b"/>
                      <a:pathLst>
                        <a:path w="90622" h="81869" extrusionOk="0">
                          <a:moveTo>
                            <a:pt x="0" y="36034"/>
                          </a:moveTo>
                          <a:cubicBezTo>
                            <a:pt x="18161" y="25656"/>
                            <a:pt x="49294" y="9225"/>
                            <a:pt x="59672" y="5765"/>
                          </a:cubicBezTo>
                          <a:cubicBezTo>
                            <a:pt x="67456" y="2306"/>
                            <a:pt x="78698" y="-3748"/>
                            <a:pt x="86482" y="3171"/>
                          </a:cubicBezTo>
                          <a:cubicBezTo>
                            <a:pt x="102913" y="18738"/>
                            <a:pt x="65726" y="41223"/>
                            <a:pt x="57078" y="48142"/>
                          </a:cubicBezTo>
                          <a:cubicBezTo>
                            <a:pt x="40646" y="60249"/>
                            <a:pt x="24215" y="72356"/>
                            <a:pt x="6918" y="81869"/>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0" name="Google Shape;300;p60"/>
                    <p:cNvSpPr/>
                    <p:nvPr/>
                  </p:nvSpPr>
                  <p:spPr>
                    <a:xfrm>
                      <a:off x="1085598" y="6282152"/>
                      <a:ext cx="84756" cy="78698"/>
                    </a:xfrm>
                    <a:custGeom>
                      <a:avLst/>
                      <a:gdLst/>
                      <a:ahLst/>
                      <a:cxnLst/>
                      <a:rect l="l" t="t" r="r" b="b"/>
                      <a:pathLst>
                        <a:path w="84756" h="78698" extrusionOk="0">
                          <a:moveTo>
                            <a:pt x="0" y="74374"/>
                          </a:moveTo>
                          <a:lnTo>
                            <a:pt x="865" y="78698"/>
                          </a:lnTo>
                          <a:cubicBezTo>
                            <a:pt x="18161" y="68321"/>
                            <a:pt x="34593" y="57078"/>
                            <a:pt x="51024" y="44971"/>
                          </a:cubicBezTo>
                          <a:cubicBezTo>
                            <a:pt x="59673" y="38052"/>
                            <a:pt x="95995" y="15567"/>
                            <a:pt x="81293" y="0"/>
                          </a:cubicBezTo>
                          <a:cubicBezTo>
                            <a:pt x="87347" y="22485"/>
                            <a:pt x="31133" y="57943"/>
                            <a:pt x="0" y="7437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1" name="Google Shape;301;p60"/>
                    <p:cNvSpPr/>
                    <p:nvPr/>
                  </p:nvSpPr>
                  <p:spPr>
                    <a:xfrm>
                      <a:off x="1071761" y="6263991"/>
                      <a:ext cx="12107" cy="68320"/>
                    </a:xfrm>
                    <a:custGeom>
                      <a:avLst/>
                      <a:gdLst/>
                      <a:ahLst/>
                      <a:cxnLst/>
                      <a:rect l="l" t="t" r="r" b="b"/>
                      <a:pathLst>
                        <a:path w="12107" h="68320" extrusionOk="0">
                          <a:moveTo>
                            <a:pt x="0" y="0"/>
                          </a:moveTo>
                          <a:cubicBezTo>
                            <a:pt x="4324" y="18161"/>
                            <a:pt x="6918" y="50159"/>
                            <a:pt x="12107" y="68320"/>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02" name="Google Shape;302;p60"/>
                  <p:cNvSpPr/>
                  <p:nvPr/>
                </p:nvSpPr>
                <p:spPr>
                  <a:xfrm>
                    <a:off x="1070031" y="6266585"/>
                    <a:ext cx="13339" cy="74374"/>
                  </a:xfrm>
                  <a:custGeom>
                    <a:avLst/>
                    <a:gdLst/>
                    <a:ahLst/>
                    <a:cxnLst/>
                    <a:rect l="l" t="t" r="r" b="b"/>
                    <a:pathLst>
                      <a:path w="13339" h="74374" extrusionOk="0">
                        <a:moveTo>
                          <a:pt x="0" y="0"/>
                        </a:moveTo>
                        <a:cubicBezTo>
                          <a:pt x="8648" y="12107"/>
                          <a:pt x="16431" y="49295"/>
                          <a:pt x="12107" y="74374"/>
                        </a:cubicBezTo>
                        <a:cubicBezTo>
                          <a:pt x="12107" y="74374"/>
                          <a:pt x="3459" y="16431"/>
                          <a:pt x="0"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03" name="Google Shape;303;p60"/>
                <p:cNvSpPr/>
                <p:nvPr/>
              </p:nvSpPr>
              <p:spPr>
                <a:xfrm>
                  <a:off x="629385" y="6285611"/>
                  <a:ext cx="335056" cy="167670"/>
                </a:xfrm>
                <a:custGeom>
                  <a:avLst/>
                  <a:gdLst/>
                  <a:ahLst/>
                  <a:cxnLst/>
                  <a:rect l="l" t="t" r="r" b="b"/>
                  <a:pathLst>
                    <a:path w="335056" h="167670" extrusionOk="0">
                      <a:moveTo>
                        <a:pt x="14291" y="45835"/>
                      </a:moveTo>
                      <a:cubicBezTo>
                        <a:pt x="78288" y="10377"/>
                        <a:pt x="220118" y="4324"/>
                        <a:pt x="308329" y="0"/>
                      </a:cubicBezTo>
                      <a:cubicBezTo>
                        <a:pt x="308329" y="0"/>
                        <a:pt x="346381" y="12972"/>
                        <a:pt x="331679" y="83887"/>
                      </a:cubicBezTo>
                      <a:cubicBezTo>
                        <a:pt x="315248" y="125398"/>
                        <a:pt x="-79109" y="268958"/>
                        <a:pt x="14291" y="45835"/>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4" name="Google Shape;304;p60"/>
                <p:cNvSpPr/>
                <p:nvPr/>
              </p:nvSpPr>
              <p:spPr>
                <a:xfrm>
                  <a:off x="630004" y="6331447"/>
                  <a:ext cx="332790" cy="122095"/>
                </a:xfrm>
                <a:custGeom>
                  <a:avLst/>
                  <a:gdLst/>
                  <a:ahLst/>
                  <a:cxnLst/>
                  <a:rect l="l" t="t" r="r" b="b"/>
                  <a:pathLst>
                    <a:path w="332790" h="122095" extrusionOk="0">
                      <a:moveTo>
                        <a:pt x="14537" y="0"/>
                      </a:moveTo>
                      <a:cubicBezTo>
                        <a:pt x="13673" y="0"/>
                        <a:pt x="13673" y="0"/>
                        <a:pt x="14537" y="0"/>
                      </a:cubicBezTo>
                      <a:cubicBezTo>
                        <a:pt x="-79728" y="223123"/>
                        <a:pt x="314629" y="80428"/>
                        <a:pt x="331925" y="38052"/>
                      </a:cubicBezTo>
                      <a:cubicBezTo>
                        <a:pt x="331925" y="36322"/>
                        <a:pt x="332790" y="34593"/>
                        <a:pt x="332790" y="32863"/>
                      </a:cubicBezTo>
                      <a:cubicBezTo>
                        <a:pt x="290414" y="78698"/>
                        <a:pt x="-60702" y="200638"/>
                        <a:pt x="14537"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05" name="Google Shape;305;p60"/>
              <p:cNvGrpSpPr/>
              <p:nvPr/>
            </p:nvGrpSpPr>
            <p:grpSpPr>
              <a:xfrm>
                <a:off x="511359" y="5974277"/>
                <a:ext cx="252526" cy="420333"/>
                <a:chOff x="511359" y="5974277"/>
                <a:chExt cx="252526" cy="420333"/>
              </a:xfrm>
            </p:grpSpPr>
            <p:sp>
              <p:nvSpPr>
                <p:cNvPr id="306" name="Google Shape;306;p60"/>
                <p:cNvSpPr/>
                <p:nvPr/>
              </p:nvSpPr>
              <p:spPr>
                <a:xfrm>
                  <a:off x="511359" y="5974277"/>
                  <a:ext cx="252526" cy="420333"/>
                </a:xfrm>
                <a:custGeom>
                  <a:avLst/>
                  <a:gdLst/>
                  <a:ahLst/>
                  <a:cxnLst/>
                  <a:rect l="l" t="t" r="r" b="b"/>
                  <a:pathLst>
                    <a:path w="252526" h="420333" extrusionOk="0">
                      <a:moveTo>
                        <a:pt x="31133" y="0"/>
                      </a:moveTo>
                      <a:cubicBezTo>
                        <a:pt x="109832" y="54483"/>
                        <a:pt x="204962" y="185071"/>
                        <a:pt x="252527" y="315658"/>
                      </a:cubicBezTo>
                      <a:cubicBezTo>
                        <a:pt x="252527" y="315658"/>
                        <a:pt x="146154" y="442786"/>
                        <a:pt x="49295" y="416841"/>
                      </a:cubicBezTo>
                      <a:lnTo>
                        <a:pt x="0" y="77834"/>
                      </a:lnTo>
                      <a:lnTo>
                        <a:pt x="3113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7" name="Google Shape;307;p60"/>
                <p:cNvSpPr/>
                <p:nvPr/>
              </p:nvSpPr>
              <p:spPr>
                <a:xfrm>
                  <a:off x="526061" y="5997627"/>
                  <a:ext cx="156531" cy="395754"/>
                </a:xfrm>
                <a:custGeom>
                  <a:avLst/>
                  <a:gdLst/>
                  <a:ahLst/>
                  <a:cxnLst/>
                  <a:rect l="l" t="t" r="r" b="b"/>
                  <a:pathLst>
                    <a:path w="156531" h="395754" extrusionOk="0">
                      <a:moveTo>
                        <a:pt x="16431" y="0"/>
                      </a:moveTo>
                      <a:lnTo>
                        <a:pt x="0" y="54484"/>
                      </a:lnTo>
                      <a:lnTo>
                        <a:pt x="49294" y="393492"/>
                      </a:lnTo>
                      <a:cubicBezTo>
                        <a:pt x="85617" y="403005"/>
                        <a:pt x="125399" y="380520"/>
                        <a:pt x="156532" y="363223"/>
                      </a:cubicBezTo>
                      <a:cubicBezTo>
                        <a:pt x="60537" y="304416"/>
                        <a:pt x="66591" y="129723"/>
                        <a:pt x="16431"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08" name="Google Shape;308;p60"/>
            <p:cNvGrpSpPr/>
            <p:nvPr/>
          </p:nvGrpSpPr>
          <p:grpSpPr>
            <a:xfrm>
              <a:off x="-2186003" y="6601396"/>
              <a:ext cx="253391" cy="538781"/>
              <a:chOff x="-326648" y="5993303"/>
              <a:chExt cx="253391" cy="538781"/>
            </a:xfrm>
          </p:grpSpPr>
          <p:sp>
            <p:nvSpPr>
              <p:cNvPr id="309" name="Google Shape;309;p60"/>
              <p:cNvSpPr/>
              <p:nvPr/>
            </p:nvSpPr>
            <p:spPr>
              <a:xfrm>
                <a:off x="-272164" y="6229359"/>
                <a:ext cx="147883" cy="302725"/>
              </a:xfrm>
              <a:custGeom>
                <a:avLst/>
                <a:gdLst/>
                <a:ahLst/>
                <a:cxnLst/>
                <a:rect l="l" t="t" r="r" b="b"/>
                <a:pathLst>
                  <a:path w="147883" h="302725" extrusionOk="0">
                    <a:moveTo>
                      <a:pt x="0" y="286294"/>
                    </a:moveTo>
                    <a:cubicBezTo>
                      <a:pt x="0" y="286294"/>
                      <a:pt x="19026" y="92574"/>
                      <a:pt x="57943" y="39"/>
                    </a:cubicBezTo>
                    <a:cubicBezTo>
                      <a:pt x="57943" y="39"/>
                      <a:pt x="136641" y="-3420"/>
                      <a:pt x="147884" y="54523"/>
                    </a:cubicBezTo>
                    <a:cubicBezTo>
                      <a:pt x="147884" y="54523"/>
                      <a:pt x="81293" y="302725"/>
                      <a:pt x="81293" y="302725"/>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0" name="Google Shape;310;p60"/>
              <p:cNvSpPr/>
              <p:nvPr/>
            </p:nvSpPr>
            <p:spPr>
              <a:xfrm>
                <a:off x="-214222" y="6229359"/>
                <a:ext cx="89940" cy="301862"/>
              </a:xfrm>
              <a:custGeom>
                <a:avLst/>
                <a:gdLst/>
                <a:ahLst/>
                <a:cxnLst/>
                <a:rect l="l" t="t" r="r" b="b"/>
                <a:pathLst>
                  <a:path w="89940" h="301862" extrusionOk="0">
                    <a:moveTo>
                      <a:pt x="89941" y="54523"/>
                    </a:moveTo>
                    <a:cubicBezTo>
                      <a:pt x="78698" y="-3420"/>
                      <a:pt x="0" y="39"/>
                      <a:pt x="0" y="39"/>
                    </a:cubicBezTo>
                    <a:lnTo>
                      <a:pt x="0" y="39"/>
                    </a:lnTo>
                    <a:cubicBezTo>
                      <a:pt x="17296" y="39"/>
                      <a:pt x="44106" y="6958"/>
                      <a:pt x="53619" y="56252"/>
                    </a:cubicBezTo>
                    <a:cubicBezTo>
                      <a:pt x="53619" y="56252"/>
                      <a:pt x="22485" y="285429"/>
                      <a:pt x="18161" y="300996"/>
                    </a:cubicBezTo>
                    <a:lnTo>
                      <a:pt x="22485" y="301860"/>
                    </a:lnTo>
                    <a:cubicBezTo>
                      <a:pt x="22485" y="302725"/>
                      <a:pt x="89941" y="54523"/>
                      <a:pt x="89941" y="54523"/>
                    </a:cubicBezTo>
                    <a:close/>
                  </a:path>
                </a:pathLst>
              </a:custGeom>
              <a:solidFill>
                <a:srgbClr val="05050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11" name="Google Shape;311;p60"/>
              <p:cNvGrpSpPr/>
              <p:nvPr/>
            </p:nvGrpSpPr>
            <p:grpSpPr>
              <a:xfrm>
                <a:off x="-326648" y="5993303"/>
                <a:ext cx="253391" cy="403933"/>
                <a:chOff x="-326648" y="5993303"/>
                <a:chExt cx="253391" cy="403933"/>
              </a:xfrm>
            </p:grpSpPr>
            <p:sp>
              <p:nvSpPr>
                <p:cNvPr id="312" name="Google Shape;312;p60"/>
                <p:cNvSpPr/>
                <p:nvPr/>
              </p:nvSpPr>
              <p:spPr>
                <a:xfrm>
                  <a:off x="-326648" y="5993303"/>
                  <a:ext cx="252526" cy="403816"/>
                </a:xfrm>
                <a:custGeom>
                  <a:avLst/>
                  <a:gdLst/>
                  <a:ahLst/>
                  <a:cxnLst/>
                  <a:rect l="l" t="t" r="r" b="b"/>
                  <a:pathLst>
                    <a:path w="252526" h="403816" extrusionOk="0">
                      <a:moveTo>
                        <a:pt x="169504" y="0"/>
                      </a:moveTo>
                      <a:cubicBezTo>
                        <a:pt x="115021" y="108967"/>
                        <a:pt x="48430" y="226582"/>
                        <a:pt x="0" y="357170"/>
                      </a:cubicBezTo>
                      <a:cubicBezTo>
                        <a:pt x="0" y="357170"/>
                        <a:pt x="106372" y="423760"/>
                        <a:pt x="203232" y="397816"/>
                      </a:cubicBezTo>
                      <a:lnTo>
                        <a:pt x="252527" y="58808"/>
                      </a:lnTo>
                      <a:lnTo>
                        <a:pt x="169504"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3" name="Google Shape;313;p60"/>
                <p:cNvSpPr/>
                <p:nvPr/>
              </p:nvSpPr>
              <p:spPr>
                <a:xfrm>
                  <a:off x="-228059" y="5997627"/>
                  <a:ext cx="154802" cy="399609"/>
                </a:xfrm>
                <a:custGeom>
                  <a:avLst/>
                  <a:gdLst/>
                  <a:ahLst/>
                  <a:cxnLst/>
                  <a:rect l="l" t="t" r="r" b="b"/>
                  <a:pathLst>
                    <a:path w="154802" h="399609" extrusionOk="0">
                      <a:moveTo>
                        <a:pt x="127128" y="0"/>
                      </a:moveTo>
                      <a:cubicBezTo>
                        <a:pt x="83023" y="125398"/>
                        <a:pt x="24215" y="262905"/>
                        <a:pt x="0" y="392627"/>
                      </a:cubicBezTo>
                      <a:cubicBezTo>
                        <a:pt x="32863" y="400411"/>
                        <a:pt x="70050" y="403005"/>
                        <a:pt x="105508" y="393492"/>
                      </a:cubicBezTo>
                      <a:lnTo>
                        <a:pt x="154802" y="54484"/>
                      </a:lnTo>
                      <a:lnTo>
                        <a:pt x="127128"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14" name="Google Shape;314;p60"/>
            <p:cNvGrpSpPr/>
            <p:nvPr/>
          </p:nvGrpSpPr>
          <p:grpSpPr>
            <a:xfrm>
              <a:off x="-2035354" y="6535670"/>
              <a:ext cx="781562" cy="813966"/>
              <a:chOff x="-175999" y="5927577"/>
              <a:chExt cx="781562" cy="813966"/>
            </a:xfrm>
          </p:grpSpPr>
          <p:grpSp>
            <p:nvGrpSpPr>
              <p:cNvPr id="315" name="Google Shape;315;p60"/>
              <p:cNvGrpSpPr/>
              <p:nvPr/>
            </p:nvGrpSpPr>
            <p:grpSpPr>
              <a:xfrm>
                <a:off x="-125145" y="5927577"/>
                <a:ext cx="667637" cy="534457"/>
                <a:chOff x="-125145" y="5927577"/>
                <a:chExt cx="667637" cy="534457"/>
              </a:xfrm>
            </p:grpSpPr>
            <p:sp>
              <p:nvSpPr>
                <p:cNvPr id="316" name="Google Shape;316;p60"/>
                <p:cNvSpPr/>
                <p:nvPr/>
              </p:nvSpPr>
              <p:spPr>
                <a:xfrm>
                  <a:off x="-125145" y="5955251"/>
                  <a:ext cx="666774" cy="506782"/>
                </a:xfrm>
                <a:custGeom>
                  <a:avLst/>
                  <a:gdLst/>
                  <a:ahLst/>
                  <a:cxnLst/>
                  <a:rect l="l" t="t" r="r" b="b"/>
                  <a:pathLst>
                    <a:path w="666774" h="506782" extrusionOk="0">
                      <a:moveTo>
                        <a:pt x="345927" y="506783"/>
                      </a:moveTo>
                      <a:cubicBezTo>
                        <a:pt x="368412" y="501594"/>
                        <a:pt x="394357" y="467866"/>
                        <a:pt x="425490" y="449705"/>
                      </a:cubicBezTo>
                      <a:cubicBezTo>
                        <a:pt x="543970" y="362358"/>
                        <a:pt x="601913" y="219663"/>
                        <a:pt x="645154" y="82158"/>
                      </a:cubicBezTo>
                      <a:cubicBezTo>
                        <a:pt x="650343" y="56213"/>
                        <a:pt x="648613" y="44971"/>
                        <a:pt x="664180" y="19026"/>
                      </a:cubicBezTo>
                      <a:lnTo>
                        <a:pt x="666774" y="1730"/>
                      </a:lnTo>
                      <a:lnTo>
                        <a:pt x="3459" y="0"/>
                      </a:lnTo>
                      <a:lnTo>
                        <a:pt x="0" y="89941"/>
                      </a:lnTo>
                      <a:cubicBezTo>
                        <a:pt x="79563" y="255986"/>
                        <a:pt x="179882" y="422031"/>
                        <a:pt x="345927" y="506783"/>
                      </a:cubicBezTo>
                      <a:close/>
                    </a:path>
                  </a:pathLst>
                </a:custGeom>
                <a:solidFill>
                  <a:srgbClr val="2467E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7" name="Google Shape;317;p60"/>
                <p:cNvSpPr/>
                <p:nvPr/>
              </p:nvSpPr>
              <p:spPr>
                <a:xfrm>
                  <a:off x="-109579" y="5944873"/>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8" name="Google Shape;318;p60"/>
                <p:cNvSpPr/>
                <p:nvPr/>
              </p:nvSpPr>
              <p:spPr>
                <a:xfrm>
                  <a:off x="236347" y="5944873"/>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9" name="Google Shape;319;p60"/>
                <p:cNvSpPr/>
                <p:nvPr/>
              </p:nvSpPr>
              <p:spPr>
                <a:xfrm>
                  <a:off x="144677" y="6128215"/>
                  <a:ext cx="140965" cy="333819"/>
                </a:xfrm>
                <a:custGeom>
                  <a:avLst/>
                  <a:gdLst/>
                  <a:ahLst/>
                  <a:cxnLst/>
                  <a:rect l="l" t="t" r="r" b="b"/>
                  <a:pathLst>
                    <a:path w="140965" h="333819" extrusionOk="0">
                      <a:moveTo>
                        <a:pt x="140965" y="301821"/>
                      </a:moveTo>
                      <a:lnTo>
                        <a:pt x="86482" y="0"/>
                      </a:lnTo>
                      <a:lnTo>
                        <a:pt x="36322" y="0"/>
                      </a:lnTo>
                      <a:lnTo>
                        <a:pt x="0" y="287984"/>
                      </a:lnTo>
                      <a:cubicBezTo>
                        <a:pt x="22485" y="299227"/>
                        <a:pt x="52754" y="324306"/>
                        <a:pt x="76104" y="333819"/>
                      </a:cubicBezTo>
                      <a:cubicBezTo>
                        <a:pt x="85617" y="333819"/>
                        <a:pt x="131452" y="307010"/>
                        <a:pt x="140965" y="30182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0" name="Google Shape;320;p60"/>
                <p:cNvSpPr/>
                <p:nvPr/>
              </p:nvSpPr>
              <p:spPr>
                <a:xfrm>
                  <a:off x="114408" y="6020112"/>
                  <a:ext cx="205826" cy="183341"/>
                </a:xfrm>
                <a:custGeom>
                  <a:avLst/>
                  <a:gdLst/>
                  <a:ahLst/>
                  <a:cxnLst/>
                  <a:rect l="l" t="t" r="r" b="b"/>
                  <a:pathLst>
                    <a:path w="205826" h="183341" extrusionOk="0">
                      <a:moveTo>
                        <a:pt x="205826" y="91670"/>
                      </a:moveTo>
                      <a:cubicBezTo>
                        <a:pt x="205826" y="141830"/>
                        <a:pt x="159991" y="183341"/>
                        <a:pt x="102913" y="183341"/>
                      </a:cubicBezTo>
                      <a:cubicBezTo>
                        <a:pt x="45835" y="183341"/>
                        <a:pt x="0" y="142695"/>
                        <a:pt x="0" y="91670"/>
                      </a:cubicBezTo>
                      <a:cubicBezTo>
                        <a:pt x="0" y="40647"/>
                        <a:pt x="45835" y="0"/>
                        <a:pt x="102913" y="0"/>
                      </a:cubicBezTo>
                      <a:cubicBezTo>
                        <a:pt x="159991" y="0"/>
                        <a:pt x="205826" y="40647"/>
                        <a:pt x="205826" y="9167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1" name="Google Shape;321;p60"/>
                <p:cNvSpPr/>
                <p:nvPr/>
              </p:nvSpPr>
              <p:spPr>
                <a:xfrm>
                  <a:off x="-109579" y="5927577"/>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2" name="Google Shape;322;p60"/>
                <p:cNvSpPr/>
                <p:nvPr/>
              </p:nvSpPr>
              <p:spPr>
                <a:xfrm>
                  <a:off x="-108714" y="5928442"/>
                  <a:ext cx="193719" cy="225717"/>
                </a:xfrm>
                <a:custGeom>
                  <a:avLst/>
                  <a:gdLst/>
                  <a:ahLst/>
                  <a:cxnLst/>
                  <a:rect l="l" t="t" r="r" b="b"/>
                  <a:pathLst>
                    <a:path w="193719" h="225717" extrusionOk="0">
                      <a:moveTo>
                        <a:pt x="107237" y="225718"/>
                      </a:moveTo>
                      <a:cubicBezTo>
                        <a:pt x="128858" y="185936"/>
                        <a:pt x="159126" y="149614"/>
                        <a:pt x="193719" y="119345"/>
                      </a:cubicBezTo>
                      <a:cubicBezTo>
                        <a:pt x="123669" y="92536"/>
                        <a:pt x="85617" y="49295"/>
                        <a:pt x="41511" y="0"/>
                      </a:cubicBezTo>
                      <a:lnTo>
                        <a:pt x="0" y="24215"/>
                      </a:lnTo>
                      <a:cubicBezTo>
                        <a:pt x="25080" y="127993"/>
                        <a:pt x="67456" y="189395"/>
                        <a:pt x="107237" y="225718"/>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3" name="Google Shape;323;p60"/>
                <p:cNvSpPr/>
                <p:nvPr/>
              </p:nvSpPr>
              <p:spPr>
                <a:xfrm>
                  <a:off x="236347" y="5927577"/>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24" name="Google Shape;324;p60"/>
              <p:cNvGrpSpPr/>
              <p:nvPr/>
            </p:nvGrpSpPr>
            <p:grpSpPr>
              <a:xfrm>
                <a:off x="-175999" y="5951792"/>
                <a:ext cx="781562" cy="789751"/>
                <a:chOff x="-175999" y="5951792"/>
                <a:chExt cx="781562" cy="789751"/>
              </a:xfrm>
            </p:grpSpPr>
            <p:grpSp>
              <p:nvGrpSpPr>
                <p:cNvPr id="325" name="Google Shape;325;p60"/>
                <p:cNvGrpSpPr/>
                <p:nvPr/>
              </p:nvGrpSpPr>
              <p:grpSpPr>
                <a:xfrm>
                  <a:off x="-175999" y="5951792"/>
                  <a:ext cx="781562" cy="789751"/>
                  <a:chOff x="-175999" y="5951792"/>
                  <a:chExt cx="781562" cy="789751"/>
                </a:xfrm>
              </p:grpSpPr>
              <p:grpSp>
                <p:nvGrpSpPr>
                  <p:cNvPr id="326" name="Google Shape;326;p60"/>
                  <p:cNvGrpSpPr/>
                  <p:nvPr/>
                </p:nvGrpSpPr>
                <p:grpSpPr>
                  <a:xfrm>
                    <a:off x="-140712" y="5971682"/>
                    <a:ext cx="743742" cy="769861"/>
                    <a:chOff x="-140712" y="5971682"/>
                    <a:chExt cx="743742" cy="769861"/>
                  </a:xfrm>
                </p:grpSpPr>
                <p:sp>
                  <p:nvSpPr>
                    <p:cNvPr id="327" name="Google Shape;327;p60"/>
                    <p:cNvSpPr/>
                    <p:nvPr/>
                  </p:nvSpPr>
                  <p:spPr>
                    <a:xfrm>
                      <a:off x="-139847" y="5971682"/>
                      <a:ext cx="742877" cy="769861"/>
                    </a:xfrm>
                    <a:custGeom>
                      <a:avLst/>
                      <a:gdLst/>
                      <a:ahLst/>
                      <a:cxnLst/>
                      <a:rect l="l" t="t" r="r" b="b"/>
                      <a:pathLst>
                        <a:path w="742877" h="769861" extrusionOk="0">
                          <a:moveTo>
                            <a:pt x="693583" y="0"/>
                          </a:moveTo>
                          <a:cubicBezTo>
                            <a:pt x="693583" y="77834"/>
                            <a:pt x="561266" y="338144"/>
                            <a:pt x="442786" y="425490"/>
                          </a:cubicBezTo>
                          <a:cubicBezTo>
                            <a:pt x="411653" y="444516"/>
                            <a:pt x="376196" y="490351"/>
                            <a:pt x="360629" y="490351"/>
                          </a:cubicBezTo>
                          <a:cubicBezTo>
                            <a:pt x="194584" y="404735"/>
                            <a:pt x="94265" y="238690"/>
                            <a:pt x="15567" y="73509"/>
                          </a:cubicBezTo>
                          <a:lnTo>
                            <a:pt x="0" y="688395"/>
                          </a:lnTo>
                          <a:cubicBezTo>
                            <a:pt x="0" y="688395"/>
                            <a:pt x="302686" y="879519"/>
                            <a:pt x="742878" y="676287"/>
                          </a:cubicBezTo>
                          <a:lnTo>
                            <a:pt x="69358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8" name="Google Shape;328;p60"/>
                    <p:cNvSpPr/>
                    <p:nvPr/>
                  </p:nvSpPr>
                  <p:spPr>
                    <a:xfrm>
                      <a:off x="-140712" y="6045192"/>
                      <a:ext cx="287984" cy="694448"/>
                    </a:xfrm>
                    <a:custGeom>
                      <a:avLst/>
                      <a:gdLst/>
                      <a:ahLst/>
                      <a:cxnLst/>
                      <a:rect l="l" t="t" r="r" b="b"/>
                      <a:pathLst>
                        <a:path w="287984" h="694448" extrusionOk="0">
                          <a:moveTo>
                            <a:pt x="83887" y="130588"/>
                          </a:moveTo>
                          <a:cubicBezTo>
                            <a:pt x="58807" y="88211"/>
                            <a:pt x="36322" y="44106"/>
                            <a:pt x="15567" y="0"/>
                          </a:cubicBezTo>
                          <a:lnTo>
                            <a:pt x="0" y="614885"/>
                          </a:lnTo>
                          <a:cubicBezTo>
                            <a:pt x="0" y="614885"/>
                            <a:pt x="93400" y="680611"/>
                            <a:pt x="287984" y="694449"/>
                          </a:cubicBezTo>
                          <a:cubicBezTo>
                            <a:pt x="-34593" y="614885"/>
                            <a:pt x="44971" y="271553"/>
                            <a:pt x="83887" y="130588"/>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29" name="Google Shape;329;p60"/>
                  <p:cNvGrpSpPr/>
                  <p:nvPr/>
                </p:nvGrpSpPr>
                <p:grpSpPr>
                  <a:xfrm>
                    <a:off x="-175999" y="5951792"/>
                    <a:ext cx="781562" cy="530132"/>
                    <a:chOff x="-175999" y="5951792"/>
                    <a:chExt cx="781562" cy="530132"/>
                  </a:xfrm>
                </p:grpSpPr>
                <p:grpSp>
                  <p:nvGrpSpPr>
                    <p:cNvPr id="330" name="Google Shape;330;p60"/>
                    <p:cNvGrpSpPr/>
                    <p:nvPr/>
                  </p:nvGrpSpPr>
                  <p:grpSpPr>
                    <a:xfrm>
                      <a:off x="219051" y="5959575"/>
                      <a:ext cx="386512" cy="522349"/>
                      <a:chOff x="219051" y="5959575"/>
                      <a:chExt cx="386512" cy="522349"/>
                    </a:xfrm>
                  </p:grpSpPr>
                  <p:sp>
                    <p:nvSpPr>
                      <p:cNvPr id="331" name="Google Shape;331;p60"/>
                      <p:cNvSpPr/>
                      <p:nvPr/>
                    </p:nvSpPr>
                    <p:spPr>
                      <a:xfrm>
                        <a:off x="219051" y="6031355"/>
                        <a:ext cx="353710" cy="450569"/>
                      </a:xfrm>
                      <a:custGeom>
                        <a:avLst/>
                        <a:gdLst/>
                        <a:ahLst/>
                        <a:cxnLst/>
                        <a:rect l="l" t="t" r="r" b="b"/>
                        <a:pathLst>
                          <a:path w="353710" h="450569" extrusionOk="0">
                            <a:moveTo>
                              <a:pt x="353710" y="87346"/>
                            </a:moveTo>
                            <a:cubicBezTo>
                              <a:pt x="339008" y="64861"/>
                              <a:pt x="326036" y="41511"/>
                              <a:pt x="316523" y="18161"/>
                            </a:cubicBezTo>
                            <a:cubicBezTo>
                              <a:pt x="313064" y="12108"/>
                              <a:pt x="308740" y="6054"/>
                              <a:pt x="305280" y="0"/>
                            </a:cubicBezTo>
                            <a:cubicBezTo>
                              <a:pt x="263769" y="109832"/>
                              <a:pt x="161721" y="336414"/>
                              <a:pt x="0" y="450570"/>
                            </a:cubicBezTo>
                            <a:cubicBezTo>
                              <a:pt x="0" y="450570"/>
                              <a:pt x="265499" y="330360"/>
                              <a:pt x="351980" y="144425"/>
                            </a:cubicBezTo>
                            <a:lnTo>
                              <a:pt x="318253" y="93400"/>
                            </a:lnTo>
                            <a:lnTo>
                              <a:pt x="353710" y="87346"/>
                            </a:ln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2" name="Google Shape;332;p60"/>
                      <p:cNvSpPr/>
                      <p:nvPr/>
                    </p:nvSpPr>
                    <p:spPr>
                      <a:xfrm>
                        <a:off x="219051" y="5959575"/>
                        <a:ext cx="386512" cy="505918"/>
                      </a:xfrm>
                      <a:custGeom>
                        <a:avLst/>
                        <a:gdLst/>
                        <a:ahLst/>
                        <a:cxnLst/>
                        <a:rect l="l" t="t" r="r" b="b"/>
                        <a:pathLst>
                          <a:path w="386512" h="505918" extrusionOk="0">
                            <a:moveTo>
                              <a:pt x="323442" y="0"/>
                            </a:moveTo>
                            <a:cubicBezTo>
                              <a:pt x="307010" y="54483"/>
                              <a:pt x="198043" y="364953"/>
                              <a:pt x="0" y="505918"/>
                            </a:cubicBezTo>
                            <a:cubicBezTo>
                              <a:pt x="0" y="505918"/>
                              <a:pt x="265499" y="385708"/>
                              <a:pt x="351980" y="199773"/>
                            </a:cubicBezTo>
                            <a:lnTo>
                              <a:pt x="318253" y="148749"/>
                            </a:lnTo>
                            <a:lnTo>
                              <a:pt x="369277" y="140100"/>
                            </a:lnTo>
                            <a:cubicBezTo>
                              <a:pt x="369277" y="140100"/>
                              <a:pt x="390897" y="58807"/>
                              <a:pt x="385709" y="55348"/>
                            </a:cubicBezTo>
                            <a:cubicBezTo>
                              <a:pt x="380520" y="50159"/>
                              <a:pt x="323442" y="0"/>
                              <a:pt x="323442"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33" name="Google Shape;333;p60"/>
                    <p:cNvGrpSpPr/>
                    <p:nvPr/>
                  </p:nvGrpSpPr>
                  <p:grpSpPr>
                    <a:xfrm>
                      <a:off x="-175999" y="5951792"/>
                      <a:ext cx="396780" cy="527538"/>
                      <a:chOff x="-175999" y="5951792"/>
                      <a:chExt cx="396780" cy="527538"/>
                    </a:xfrm>
                  </p:grpSpPr>
                  <p:sp>
                    <p:nvSpPr>
                      <p:cNvPr id="334" name="Google Shape;334;p60"/>
                      <p:cNvSpPr/>
                      <p:nvPr/>
                    </p:nvSpPr>
                    <p:spPr>
                      <a:xfrm>
                        <a:off x="-142442" y="6004546"/>
                        <a:ext cx="363223" cy="474784"/>
                      </a:xfrm>
                      <a:custGeom>
                        <a:avLst/>
                        <a:gdLst/>
                        <a:ahLst/>
                        <a:cxnLst/>
                        <a:rect l="l" t="t" r="r" b="b"/>
                        <a:pathLst>
                          <a:path w="363223" h="474784" extrusionOk="0">
                            <a:moveTo>
                              <a:pt x="32863" y="0"/>
                            </a:moveTo>
                            <a:cubicBezTo>
                              <a:pt x="26809" y="18161"/>
                              <a:pt x="21620" y="37187"/>
                              <a:pt x="16432" y="50159"/>
                            </a:cubicBezTo>
                            <a:cubicBezTo>
                              <a:pt x="9513" y="67456"/>
                              <a:pt x="4324" y="85617"/>
                              <a:pt x="0" y="103778"/>
                            </a:cubicBezTo>
                            <a:lnTo>
                              <a:pt x="43241" y="116750"/>
                            </a:lnTo>
                            <a:lnTo>
                              <a:pt x="12108" y="160856"/>
                            </a:lnTo>
                            <a:cubicBezTo>
                              <a:pt x="97725" y="346791"/>
                              <a:pt x="363223" y="474784"/>
                              <a:pt x="363223" y="474784"/>
                            </a:cubicBezTo>
                            <a:cubicBezTo>
                              <a:pt x="191990" y="351980"/>
                              <a:pt x="72645" y="101183"/>
                              <a:pt x="32863"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5" name="Google Shape;335;p60"/>
                      <p:cNvSpPr/>
                      <p:nvPr/>
                    </p:nvSpPr>
                    <p:spPr>
                      <a:xfrm>
                        <a:off x="-175999" y="5951792"/>
                        <a:ext cx="396780" cy="510242"/>
                      </a:xfrm>
                      <a:custGeom>
                        <a:avLst/>
                        <a:gdLst/>
                        <a:ahLst/>
                        <a:cxnLst/>
                        <a:rect l="l" t="t" r="r" b="b"/>
                        <a:pathLst>
                          <a:path w="396780" h="510242" extrusionOk="0">
                            <a:moveTo>
                              <a:pt x="54313" y="0"/>
                            </a:moveTo>
                            <a:cubicBezTo>
                              <a:pt x="69879" y="54483"/>
                              <a:pt x="199602" y="368412"/>
                              <a:pt x="396780" y="510242"/>
                            </a:cubicBezTo>
                            <a:cubicBezTo>
                              <a:pt x="396780" y="510242"/>
                              <a:pt x="131281" y="382249"/>
                              <a:pt x="45665" y="196314"/>
                            </a:cubicBezTo>
                            <a:lnTo>
                              <a:pt x="76798" y="152208"/>
                            </a:lnTo>
                            <a:lnTo>
                              <a:pt x="13666" y="133182"/>
                            </a:lnTo>
                            <a:cubicBezTo>
                              <a:pt x="13666" y="133182"/>
                              <a:pt x="-3630" y="60537"/>
                              <a:pt x="694" y="56213"/>
                            </a:cubicBezTo>
                            <a:cubicBezTo>
                              <a:pt x="5883" y="52754"/>
                              <a:pt x="54313" y="0"/>
                              <a:pt x="54313"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336" name="Google Shape;336;p60"/>
                <p:cNvSpPr/>
                <p:nvPr/>
              </p:nvSpPr>
              <p:spPr>
                <a:xfrm>
                  <a:off x="220781" y="6462034"/>
                  <a:ext cx="864" cy="279335"/>
                </a:xfrm>
                <a:custGeom>
                  <a:avLst/>
                  <a:gdLst/>
                  <a:ahLst/>
                  <a:cxnLst/>
                  <a:rect l="l" t="t" r="r" b="b"/>
                  <a:pathLst>
                    <a:path w="864" h="279335" extrusionOk="0">
                      <a:moveTo>
                        <a:pt x="0" y="0"/>
                      </a:moveTo>
                      <a:lnTo>
                        <a:pt x="865" y="279336"/>
                      </a:lnTo>
                    </a:path>
                  </a:pathLst>
                </a:custGeom>
                <a:noFill/>
                <a:ln w="9525" cap="flat" cmpd="sng">
                  <a:solidFill>
                    <a:srgbClr val="231F2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37" name="Google Shape;337;p60"/>
            <p:cNvGrpSpPr/>
            <p:nvPr/>
          </p:nvGrpSpPr>
          <p:grpSpPr>
            <a:xfrm>
              <a:off x="-2167842" y="7106941"/>
              <a:ext cx="174002" cy="205334"/>
              <a:chOff x="-308487" y="6498848"/>
              <a:chExt cx="174002" cy="205334"/>
            </a:xfrm>
          </p:grpSpPr>
          <p:sp>
            <p:nvSpPr>
              <p:cNvPr id="338" name="Google Shape;338;p60"/>
              <p:cNvSpPr/>
              <p:nvPr/>
            </p:nvSpPr>
            <p:spPr>
              <a:xfrm>
                <a:off x="-308487" y="6597810"/>
                <a:ext cx="93400" cy="106372"/>
              </a:xfrm>
              <a:custGeom>
                <a:avLst/>
                <a:gdLst/>
                <a:ahLst/>
                <a:cxnLst/>
                <a:rect l="l" t="t" r="r" b="b"/>
                <a:pathLst>
                  <a:path w="93400" h="106372" extrusionOk="0">
                    <a:moveTo>
                      <a:pt x="91671" y="29404"/>
                    </a:moveTo>
                    <a:cubicBezTo>
                      <a:pt x="91671" y="19891"/>
                      <a:pt x="92535" y="9513"/>
                      <a:pt x="93400" y="0"/>
                    </a:cubicBezTo>
                    <a:lnTo>
                      <a:pt x="25080" y="12972"/>
                    </a:lnTo>
                    <a:cubicBezTo>
                      <a:pt x="18161" y="12972"/>
                      <a:pt x="12107" y="19026"/>
                      <a:pt x="12107" y="26809"/>
                    </a:cubicBezTo>
                    <a:lnTo>
                      <a:pt x="0" y="92536"/>
                    </a:lnTo>
                    <a:cubicBezTo>
                      <a:pt x="0" y="100319"/>
                      <a:pt x="6054" y="106372"/>
                      <a:pt x="12972" y="106372"/>
                    </a:cubicBezTo>
                    <a:cubicBezTo>
                      <a:pt x="20756" y="106372"/>
                      <a:pt x="29404" y="100319"/>
                      <a:pt x="29404" y="92536"/>
                    </a:cubicBezTo>
                    <a:lnTo>
                      <a:pt x="41511" y="40647"/>
                    </a:lnTo>
                    <a:lnTo>
                      <a:pt x="91671" y="29404"/>
                    </a:ln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39" name="Google Shape;339;p60"/>
              <p:cNvGrpSpPr/>
              <p:nvPr/>
            </p:nvGrpSpPr>
            <p:grpSpPr>
              <a:xfrm>
                <a:off x="-291666" y="6498848"/>
                <a:ext cx="157181" cy="150190"/>
                <a:chOff x="-291666" y="6498848"/>
                <a:chExt cx="157181" cy="150190"/>
              </a:xfrm>
            </p:grpSpPr>
            <p:grpSp>
              <p:nvGrpSpPr>
                <p:cNvPr id="340" name="Google Shape;340;p60"/>
                <p:cNvGrpSpPr/>
                <p:nvPr/>
              </p:nvGrpSpPr>
              <p:grpSpPr>
                <a:xfrm>
                  <a:off x="-217882" y="6498848"/>
                  <a:ext cx="83397" cy="101776"/>
                  <a:chOff x="-217882" y="6498848"/>
                  <a:chExt cx="83397" cy="101776"/>
                </a:xfrm>
              </p:grpSpPr>
              <p:sp>
                <p:nvSpPr>
                  <p:cNvPr id="341" name="Google Shape;341;p60"/>
                  <p:cNvSpPr/>
                  <p:nvPr/>
                </p:nvSpPr>
                <p:spPr>
                  <a:xfrm>
                    <a:off x="-217044" y="6498848"/>
                    <a:ext cx="82559" cy="101724"/>
                  </a:xfrm>
                  <a:custGeom>
                    <a:avLst/>
                    <a:gdLst/>
                    <a:ahLst/>
                    <a:cxnLst/>
                    <a:rect l="l" t="t" r="r" b="b"/>
                    <a:pathLst>
                      <a:path w="82559" h="101724" extrusionOk="0">
                        <a:moveTo>
                          <a:pt x="26173" y="1238"/>
                        </a:moveTo>
                        <a:cubicBezTo>
                          <a:pt x="26173" y="1238"/>
                          <a:pt x="54712" y="22858"/>
                          <a:pt x="59901" y="30641"/>
                        </a:cubicBezTo>
                        <a:cubicBezTo>
                          <a:pt x="61630" y="35830"/>
                          <a:pt x="65954" y="35830"/>
                          <a:pt x="66819" y="61775"/>
                        </a:cubicBezTo>
                        <a:cubicBezTo>
                          <a:pt x="66819" y="66963"/>
                          <a:pt x="68549" y="73017"/>
                          <a:pt x="71143" y="77341"/>
                        </a:cubicBezTo>
                        <a:cubicBezTo>
                          <a:pt x="73738" y="81665"/>
                          <a:pt x="77197" y="84260"/>
                          <a:pt x="79791" y="87719"/>
                        </a:cubicBezTo>
                        <a:cubicBezTo>
                          <a:pt x="81521" y="91178"/>
                          <a:pt x="90169" y="103286"/>
                          <a:pt x="64225" y="101556"/>
                        </a:cubicBezTo>
                        <a:cubicBezTo>
                          <a:pt x="51252" y="98097"/>
                          <a:pt x="23578" y="90314"/>
                          <a:pt x="23578" y="55721"/>
                        </a:cubicBezTo>
                        <a:cubicBezTo>
                          <a:pt x="21849" y="53991"/>
                          <a:pt x="-2366" y="46208"/>
                          <a:pt x="228" y="19399"/>
                        </a:cubicBezTo>
                        <a:cubicBezTo>
                          <a:pt x="2823" y="8156"/>
                          <a:pt x="-10150" y="-3952"/>
                          <a:pt x="26173" y="12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42" name="Google Shape;342;p60"/>
                  <p:cNvSpPr/>
                  <p:nvPr/>
                </p:nvSpPr>
                <p:spPr>
                  <a:xfrm>
                    <a:off x="-217882" y="6502680"/>
                    <a:ext cx="81493" cy="97944"/>
                  </a:xfrm>
                  <a:custGeom>
                    <a:avLst/>
                    <a:gdLst/>
                    <a:ahLst/>
                    <a:cxnLst/>
                    <a:rect l="l" t="t" r="r" b="b"/>
                    <a:pathLst>
                      <a:path w="81493" h="97944" extrusionOk="0">
                        <a:moveTo>
                          <a:pt x="66792" y="95130"/>
                        </a:moveTo>
                        <a:cubicBezTo>
                          <a:pt x="53819" y="91670"/>
                          <a:pt x="26145" y="83887"/>
                          <a:pt x="26145" y="49295"/>
                        </a:cubicBezTo>
                        <a:cubicBezTo>
                          <a:pt x="24416" y="47565"/>
                          <a:pt x="201" y="39781"/>
                          <a:pt x="2795" y="12972"/>
                        </a:cubicBezTo>
                        <a:cubicBezTo>
                          <a:pt x="3660" y="8648"/>
                          <a:pt x="6254" y="4324"/>
                          <a:pt x="10579" y="0"/>
                        </a:cubicBezTo>
                        <a:cubicBezTo>
                          <a:pt x="5390" y="4324"/>
                          <a:pt x="1930" y="10378"/>
                          <a:pt x="201" y="15567"/>
                        </a:cubicBezTo>
                        <a:cubicBezTo>
                          <a:pt x="-2394" y="42376"/>
                          <a:pt x="20956" y="50159"/>
                          <a:pt x="23551" y="51889"/>
                        </a:cubicBezTo>
                        <a:cubicBezTo>
                          <a:pt x="23551" y="87346"/>
                          <a:pt x="50360" y="94265"/>
                          <a:pt x="64197" y="97724"/>
                        </a:cubicBezTo>
                        <a:cubicBezTo>
                          <a:pt x="75440" y="98589"/>
                          <a:pt x="79764" y="96860"/>
                          <a:pt x="81494" y="93400"/>
                        </a:cubicBezTo>
                        <a:cubicBezTo>
                          <a:pt x="79764" y="95130"/>
                          <a:pt x="74575" y="95994"/>
                          <a:pt x="66792" y="95130"/>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43" name="Google Shape;343;p60"/>
                <p:cNvGrpSpPr/>
                <p:nvPr/>
              </p:nvGrpSpPr>
              <p:grpSpPr>
                <a:xfrm>
                  <a:off x="-291666" y="6498942"/>
                  <a:ext cx="152683" cy="150096"/>
                  <a:chOff x="-291666" y="6498942"/>
                  <a:chExt cx="152683" cy="150096"/>
                </a:xfrm>
              </p:grpSpPr>
              <p:grpSp>
                <p:nvGrpSpPr>
                  <p:cNvPr id="344" name="Google Shape;344;p60"/>
                  <p:cNvGrpSpPr/>
                  <p:nvPr/>
                </p:nvGrpSpPr>
                <p:grpSpPr>
                  <a:xfrm>
                    <a:off x="-291666" y="6588297"/>
                    <a:ext cx="152683" cy="60741"/>
                    <a:chOff x="-291666" y="6588297"/>
                    <a:chExt cx="152683" cy="60741"/>
                  </a:xfrm>
                </p:grpSpPr>
                <p:grpSp>
                  <p:nvGrpSpPr>
                    <p:cNvPr id="345" name="Google Shape;345;p60"/>
                    <p:cNvGrpSpPr/>
                    <p:nvPr/>
                  </p:nvGrpSpPr>
                  <p:grpSpPr>
                    <a:xfrm>
                      <a:off x="-291666" y="6589535"/>
                      <a:ext cx="70039" cy="58639"/>
                      <a:chOff x="-291666" y="6589535"/>
                      <a:chExt cx="70039" cy="58639"/>
                    </a:xfrm>
                  </p:grpSpPr>
                  <p:sp>
                    <p:nvSpPr>
                      <p:cNvPr id="346" name="Google Shape;346;p60"/>
                      <p:cNvSpPr/>
                      <p:nvPr/>
                    </p:nvSpPr>
                    <p:spPr>
                      <a:xfrm>
                        <a:off x="-291666" y="6589535"/>
                        <a:ext cx="70039" cy="58639"/>
                      </a:xfrm>
                      <a:custGeom>
                        <a:avLst/>
                        <a:gdLst/>
                        <a:ahLst/>
                        <a:cxnLst/>
                        <a:rect l="l" t="t" r="r" b="b"/>
                        <a:pathLst>
                          <a:path w="70039" h="58639" extrusionOk="0">
                            <a:moveTo>
                              <a:pt x="66202" y="43733"/>
                            </a:moveTo>
                            <a:cubicBezTo>
                              <a:pt x="69662" y="50652"/>
                              <a:pt x="73121" y="53246"/>
                              <a:pt x="65337" y="56705"/>
                            </a:cubicBezTo>
                            <a:lnTo>
                              <a:pt x="64473" y="56705"/>
                            </a:lnTo>
                            <a:cubicBezTo>
                              <a:pt x="56689" y="60165"/>
                              <a:pt x="40258" y="59300"/>
                              <a:pt x="36798" y="51516"/>
                            </a:cubicBezTo>
                            <a:lnTo>
                              <a:pt x="1341" y="20383"/>
                            </a:lnTo>
                            <a:cubicBezTo>
                              <a:pt x="-2118" y="13464"/>
                              <a:pt x="1341" y="4816"/>
                              <a:pt x="9124" y="1357"/>
                            </a:cubicBezTo>
                            <a:lnTo>
                              <a:pt x="9124" y="1357"/>
                            </a:lnTo>
                            <a:cubicBezTo>
                              <a:pt x="16908" y="-2102"/>
                              <a:pt x="25556" y="1357"/>
                              <a:pt x="29015" y="8276"/>
                            </a:cubicBezTo>
                            <a:lnTo>
                              <a:pt x="66202" y="4373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47" name="Google Shape;347;p60"/>
                      <p:cNvSpPr/>
                      <p:nvPr/>
                    </p:nvSpPr>
                    <p:spPr>
                      <a:xfrm>
                        <a:off x="-291666" y="6590027"/>
                        <a:ext cx="62742" cy="57558"/>
                      </a:xfrm>
                      <a:custGeom>
                        <a:avLst/>
                        <a:gdLst/>
                        <a:ahLst/>
                        <a:cxnLst/>
                        <a:rect l="l" t="t" r="r" b="b"/>
                        <a:pathLst>
                          <a:path w="62742" h="57558" extrusionOk="0">
                            <a:moveTo>
                              <a:pt x="38528" y="51024"/>
                            </a:moveTo>
                            <a:lnTo>
                              <a:pt x="3070" y="19891"/>
                            </a:lnTo>
                            <a:cubicBezTo>
                              <a:pt x="-389" y="12972"/>
                              <a:pt x="3070"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8"/>
                              <a:pt x="62743" y="56213"/>
                            </a:cubicBezTo>
                            <a:cubicBezTo>
                              <a:pt x="54960" y="58808"/>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48" name="Google Shape;348;p60"/>
                    <p:cNvGrpSpPr/>
                    <p:nvPr/>
                  </p:nvGrpSpPr>
                  <p:grpSpPr>
                    <a:xfrm>
                      <a:off x="-263992" y="6590399"/>
                      <a:ext cx="70856" cy="58639"/>
                      <a:chOff x="-263992" y="6590399"/>
                      <a:chExt cx="70856" cy="58639"/>
                    </a:xfrm>
                  </p:grpSpPr>
                  <p:sp>
                    <p:nvSpPr>
                      <p:cNvPr id="349" name="Google Shape;349;p60"/>
                      <p:cNvSpPr/>
                      <p:nvPr/>
                    </p:nvSpPr>
                    <p:spPr>
                      <a:xfrm>
                        <a:off x="-263992" y="6590399"/>
                        <a:ext cx="70856" cy="58639"/>
                      </a:xfrm>
                      <a:custGeom>
                        <a:avLst/>
                        <a:gdLst/>
                        <a:ahLst/>
                        <a:cxnLst/>
                        <a:rect l="l" t="t" r="r" b="b"/>
                        <a:pathLst>
                          <a:path w="70856" h="58639" extrusionOk="0">
                            <a:moveTo>
                              <a:pt x="67932" y="45463"/>
                            </a:moveTo>
                            <a:cubicBezTo>
                              <a:pt x="71391" y="52381"/>
                              <a:pt x="73121" y="53246"/>
                              <a:pt x="65337" y="56705"/>
                            </a:cubicBezTo>
                            <a:lnTo>
                              <a:pt x="64473" y="56705"/>
                            </a:lnTo>
                            <a:cubicBezTo>
                              <a:pt x="56689" y="60164"/>
                              <a:pt x="40258" y="59300"/>
                              <a:pt x="36798" y="51516"/>
                            </a:cubicBezTo>
                            <a:lnTo>
                              <a:pt x="1341" y="20383"/>
                            </a:lnTo>
                            <a:cubicBezTo>
                              <a:pt x="-2118" y="13465"/>
                              <a:pt x="1341" y="4816"/>
                              <a:pt x="9124" y="1357"/>
                            </a:cubicBezTo>
                            <a:lnTo>
                              <a:pt x="9124" y="1357"/>
                            </a:lnTo>
                            <a:cubicBezTo>
                              <a:pt x="16908" y="-2102"/>
                              <a:pt x="25556" y="1357"/>
                              <a:pt x="29015" y="8275"/>
                            </a:cubicBezTo>
                            <a:lnTo>
                              <a:pt x="67932" y="4546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0" name="Google Shape;350;p60"/>
                      <p:cNvSpPr/>
                      <p:nvPr/>
                    </p:nvSpPr>
                    <p:spPr>
                      <a:xfrm>
                        <a:off x="-263992" y="6590892"/>
                        <a:ext cx="62742" cy="57558"/>
                      </a:xfrm>
                      <a:custGeom>
                        <a:avLst/>
                        <a:gdLst/>
                        <a:ahLst/>
                        <a:cxnLst/>
                        <a:rect l="l" t="t" r="r" b="b"/>
                        <a:pathLst>
                          <a:path w="62742" h="57558" extrusionOk="0">
                            <a:moveTo>
                              <a:pt x="38528" y="51024"/>
                            </a:moveTo>
                            <a:lnTo>
                              <a:pt x="3071" y="19891"/>
                            </a:lnTo>
                            <a:cubicBezTo>
                              <a:pt x="-389" y="12972"/>
                              <a:pt x="3071"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7"/>
                              <a:pt x="62743" y="56213"/>
                            </a:cubicBezTo>
                            <a:cubicBezTo>
                              <a:pt x="54095" y="58807"/>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51" name="Google Shape;351;p60"/>
                    <p:cNvGrpSpPr/>
                    <p:nvPr/>
                  </p:nvGrpSpPr>
                  <p:grpSpPr>
                    <a:xfrm>
                      <a:off x="-231994" y="6588297"/>
                      <a:ext cx="93011" cy="58175"/>
                      <a:chOff x="-231994" y="6588297"/>
                      <a:chExt cx="93011" cy="58175"/>
                    </a:xfrm>
                  </p:grpSpPr>
                  <p:sp>
                    <p:nvSpPr>
                      <p:cNvPr id="352" name="Google Shape;352;p60"/>
                      <p:cNvSpPr/>
                      <p:nvPr/>
                    </p:nvSpPr>
                    <p:spPr>
                      <a:xfrm>
                        <a:off x="-231994" y="6588297"/>
                        <a:ext cx="93011" cy="58174"/>
                      </a:xfrm>
                      <a:custGeom>
                        <a:avLst/>
                        <a:gdLst/>
                        <a:ahLst/>
                        <a:cxnLst/>
                        <a:rect l="l" t="t" r="r" b="b"/>
                        <a:pathLst>
                          <a:path w="93011" h="58174" extrusionOk="0">
                            <a:moveTo>
                              <a:pt x="93012" y="31998"/>
                            </a:moveTo>
                            <a:cubicBezTo>
                              <a:pt x="75715" y="24215"/>
                              <a:pt x="64472" y="28539"/>
                              <a:pt x="58419" y="27674"/>
                            </a:cubicBezTo>
                            <a:lnTo>
                              <a:pt x="37663" y="6919"/>
                            </a:lnTo>
                            <a:cubicBezTo>
                              <a:pt x="34204" y="0"/>
                              <a:pt x="16907" y="-1730"/>
                              <a:pt x="9124" y="1729"/>
                            </a:cubicBezTo>
                            <a:cubicBezTo>
                              <a:pt x="1341" y="5189"/>
                              <a:pt x="-2118" y="13837"/>
                              <a:pt x="1341" y="20755"/>
                            </a:cubicBezTo>
                            <a:lnTo>
                              <a:pt x="36798" y="51889"/>
                            </a:lnTo>
                            <a:cubicBezTo>
                              <a:pt x="41987" y="63132"/>
                              <a:pt x="61878" y="56213"/>
                              <a:pt x="68797" y="54484"/>
                            </a:cubicBezTo>
                            <a:cubicBezTo>
                              <a:pt x="85228" y="48430"/>
                              <a:pt x="93012" y="34593"/>
                              <a:pt x="93012" y="3199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3" name="Google Shape;353;p60"/>
                      <p:cNvSpPr/>
                      <p:nvPr/>
                    </p:nvSpPr>
                    <p:spPr>
                      <a:xfrm>
                        <a:off x="-227194" y="6588297"/>
                        <a:ext cx="88211" cy="48429"/>
                      </a:xfrm>
                      <a:custGeom>
                        <a:avLst/>
                        <a:gdLst/>
                        <a:ahLst/>
                        <a:cxnLst/>
                        <a:rect l="l" t="t" r="r" b="b"/>
                        <a:pathLst>
                          <a:path w="88211" h="48429" extrusionOk="0">
                            <a:moveTo>
                              <a:pt x="88211" y="31998"/>
                            </a:moveTo>
                            <a:cubicBezTo>
                              <a:pt x="70915" y="24215"/>
                              <a:pt x="59672" y="28539"/>
                              <a:pt x="53619" y="27674"/>
                            </a:cubicBezTo>
                            <a:lnTo>
                              <a:pt x="32863" y="6919"/>
                            </a:lnTo>
                            <a:cubicBezTo>
                              <a:pt x="29404" y="0"/>
                              <a:pt x="12972" y="-1730"/>
                              <a:pt x="5189" y="1729"/>
                            </a:cubicBezTo>
                            <a:cubicBezTo>
                              <a:pt x="2594" y="2595"/>
                              <a:pt x="865" y="4324"/>
                              <a:pt x="0" y="6053"/>
                            </a:cubicBezTo>
                            <a:cubicBezTo>
                              <a:pt x="865" y="5189"/>
                              <a:pt x="1730" y="5189"/>
                              <a:pt x="2594" y="4324"/>
                            </a:cubicBezTo>
                            <a:cubicBezTo>
                              <a:pt x="10378" y="865"/>
                              <a:pt x="29404" y="1729"/>
                              <a:pt x="32863" y="9513"/>
                            </a:cubicBezTo>
                            <a:lnTo>
                              <a:pt x="51889" y="31133"/>
                            </a:lnTo>
                            <a:cubicBezTo>
                              <a:pt x="57078" y="31133"/>
                              <a:pt x="68321" y="27674"/>
                              <a:pt x="86482" y="35457"/>
                            </a:cubicBezTo>
                            <a:cubicBezTo>
                              <a:pt x="86482" y="37187"/>
                              <a:pt x="83023" y="42376"/>
                              <a:pt x="77834" y="48430"/>
                            </a:cubicBezTo>
                            <a:cubicBezTo>
                              <a:pt x="83887" y="41511"/>
                              <a:pt x="88211" y="33728"/>
                              <a:pt x="88211" y="3199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4" name="Google Shape;354;p60"/>
                      <p:cNvSpPr/>
                      <p:nvPr/>
                    </p:nvSpPr>
                    <p:spPr>
                      <a:xfrm>
                        <a:off x="-231355" y="6595216"/>
                        <a:ext cx="92372" cy="51256"/>
                      </a:xfrm>
                      <a:custGeom>
                        <a:avLst/>
                        <a:gdLst/>
                        <a:ahLst/>
                        <a:cxnLst/>
                        <a:rect l="l" t="t" r="r" b="b"/>
                        <a:pathLst>
                          <a:path w="92372" h="51256" extrusionOk="0">
                            <a:moveTo>
                              <a:pt x="70752" y="44105"/>
                            </a:moveTo>
                            <a:cubicBezTo>
                              <a:pt x="63833" y="45835"/>
                              <a:pt x="43943" y="52754"/>
                              <a:pt x="38754" y="41511"/>
                            </a:cubicBezTo>
                            <a:lnTo>
                              <a:pt x="3296" y="10378"/>
                            </a:lnTo>
                            <a:cubicBezTo>
                              <a:pt x="1567" y="6918"/>
                              <a:pt x="1567" y="3459"/>
                              <a:pt x="2431" y="0"/>
                            </a:cubicBezTo>
                            <a:cubicBezTo>
                              <a:pt x="-163" y="4324"/>
                              <a:pt x="-1028" y="9513"/>
                              <a:pt x="1567" y="13837"/>
                            </a:cubicBezTo>
                            <a:lnTo>
                              <a:pt x="37024" y="44971"/>
                            </a:lnTo>
                            <a:cubicBezTo>
                              <a:pt x="42213" y="56213"/>
                              <a:pt x="62104" y="49295"/>
                              <a:pt x="69022" y="47565"/>
                            </a:cubicBezTo>
                            <a:cubicBezTo>
                              <a:pt x="83724" y="41511"/>
                              <a:pt x="91508" y="30269"/>
                              <a:pt x="92372" y="25945"/>
                            </a:cubicBezTo>
                            <a:cubicBezTo>
                              <a:pt x="88913" y="31133"/>
                              <a:pt x="81995" y="39781"/>
                              <a:pt x="70752" y="44105"/>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55" name="Google Shape;355;p60"/>
                  <p:cNvGrpSpPr/>
                  <p:nvPr/>
                </p:nvGrpSpPr>
                <p:grpSpPr>
                  <a:xfrm>
                    <a:off x="-291046" y="6498942"/>
                    <a:ext cx="102769" cy="110111"/>
                    <a:chOff x="-291046" y="6498942"/>
                    <a:chExt cx="102769" cy="110111"/>
                  </a:xfrm>
                </p:grpSpPr>
                <p:grpSp>
                  <p:nvGrpSpPr>
                    <p:cNvPr id="356" name="Google Shape;356;p60"/>
                    <p:cNvGrpSpPr/>
                    <p:nvPr/>
                  </p:nvGrpSpPr>
                  <p:grpSpPr>
                    <a:xfrm>
                      <a:off x="-291046" y="6498942"/>
                      <a:ext cx="102769" cy="110111"/>
                      <a:chOff x="-291046" y="6498942"/>
                      <a:chExt cx="102769" cy="110111"/>
                    </a:xfrm>
                  </p:grpSpPr>
                  <p:sp>
                    <p:nvSpPr>
                      <p:cNvPr id="357" name="Google Shape;357;p60"/>
                      <p:cNvSpPr/>
                      <p:nvPr/>
                    </p:nvSpPr>
                    <p:spPr>
                      <a:xfrm>
                        <a:off x="-291046" y="6498942"/>
                        <a:ext cx="102769" cy="110111"/>
                      </a:xfrm>
                      <a:custGeom>
                        <a:avLst/>
                        <a:gdLst/>
                        <a:ahLst/>
                        <a:cxnLst/>
                        <a:rect l="l" t="t" r="r" b="b"/>
                        <a:pathLst>
                          <a:path w="102769" h="110111" extrusionOk="0">
                            <a:moveTo>
                              <a:pt x="18017" y="16711"/>
                            </a:moveTo>
                            <a:cubicBezTo>
                              <a:pt x="18017" y="16711"/>
                              <a:pt x="-7927" y="110111"/>
                              <a:pt x="2450" y="110111"/>
                            </a:cubicBezTo>
                            <a:cubicBezTo>
                              <a:pt x="50015" y="109246"/>
                              <a:pt x="100175" y="98004"/>
                              <a:pt x="100175" y="98004"/>
                            </a:cubicBezTo>
                            <a:cubicBezTo>
                              <a:pt x="97580" y="98868"/>
                              <a:pt x="99310" y="-11828"/>
                              <a:pt x="102769" y="16711"/>
                            </a:cubicBezTo>
                            <a:cubicBezTo>
                              <a:pt x="100175" y="2874"/>
                              <a:pt x="88932" y="-12693"/>
                              <a:pt x="18017" y="1671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8" name="Google Shape;358;p60"/>
                      <p:cNvSpPr/>
                      <p:nvPr/>
                    </p:nvSpPr>
                    <p:spPr>
                      <a:xfrm>
                        <a:off x="-194431" y="6550752"/>
                        <a:ext cx="2694" cy="47923"/>
                      </a:xfrm>
                      <a:custGeom>
                        <a:avLst/>
                        <a:gdLst/>
                        <a:ahLst/>
                        <a:cxnLst/>
                        <a:rect l="l" t="t" r="r" b="b"/>
                        <a:pathLst>
                          <a:path w="2694" h="47923" extrusionOk="0">
                            <a:moveTo>
                              <a:pt x="965" y="358"/>
                            </a:moveTo>
                            <a:cubicBezTo>
                              <a:pt x="-1630" y="28032"/>
                              <a:pt x="1830" y="47923"/>
                              <a:pt x="1830" y="47923"/>
                            </a:cubicBezTo>
                            <a:lnTo>
                              <a:pt x="2695" y="46194"/>
                            </a:lnTo>
                            <a:cubicBezTo>
                              <a:pt x="2695" y="46194"/>
                              <a:pt x="965" y="24573"/>
                              <a:pt x="1830" y="1223"/>
                            </a:cubicBezTo>
                            <a:cubicBezTo>
                              <a:pt x="1830" y="358"/>
                              <a:pt x="965" y="-506"/>
                              <a:pt x="965" y="35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59" name="Google Shape;359;p60"/>
                    <p:cNvSpPr/>
                    <p:nvPr/>
                  </p:nvSpPr>
                  <p:spPr>
                    <a:xfrm>
                      <a:off x="-288596" y="6598675"/>
                      <a:ext cx="91670" cy="10377"/>
                    </a:xfrm>
                    <a:custGeom>
                      <a:avLst/>
                      <a:gdLst/>
                      <a:ahLst/>
                      <a:cxnLst/>
                      <a:rect l="l" t="t" r="r" b="b"/>
                      <a:pathLst>
                        <a:path w="91670" h="10377" extrusionOk="0">
                          <a:moveTo>
                            <a:pt x="0" y="9513"/>
                          </a:moveTo>
                          <a:cubicBezTo>
                            <a:pt x="3459" y="6919"/>
                            <a:pt x="8648" y="5189"/>
                            <a:pt x="12972" y="5189"/>
                          </a:cubicBezTo>
                          <a:cubicBezTo>
                            <a:pt x="18161" y="5189"/>
                            <a:pt x="22485" y="6919"/>
                            <a:pt x="26809" y="9513"/>
                          </a:cubicBezTo>
                          <a:lnTo>
                            <a:pt x="25945" y="9513"/>
                          </a:lnTo>
                          <a:cubicBezTo>
                            <a:pt x="28539" y="7784"/>
                            <a:pt x="30269" y="6054"/>
                            <a:pt x="32863" y="5189"/>
                          </a:cubicBezTo>
                          <a:cubicBezTo>
                            <a:pt x="35458" y="4324"/>
                            <a:pt x="38052" y="3459"/>
                            <a:pt x="40647" y="2595"/>
                          </a:cubicBezTo>
                          <a:cubicBezTo>
                            <a:pt x="46700" y="1730"/>
                            <a:pt x="51889" y="2595"/>
                            <a:pt x="57078" y="5189"/>
                          </a:cubicBezTo>
                          <a:lnTo>
                            <a:pt x="56213" y="5189"/>
                          </a:lnTo>
                          <a:cubicBezTo>
                            <a:pt x="57078" y="5189"/>
                            <a:pt x="58808" y="3459"/>
                            <a:pt x="60537" y="3459"/>
                          </a:cubicBezTo>
                          <a:cubicBezTo>
                            <a:pt x="62267" y="2595"/>
                            <a:pt x="63132" y="2595"/>
                            <a:pt x="64861" y="1730"/>
                          </a:cubicBezTo>
                          <a:cubicBezTo>
                            <a:pt x="68321" y="865"/>
                            <a:pt x="70915" y="0"/>
                            <a:pt x="74374" y="0"/>
                          </a:cubicBezTo>
                          <a:cubicBezTo>
                            <a:pt x="77834" y="0"/>
                            <a:pt x="80428" y="865"/>
                            <a:pt x="83887" y="1730"/>
                          </a:cubicBezTo>
                          <a:cubicBezTo>
                            <a:pt x="86482" y="2595"/>
                            <a:pt x="89076" y="4324"/>
                            <a:pt x="91671" y="6919"/>
                          </a:cubicBezTo>
                          <a:cubicBezTo>
                            <a:pt x="86482" y="3459"/>
                            <a:pt x="80428" y="865"/>
                            <a:pt x="74374" y="865"/>
                          </a:cubicBezTo>
                          <a:cubicBezTo>
                            <a:pt x="70915" y="865"/>
                            <a:pt x="68321" y="1730"/>
                            <a:pt x="65726" y="2595"/>
                          </a:cubicBezTo>
                          <a:cubicBezTo>
                            <a:pt x="63996" y="3459"/>
                            <a:pt x="63132" y="3459"/>
                            <a:pt x="61402" y="4324"/>
                          </a:cubicBezTo>
                          <a:cubicBezTo>
                            <a:pt x="59672" y="5189"/>
                            <a:pt x="58808" y="6054"/>
                            <a:pt x="57078" y="6054"/>
                          </a:cubicBezTo>
                          <a:lnTo>
                            <a:pt x="57078" y="6054"/>
                          </a:lnTo>
                          <a:lnTo>
                            <a:pt x="57078" y="6054"/>
                          </a:lnTo>
                          <a:cubicBezTo>
                            <a:pt x="51889" y="3459"/>
                            <a:pt x="46700" y="2595"/>
                            <a:pt x="41511" y="3459"/>
                          </a:cubicBezTo>
                          <a:cubicBezTo>
                            <a:pt x="38917" y="3459"/>
                            <a:pt x="36322" y="4324"/>
                            <a:pt x="33728" y="6054"/>
                          </a:cubicBezTo>
                          <a:cubicBezTo>
                            <a:pt x="31133" y="6919"/>
                            <a:pt x="28539" y="8648"/>
                            <a:pt x="26809" y="10378"/>
                          </a:cubicBezTo>
                          <a:lnTo>
                            <a:pt x="26809" y="10378"/>
                          </a:lnTo>
                          <a:lnTo>
                            <a:pt x="26809" y="10378"/>
                          </a:lnTo>
                          <a:cubicBezTo>
                            <a:pt x="23350" y="7784"/>
                            <a:pt x="18161" y="6054"/>
                            <a:pt x="13837" y="6054"/>
                          </a:cubicBezTo>
                          <a:cubicBezTo>
                            <a:pt x="8648" y="5189"/>
                            <a:pt x="3459" y="6919"/>
                            <a:pt x="0" y="9513"/>
                          </a:cubicBezTo>
                          <a:close/>
                        </a:path>
                      </a:pathLst>
                    </a:custGeom>
                    <a:solidFill>
                      <a:srgbClr val="FFFFFF">
                        <a:alpha val="11764"/>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360" name="Google Shape;360;p60"/>
              <p:cNvSpPr/>
              <p:nvPr/>
            </p:nvSpPr>
            <p:spPr>
              <a:xfrm>
                <a:off x="-191736" y="6587432"/>
                <a:ext cx="53618" cy="96859"/>
              </a:xfrm>
              <a:custGeom>
                <a:avLst/>
                <a:gdLst/>
                <a:ahLst/>
                <a:cxnLst/>
                <a:rect l="l" t="t" r="r" b="b"/>
                <a:pathLst>
                  <a:path w="53618" h="96859" extrusionOk="0">
                    <a:moveTo>
                      <a:pt x="52754" y="12972"/>
                    </a:moveTo>
                    <a:cubicBezTo>
                      <a:pt x="52754" y="12972"/>
                      <a:pt x="52754" y="12972"/>
                      <a:pt x="52754" y="12972"/>
                    </a:cubicBezTo>
                    <a:cubicBezTo>
                      <a:pt x="52754" y="12108"/>
                      <a:pt x="52754" y="12108"/>
                      <a:pt x="52754" y="11243"/>
                    </a:cubicBezTo>
                    <a:cubicBezTo>
                      <a:pt x="52754" y="11243"/>
                      <a:pt x="52754" y="10378"/>
                      <a:pt x="52754" y="10378"/>
                    </a:cubicBezTo>
                    <a:cubicBezTo>
                      <a:pt x="52754" y="9513"/>
                      <a:pt x="52754" y="8648"/>
                      <a:pt x="51889" y="8648"/>
                    </a:cubicBezTo>
                    <a:cubicBezTo>
                      <a:pt x="51889" y="8648"/>
                      <a:pt x="51889" y="8648"/>
                      <a:pt x="51889" y="7784"/>
                    </a:cubicBezTo>
                    <a:cubicBezTo>
                      <a:pt x="50159" y="3459"/>
                      <a:pt x="46700" y="865"/>
                      <a:pt x="42376" y="0"/>
                    </a:cubicBezTo>
                    <a:cubicBezTo>
                      <a:pt x="42376" y="0"/>
                      <a:pt x="42376" y="0"/>
                      <a:pt x="42376" y="0"/>
                    </a:cubicBezTo>
                    <a:cubicBezTo>
                      <a:pt x="41511" y="0"/>
                      <a:pt x="41511" y="0"/>
                      <a:pt x="40646" y="0"/>
                    </a:cubicBezTo>
                    <a:cubicBezTo>
                      <a:pt x="40646" y="0"/>
                      <a:pt x="39782" y="0"/>
                      <a:pt x="39782" y="0"/>
                    </a:cubicBezTo>
                    <a:cubicBezTo>
                      <a:pt x="39782" y="0"/>
                      <a:pt x="39782" y="0"/>
                      <a:pt x="39782" y="0"/>
                    </a:cubicBezTo>
                    <a:cubicBezTo>
                      <a:pt x="39782" y="0"/>
                      <a:pt x="39782" y="0"/>
                      <a:pt x="39782" y="0"/>
                    </a:cubicBezTo>
                    <a:cubicBezTo>
                      <a:pt x="39782" y="0"/>
                      <a:pt x="39782" y="0"/>
                      <a:pt x="39782" y="0"/>
                    </a:cubicBezTo>
                    <a:lnTo>
                      <a:pt x="38917" y="0"/>
                    </a:lnTo>
                    <a:cubicBezTo>
                      <a:pt x="38052" y="0"/>
                      <a:pt x="37187" y="0"/>
                      <a:pt x="36322" y="865"/>
                    </a:cubicBezTo>
                    <a:lnTo>
                      <a:pt x="0" y="6918"/>
                    </a:lnTo>
                    <a:cubicBezTo>
                      <a:pt x="0" y="7784"/>
                      <a:pt x="865" y="10378"/>
                      <a:pt x="865" y="11243"/>
                    </a:cubicBezTo>
                    <a:cubicBezTo>
                      <a:pt x="7783" y="19026"/>
                      <a:pt x="19026" y="31998"/>
                      <a:pt x="18161" y="31998"/>
                    </a:cubicBezTo>
                    <a:lnTo>
                      <a:pt x="19891" y="31998"/>
                    </a:lnTo>
                    <a:lnTo>
                      <a:pt x="19026" y="83023"/>
                    </a:lnTo>
                    <a:cubicBezTo>
                      <a:pt x="19026" y="90806"/>
                      <a:pt x="31998" y="96860"/>
                      <a:pt x="39782" y="96860"/>
                    </a:cubicBezTo>
                    <a:cubicBezTo>
                      <a:pt x="39782" y="96860"/>
                      <a:pt x="46700" y="95995"/>
                      <a:pt x="46700" y="95995"/>
                    </a:cubicBezTo>
                    <a:cubicBezTo>
                      <a:pt x="53619" y="95995"/>
                      <a:pt x="53619" y="90806"/>
                      <a:pt x="53619" y="83023"/>
                    </a:cubicBezTo>
                    <a:lnTo>
                      <a:pt x="52754" y="12972"/>
                    </a:lnTo>
                    <a:cubicBezTo>
                      <a:pt x="52754" y="12972"/>
                      <a:pt x="52754" y="12972"/>
                      <a:pt x="52754" y="12972"/>
                    </a:cubicBez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61" name="Google Shape;361;p60"/>
            <p:cNvGrpSpPr/>
            <p:nvPr/>
          </p:nvGrpSpPr>
          <p:grpSpPr>
            <a:xfrm>
              <a:off x="-2130159" y="5731404"/>
              <a:ext cx="970829" cy="1023640"/>
              <a:chOff x="-270804" y="5123311"/>
              <a:chExt cx="970829" cy="1023640"/>
            </a:xfrm>
          </p:grpSpPr>
          <p:sp>
            <p:nvSpPr>
              <p:cNvPr id="362" name="Google Shape;362;p60"/>
              <p:cNvSpPr/>
              <p:nvPr/>
            </p:nvSpPr>
            <p:spPr>
              <a:xfrm>
                <a:off x="-225918" y="5123311"/>
                <a:ext cx="862326" cy="501579"/>
              </a:xfrm>
              <a:custGeom>
                <a:avLst/>
                <a:gdLst/>
                <a:ahLst/>
                <a:cxnLst/>
                <a:rect l="l" t="t" r="r" b="b"/>
                <a:pathLst>
                  <a:path w="862326" h="501579" extrusionOk="0">
                    <a:moveTo>
                      <a:pt x="785708" y="199758"/>
                    </a:moveTo>
                    <a:cubicBezTo>
                      <a:pt x="731224" y="-64875"/>
                      <a:pt x="80881" y="-49309"/>
                      <a:pt x="28992" y="145275"/>
                    </a:cubicBezTo>
                    <a:cubicBezTo>
                      <a:pt x="21209" y="174679"/>
                      <a:pt x="23803" y="201488"/>
                      <a:pt x="33317" y="223974"/>
                    </a:cubicBezTo>
                    <a:cubicBezTo>
                      <a:pt x="-11654" y="293159"/>
                      <a:pt x="-4735" y="389154"/>
                      <a:pt x="16885" y="464393"/>
                    </a:cubicBezTo>
                    <a:cubicBezTo>
                      <a:pt x="16885" y="464393"/>
                      <a:pt x="47154" y="472176"/>
                      <a:pt x="62720" y="485148"/>
                    </a:cubicBezTo>
                    <a:cubicBezTo>
                      <a:pt x="57531" y="396072"/>
                      <a:pt x="112880" y="348507"/>
                      <a:pt x="166498" y="284511"/>
                    </a:cubicBezTo>
                    <a:cubicBezTo>
                      <a:pt x="285843" y="242135"/>
                      <a:pt x="668957" y="152194"/>
                      <a:pt x="723441" y="293159"/>
                    </a:cubicBezTo>
                    <a:cubicBezTo>
                      <a:pt x="775330" y="341589"/>
                      <a:pt x="812517" y="432395"/>
                      <a:pt x="813382" y="501580"/>
                    </a:cubicBezTo>
                    <a:cubicBezTo>
                      <a:pt x="828084" y="487743"/>
                      <a:pt x="833272" y="487743"/>
                      <a:pt x="852299" y="480824"/>
                    </a:cubicBezTo>
                    <a:lnTo>
                      <a:pt x="849704" y="478230"/>
                    </a:lnTo>
                    <a:cubicBezTo>
                      <a:pt x="872189" y="386559"/>
                      <a:pt x="872189" y="263755"/>
                      <a:pt x="785708" y="199758"/>
                    </a:cubicBezTo>
                    <a:close/>
                  </a:path>
                </a:pathLst>
              </a:custGeom>
              <a:solidFill>
                <a:srgbClr val="02020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63" name="Google Shape;363;p60"/>
              <p:cNvGrpSpPr/>
              <p:nvPr/>
            </p:nvGrpSpPr>
            <p:grpSpPr>
              <a:xfrm>
                <a:off x="-270804" y="5145782"/>
                <a:ext cx="970829" cy="1001169"/>
                <a:chOff x="-270804" y="5145782"/>
                <a:chExt cx="970829" cy="1001169"/>
              </a:xfrm>
            </p:grpSpPr>
            <p:grpSp>
              <p:nvGrpSpPr>
                <p:cNvPr id="364" name="Google Shape;364;p60"/>
                <p:cNvGrpSpPr/>
                <p:nvPr/>
              </p:nvGrpSpPr>
              <p:grpSpPr>
                <a:xfrm>
                  <a:off x="-270804" y="5145782"/>
                  <a:ext cx="970829" cy="1001169"/>
                  <a:chOff x="-270804" y="5145782"/>
                  <a:chExt cx="970829" cy="1001169"/>
                </a:xfrm>
              </p:grpSpPr>
              <p:sp>
                <p:nvSpPr>
                  <p:cNvPr id="365" name="Google Shape;365;p60"/>
                  <p:cNvSpPr/>
                  <p:nvPr/>
                </p:nvSpPr>
                <p:spPr>
                  <a:xfrm>
                    <a:off x="-270804" y="5216178"/>
                    <a:ext cx="877744" cy="930773"/>
                  </a:xfrm>
                  <a:custGeom>
                    <a:avLst/>
                    <a:gdLst/>
                    <a:ahLst/>
                    <a:cxnLst/>
                    <a:rect l="l" t="t" r="r" b="b"/>
                    <a:pathLst>
                      <a:path w="877744" h="930773" extrusionOk="0">
                        <a:moveTo>
                          <a:pt x="864321" y="582541"/>
                        </a:moveTo>
                        <a:cubicBezTo>
                          <a:pt x="863456" y="562650"/>
                          <a:pt x="862592" y="541030"/>
                          <a:pt x="859132" y="517679"/>
                        </a:cubicBezTo>
                        <a:cubicBezTo>
                          <a:pt x="855673" y="491735"/>
                          <a:pt x="857403" y="458872"/>
                          <a:pt x="859132" y="424279"/>
                        </a:cubicBezTo>
                        <a:cubicBezTo>
                          <a:pt x="871240" y="236614"/>
                          <a:pt x="757084" y="43760"/>
                          <a:pt x="564230" y="6573"/>
                        </a:cubicBezTo>
                        <a:cubicBezTo>
                          <a:pt x="466505" y="-12453"/>
                          <a:pt x="336783" y="10897"/>
                          <a:pt x="250301" y="62786"/>
                        </a:cubicBezTo>
                        <a:cubicBezTo>
                          <a:pt x="138740" y="129377"/>
                          <a:pt x="113660" y="273801"/>
                          <a:pt x="106741" y="398335"/>
                        </a:cubicBezTo>
                        <a:cubicBezTo>
                          <a:pt x="106741" y="398335"/>
                          <a:pt x="105877" y="397470"/>
                          <a:pt x="105877" y="397470"/>
                        </a:cubicBezTo>
                        <a:cubicBezTo>
                          <a:pt x="86851" y="361148"/>
                          <a:pt x="1234" y="394876"/>
                          <a:pt x="369" y="439846"/>
                        </a:cubicBezTo>
                        <a:cubicBezTo>
                          <a:pt x="-4820" y="483087"/>
                          <a:pt x="45340" y="610215"/>
                          <a:pt x="111930" y="600702"/>
                        </a:cubicBezTo>
                        <a:cubicBezTo>
                          <a:pt x="85986" y="703615"/>
                          <a:pt x="88580" y="873984"/>
                          <a:pt x="395591" y="897334"/>
                        </a:cubicBezTo>
                        <a:cubicBezTo>
                          <a:pt x="404239" y="897334"/>
                          <a:pt x="496774" y="972573"/>
                          <a:pt x="588445" y="897334"/>
                        </a:cubicBezTo>
                        <a:lnTo>
                          <a:pt x="586715" y="895605"/>
                        </a:lnTo>
                        <a:cubicBezTo>
                          <a:pt x="625632" y="890416"/>
                          <a:pt x="661089" y="882632"/>
                          <a:pt x="693953" y="871390"/>
                        </a:cubicBezTo>
                        <a:cubicBezTo>
                          <a:pt x="898914" y="810853"/>
                          <a:pt x="890266" y="669022"/>
                          <a:pt x="864321" y="58254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6" name="Google Shape;366;p60"/>
                  <p:cNvSpPr/>
                  <p:nvPr/>
                </p:nvSpPr>
                <p:spPr>
                  <a:xfrm>
                    <a:off x="513954" y="5766721"/>
                    <a:ext cx="5188" cy="1729"/>
                  </a:xfrm>
                  <a:custGeom>
                    <a:avLst/>
                    <a:gdLst/>
                    <a:ahLst/>
                    <a:cxnLst/>
                    <a:rect l="l" t="t" r="r" b="b"/>
                    <a:pathLst>
                      <a:path w="5188" h="1729" extrusionOk="0">
                        <a:moveTo>
                          <a:pt x="5189" y="1729"/>
                        </a:moveTo>
                        <a:cubicBezTo>
                          <a:pt x="3459" y="865"/>
                          <a:pt x="1729" y="865"/>
                          <a:pt x="0" y="0"/>
                        </a:cubicBezTo>
                        <a:cubicBezTo>
                          <a:pt x="1729" y="865"/>
                          <a:pt x="3459" y="865"/>
                          <a:pt x="5189" y="1729"/>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7" name="Google Shape;367;p60"/>
                  <p:cNvSpPr/>
                  <p:nvPr/>
                </p:nvSpPr>
                <p:spPr>
                  <a:xfrm>
                    <a:off x="-270012" y="5210990"/>
                    <a:ext cx="838450" cy="903387"/>
                  </a:xfrm>
                  <a:custGeom>
                    <a:avLst/>
                    <a:gdLst/>
                    <a:ahLst/>
                    <a:cxnLst/>
                    <a:rect l="l" t="t" r="r" b="b"/>
                    <a:pathLst>
                      <a:path w="838450" h="903387" extrusionOk="0">
                        <a:moveTo>
                          <a:pt x="265941" y="532381"/>
                        </a:moveTo>
                        <a:cubicBezTo>
                          <a:pt x="160434" y="529787"/>
                          <a:pt x="150056" y="337797"/>
                          <a:pt x="173406" y="275531"/>
                        </a:cubicBezTo>
                        <a:cubicBezTo>
                          <a:pt x="195891" y="212399"/>
                          <a:pt x="220106" y="160510"/>
                          <a:pt x="303129" y="109486"/>
                        </a:cubicBezTo>
                        <a:cubicBezTo>
                          <a:pt x="479551" y="42894"/>
                          <a:pt x="704404" y="52408"/>
                          <a:pt x="838450" y="263423"/>
                        </a:cubicBezTo>
                        <a:cubicBezTo>
                          <a:pt x="797804" y="138024"/>
                          <a:pt x="700944" y="32517"/>
                          <a:pt x="564303" y="6573"/>
                        </a:cubicBezTo>
                        <a:cubicBezTo>
                          <a:pt x="466579" y="-12453"/>
                          <a:pt x="336856" y="10897"/>
                          <a:pt x="250375" y="62786"/>
                        </a:cubicBezTo>
                        <a:cubicBezTo>
                          <a:pt x="138813" y="129376"/>
                          <a:pt x="114598" y="279855"/>
                          <a:pt x="108545" y="404388"/>
                        </a:cubicBezTo>
                        <a:cubicBezTo>
                          <a:pt x="108545" y="404388"/>
                          <a:pt x="110274" y="410442"/>
                          <a:pt x="108545" y="404388"/>
                        </a:cubicBezTo>
                        <a:cubicBezTo>
                          <a:pt x="89519" y="363742"/>
                          <a:pt x="6496" y="400929"/>
                          <a:pt x="442" y="440710"/>
                        </a:cubicBezTo>
                        <a:cubicBezTo>
                          <a:pt x="-4746" y="483951"/>
                          <a:pt x="35900" y="607621"/>
                          <a:pt x="112004" y="606755"/>
                        </a:cubicBezTo>
                        <a:cubicBezTo>
                          <a:pt x="90383" y="693237"/>
                          <a:pt x="64439" y="875714"/>
                          <a:pt x="395664" y="903388"/>
                        </a:cubicBezTo>
                        <a:cubicBezTo>
                          <a:pt x="86924" y="829878"/>
                          <a:pt x="169947" y="551407"/>
                          <a:pt x="265941" y="532381"/>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8" name="Google Shape;368;p60"/>
                  <p:cNvSpPr/>
                  <p:nvPr/>
                </p:nvSpPr>
                <p:spPr>
                  <a:xfrm>
                    <a:off x="543835" y="5613685"/>
                    <a:ext cx="156190" cy="218164"/>
                  </a:xfrm>
                  <a:custGeom>
                    <a:avLst/>
                    <a:gdLst/>
                    <a:ahLst/>
                    <a:cxnLst/>
                    <a:rect l="l" t="t" r="r" b="b"/>
                    <a:pathLst>
                      <a:path w="156190" h="218164" extrusionOk="0">
                        <a:moveTo>
                          <a:pt x="26332" y="214438"/>
                        </a:moveTo>
                        <a:cubicBezTo>
                          <a:pt x="4711" y="201466"/>
                          <a:pt x="1252" y="168603"/>
                          <a:pt x="387" y="146117"/>
                        </a:cubicBezTo>
                        <a:cubicBezTo>
                          <a:pt x="-3072" y="99418"/>
                          <a:pt x="16819" y="44069"/>
                          <a:pt x="53141" y="13801"/>
                        </a:cubicBezTo>
                        <a:cubicBezTo>
                          <a:pt x="73897" y="-21657"/>
                          <a:pt x="157784" y="17260"/>
                          <a:pt x="156054" y="62231"/>
                        </a:cubicBezTo>
                        <a:cubicBezTo>
                          <a:pt x="159514" y="108066"/>
                          <a:pt x="96382" y="242113"/>
                          <a:pt x="26332" y="2144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9" name="Google Shape;369;p60"/>
                  <p:cNvSpPr/>
                  <p:nvPr/>
                </p:nvSpPr>
                <p:spPr>
                  <a:xfrm>
                    <a:off x="-145036" y="5314063"/>
                    <a:ext cx="1729" cy="1223"/>
                  </a:xfrm>
                  <a:custGeom>
                    <a:avLst/>
                    <a:gdLst/>
                    <a:ahLst/>
                    <a:cxnLst/>
                    <a:rect l="l" t="t" r="r" b="b"/>
                    <a:pathLst>
                      <a:path w="1729" h="1223" extrusionOk="0">
                        <a:moveTo>
                          <a:pt x="1730" y="358"/>
                        </a:moveTo>
                        <a:cubicBezTo>
                          <a:pt x="865" y="358"/>
                          <a:pt x="865" y="1223"/>
                          <a:pt x="0" y="1223"/>
                        </a:cubicBezTo>
                        <a:cubicBezTo>
                          <a:pt x="865" y="358"/>
                          <a:pt x="1730" y="-506"/>
                          <a:pt x="1730" y="358"/>
                        </a:cubicBezTo>
                        <a:close/>
                      </a:path>
                    </a:pathLst>
                  </a:custGeom>
                  <a:solidFill>
                    <a:srgbClr val="4E21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70" name="Google Shape;370;p60"/>
                  <p:cNvGrpSpPr/>
                  <p:nvPr/>
                </p:nvGrpSpPr>
                <p:grpSpPr>
                  <a:xfrm>
                    <a:off x="-225053" y="5145782"/>
                    <a:ext cx="862522" cy="488621"/>
                    <a:chOff x="-225053" y="5145782"/>
                    <a:chExt cx="862522" cy="488621"/>
                  </a:xfrm>
                </p:grpSpPr>
                <p:sp>
                  <p:nvSpPr>
                    <p:cNvPr id="371" name="Google Shape;371;p60"/>
                    <p:cNvSpPr/>
                    <p:nvPr/>
                  </p:nvSpPr>
                  <p:spPr>
                    <a:xfrm>
                      <a:off x="302938" y="5145782"/>
                      <a:ext cx="334531" cy="488621"/>
                    </a:xfrm>
                    <a:custGeom>
                      <a:avLst/>
                      <a:gdLst/>
                      <a:ahLst/>
                      <a:cxnLst/>
                      <a:rect l="l" t="t" r="r" b="b"/>
                      <a:pathLst>
                        <a:path w="334531" h="488621" extrusionOk="0">
                          <a:moveTo>
                            <a:pt x="257716" y="186801"/>
                          </a:moveTo>
                          <a:cubicBezTo>
                            <a:pt x="236960" y="85617"/>
                            <a:pt x="128858" y="25080"/>
                            <a:pt x="0" y="0"/>
                          </a:cubicBezTo>
                          <a:cubicBezTo>
                            <a:pt x="49295" y="21620"/>
                            <a:pt x="330360" y="108967"/>
                            <a:pt x="155667" y="234366"/>
                          </a:cubicBezTo>
                          <a:cubicBezTo>
                            <a:pt x="173828" y="245608"/>
                            <a:pt x="188530" y="260310"/>
                            <a:pt x="195449" y="280201"/>
                          </a:cubicBezTo>
                          <a:cubicBezTo>
                            <a:pt x="247338" y="328631"/>
                            <a:pt x="284525" y="419436"/>
                            <a:pt x="285390" y="488622"/>
                          </a:cubicBezTo>
                          <a:cubicBezTo>
                            <a:pt x="300092" y="474785"/>
                            <a:pt x="305281" y="474785"/>
                            <a:pt x="324306" y="467866"/>
                          </a:cubicBezTo>
                          <a:lnTo>
                            <a:pt x="321712" y="465272"/>
                          </a:lnTo>
                          <a:cubicBezTo>
                            <a:pt x="344197" y="372737"/>
                            <a:pt x="345062" y="249932"/>
                            <a:pt x="257716" y="186801"/>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2" name="Google Shape;372;p60"/>
                    <p:cNvSpPr/>
                    <p:nvPr/>
                  </p:nvSpPr>
                  <p:spPr>
                    <a:xfrm>
                      <a:off x="-225053" y="5146647"/>
                      <a:ext cx="235683" cy="471325"/>
                    </a:xfrm>
                    <a:custGeom>
                      <a:avLst/>
                      <a:gdLst/>
                      <a:ahLst/>
                      <a:cxnLst/>
                      <a:rect l="l" t="t" r="r" b="b"/>
                      <a:pathLst>
                        <a:path w="235683" h="471325" extrusionOk="0">
                          <a:moveTo>
                            <a:pt x="159580" y="96860"/>
                          </a:moveTo>
                          <a:cubicBezTo>
                            <a:pt x="171687" y="53619"/>
                            <a:pt x="199361" y="22485"/>
                            <a:pt x="235684" y="0"/>
                          </a:cubicBezTo>
                          <a:cubicBezTo>
                            <a:pt x="130176" y="21620"/>
                            <a:pt x="46289" y="66591"/>
                            <a:pt x="28992" y="131452"/>
                          </a:cubicBezTo>
                          <a:cubicBezTo>
                            <a:pt x="21209" y="160856"/>
                            <a:pt x="23803" y="187665"/>
                            <a:pt x="33317" y="210150"/>
                          </a:cubicBezTo>
                          <a:cubicBezTo>
                            <a:pt x="-11654" y="279336"/>
                            <a:pt x="-4735" y="375330"/>
                            <a:pt x="16885" y="450570"/>
                          </a:cubicBezTo>
                          <a:cubicBezTo>
                            <a:pt x="16885" y="450570"/>
                            <a:pt x="47154" y="458353"/>
                            <a:pt x="62720" y="471325"/>
                          </a:cubicBezTo>
                          <a:cubicBezTo>
                            <a:pt x="57531" y="382249"/>
                            <a:pt x="76557" y="339873"/>
                            <a:pt x="112880" y="228311"/>
                          </a:cubicBezTo>
                          <a:cubicBezTo>
                            <a:pt x="112880" y="228311"/>
                            <a:pt x="119798" y="198908"/>
                            <a:pt x="158715" y="166910"/>
                          </a:cubicBezTo>
                          <a:cubicBezTo>
                            <a:pt x="77422" y="155667"/>
                            <a:pt x="135365" y="189395"/>
                            <a:pt x="159580" y="96860"/>
                          </a:cubicBezTo>
                          <a:close/>
                        </a:path>
                      </a:pathLst>
                    </a:custGeom>
                    <a:solidFill>
                      <a:srgbClr val="231F20">
                        <a:alpha val="2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73" name="Google Shape;373;p60"/>
                  <p:cNvGrpSpPr/>
                  <p:nvPr/>
                </p:nvGrpSpPr>
                <p:grpSpPr>
                  <a:xfrm>
                    <a:off x="-230405" y="5661941"/>
                    <a:ext cx="872402" cy="93537"/>
                    <a:chOff x="-230405" y="5661941"/>
                    <a:chExt cx="872402" cy="93537"/>
                  </a:xfrm>
                </p:grpSpPr>
                <p:sp>
                  <p:nvSpPr>
                    <p:cNvPr id="374" name="Google Shape;374;p60"/>
                    <p:cNvSpPr/>
                    <p:nvPr/>
                  </p:nvSpPr>
                  <p:spPr>
                    <a:xfrm>
                      <a:off x="605644" y="5683968"/>
                      <a:ext cx="36353" cy="71510"/>
                    </a:xfrm>
                    <a:custGeom>
                      <a:avLst/>
                      <a:gdLst/>
                      <a:ahLst/>
                      <a:cxnLst/>
                      <a:rect l="l" t="t" r="r" b="b"/>
                      <a:pathLst>
                        <a:path w="36353" h="71510" extrusionOk="0">
                          <a:moveTo>
                            <a:pt x="10358" y="71510"/>
                          </a:moveTo>
                          <a:cubicBezTo>
                            <a:pt x="11223" y="71510"/>
                            <a:pt x="27654" y="33459"/>
                            <a:pt x="25924" y="29135"/>
                          </a:cubicBezTo>
                          <a:cubicBezTo>
                            <a:pt x="22465" y="18757"/>
                            <a:pt x="20736" y="24811"/>
                            <a:pt x="12952" y="23081"/>
                          </a:cubicBezTo>
                          <a:cubicBezTo>
                            <a:pt x="5169" y="20486"/>
                            <a:pt x="-2614" y="22216"/>
                            <a:pt x="845" y="10973"/>
                          </a:cubicBezTo>
                          <a:cubicBezTo>
                            <a:pt x="2575" y="4920"/>
                            <a:pt x="9493" y="2325"/>
                            <a:pt x="14682" y="596"/>
                          </a:cubicBezTo>
                          <a:cubicBezTo>
                            <a:pt x="56193" y="-7188"/>
                            <a:pt x="28519" y="63727"/>
                            <a:pt x="10358" y="7151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5" name="Google Shape;375;p60"/>
                    <p:cNvSpPr/>
                    <p:nvPr/>
                  </p:nvSpPr>
                  <p:spPr>
                    <a:xfrm>
                      <a:off x="-230405" y="5661941"/>
                      <a:ext cx="35762" cy="71916"/>
                    </a:xfrm>
                    <a:custGeom>
                      <a:avLst/>
                      <a:gdLst/>
                      <a:ahLst/>
                      <a:cxnLst/>
                      <a:rect l="l" t="t" r="r" b="b"/>
                      <a:pathLst>
                        <a:path w="35762" h="71916" extrusionOk="0">
                          <a:moveTo>
                            <a:pt x="23102" y="71916"/>
                          </a:moveTo>
                          <a:cubicBezTo>
                            <a:pt x="22238" y="71916"/>
                            <a:pt x="7536" y="32999"/>
                            <a:pt x="9265" y="28675"/>
                          </a:cubicBezTo>
                          <a:cubicBezTo>
                            <a:pt x="13589" y="18298"/>
                            <a:pt x="14454" y="24351"/>
                            <a:pt x="22238" y="22622"/>
                          </a:cubicBezTo>
                          <a:cubicBezTo>
                            <a:pt x="30886" y="20892"/>
                            <a:pt x="37804" y="22622"/>
                            <a:pt x="35210" y="11379"/>
                          </a:cubicBezTo>
                          <a:cubicBezTo>
                            <a:pt x="34345" y="5326"/>
                            <a:pt x="27426" y="1866"/>
                            <a:pt x="22238" y="1002"/>
                          </a:cubicBezTo>
                          <a:cubicBezTo>
                            <a:pt x="-18409" y="-9376"/>
                            <a:pt x="5806" y="64133"/>
                            <a:pt x="23102" y="71916"/>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76" name="Google Shape;376;p60"/>
                  <p:cNvGrpSpPr/>
                  <p:nvPr/>
                </p:nvGrpSpPr>
                <p:grpSpPr>
                  <a:xfrm>
                    <a:off x="-157144" y="5505526"/>
                    <a:ext cx="738553" cy="557827"/>
                    <a:chOff x="-157144" y="5505526"/>
                    <a:chExt cx="738553" cy="557827"/>
                  </a:xfrm>
                </p:grpSpPr>
                <p:sp>
                  <p:nvSpPr>
                    <p:cNvPr id="377" name="Google Shape;377;p60"/>
                    <p:cNvSpPr/>
                    <p:nvPr/>
                  </p:nvSpPr>
                  <p:spPr>
                    <a:xfrm>
                      <a:off x="129909" y="5773640"/>
                      <a:ext cx="171299" cy="108985"/>
                    </a:xfrm>
                    <a:custGeom>
                      <a:avLst/>
                      <a:gdLst/>
                      <a:ahLst/>
                      <a:cxnLst/>
                      <a:rect l="l" t="t" r="r" b="b"/>
                      <a:pathLst>
                        <a:path w="171299" h="108985" extrusionOk="0">
                          <a:moveTo>
                            <a:pt x="103843" y="88211"/>
                          </a:moveTo>
                          <a:cubicBezTo>
                            <a:pt x="55414" y="89076"/>
                            <a:pt x="15632" y="59672"/>
                            <a:pt x="14767" y="22485"/>
                          </a:cubicBezTo>
                          <a:cubicBezTo>
                            <a:pt x="14767" y="14702"/>
                            <a:pt x="16497" y="6918"/>
                            <a:pt x="19091" y="0"/>
                          </a:cubicBezTo>
                          <a:cubicBezTo>
                            <a:pt x="6984" y="12107"/>
                            <a:pt x="-799" y="26809"/>
                            <a:pt x="65" y="43241"/>
                          </a:cubicBezTo>
                          <a:cubicBezTo>
                            <a:pt x="930" y="80428"/>
                            <a:pt x="40712" y="109832"/>
                            <a:pt x="89142" y="108967"/>
                          </a:cubicBezTo>
                          <a:cubicBezTo>
                            <a:pt x="127194" y="108102"/>
                            <a:pt x="159192" y="89076"/>
                            <a:pt x="171299" y="62267"/>
                          </a:cubicBezTo>
                          <a:cubicBezTo>
                            <a:pt x="154868" y="77834"/>
                            <a:pt x="130653" y="88211"/>
                            <a:pt x="103843" y="88211"/>
                          </a:cubicBezTo>
                          <a:close/>
                        </a:path>
                      </a:pathLst>
                    </a:custGeom>
                    <a:solidFill>
                      <a:srgbClr val="E2BF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78" name="Google Shape;378;p60"/>
                    <p:cNvGrpSpPr/>
                    <p:nvPr/>
                  </p:nvGrpSpPr>
                  <p:grpSpPr>
                    <a:xfrm>
                      <a:off x="-55960" y="5505526"/>
                      <a:ext cx="518889" cy="83042"/>
                      <a:chOff x="-55960" y="5505526"/>
                      <a:chExt cx="518889" cy="83042"/>
                    </a:xfrm>
                  </p:grpSpPr>
                  <p:sp>
                    <p:nvSpPr>
                      <p:cNvPr id="379" name="Google Shape;379;p60"/>
                      <p:cNvSpPr/>
                      <p:nvPr/>
                    </p:nvSpPr>
                    <p:spPr>
                      <a:xfrm>
                        <a:off x="309196" y="5505526"/>
                        <a:ext cx="153733" cy="64881"/>
                      </a:xfrm>
                      <a:custGeom>
                        <a:avLst/>
                        <a:gdLst/>
                        <a:ahLst/>
                        <a:cxnLst/>
                        <a:rect l="l" t="t" r="r" b="b"/>
                        <a:pathLst>
                          <a:path w="153733" h="64881" extrusionOk="0">
                            <a:moveTo>
                              <a:pt x="153734" y="64882"/>
                            </a:moveTo>
                            <a:cubicBezTo>
                              <a:pt x="112222" y="16451"/>
                              <a:pt x="68117" y="-11222"/>
                              <a:pt x="7580" y="4344"/>
                            </a:cubicBezTo>
                            <a:cubicBezTo>
                              <a:pt x="-1069" y="11263"/>
                              <a:pt x="-4528" y="32883"/>
                              <a:pt x="9309" y="47585"/>
                            </a:cubicBezTo>
                            <a:cubicBezTo>
                              <a:pt x="36119" y="46720"/>
                              <a:pt x="68982" y="23370"/>
                              <a:pt x="153734" y="6488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80" name="Google Shape;380;p60"/>
                      <p:cNvSpPr/>
                      <p:nvPr/>
                    </p:nvSpPr>
                    <p:spPr>
                      <a:xfrm>
                        <a:off x="-55960" y="5507244"/>
                        <a:ext cx="147048" cy="81324"/>
                      </a:xfrm>
                      <a:custGeom>
                        <a:avLst/>
                        <a:gdLst/>
                        <a:ahLst/>
                        <a:cxnLst/>
                        <a:rect l="l" t="t" r="r" b="b"/>
                        <a:pathLst>
                          <a:path w="147048" h="81324" extrusionOk="0">
                            <a:moveTo>
                              <a:pt x="0" y="81324"/>
                            </a:moveTo>
                            <a:cubicBezTo>
                              <a:pt x="34593" y="27706"/>
                              <a:pt x="75239" y="-6022"/>
                              <a:pt x="136641" y="896"/>
                            </a:cubicBezTo>
                            <a:cubicBezTo>
                              <a:pt x="146154" y="6085"/>
                              <a:pt x="152208" y="27706"/>
                              <a:pt x="140965" y="43273"/>
                            </a:cubicBezTo>
                            <a:cubicBezTo>
                              <a:pt x="115021" y="47597"/>
                              <a:pt x="78698" y="29435"/>
                              <a:pt x="0" y="8132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81" name="Google Shape;381;p60"/>
                    <p:cNvGrpSpPr/>
                    <p:nvPr/>
                  </p:nvGrpSpPr>
                  <p:grpSpPr>
                    <a:xfrm>
                      <a:off x="-27437" y="5626600"/>
                      <a:ext cx="153969" cy="122844"/>
                      <a:chOff x="-27437" y="5626600"/>
                      <a:chExt cx="153969" cy="122844"/>
                    </a:xfrm>
                  </p:grpSpPr>
                  <p:sp>
                    <p:nvSpPr>
                      <p:cNvPr id="382" name="Google Shape;382;p60"/>
                      <p:cNvSpPr/>
                      <p:nvPr/>
                    </p:nvSpPr>
                    <p:spPr>
                      <a:xfrm>
                        <a:off x="-27437" y="5626600"/>
                        <a:ext cx="153969" cy="122844"/>
                      </a:xfrm>
                      <a:custGeom>
                        <a:avLst/>
                        <a:gdLst/>
                        <a:ahLst/>
                        <a:cxnLst/>
                        <a:rect l="l" t="t" r="r" b="b"/>
                        <a:pathLst>
                          <a:path w="153969" h="122844" extrusionOk="0">
                            <a:moveTo>
                              <a:pt x="153954" y="63152"/>
                            </a:moveTo>
                            <a:cubicBezTo>
                              <a:pt x="153089" y="96880"/>
                              <a:pt x="117631" y="123689"/>
                              <a:pt x="75255" y="122825"/>
                            </a:cubicBezTo>
                            <a:cubicBezTo>
                              <a:pt x="32879" y="121959"/>
                              <a:pt x="-849" y="93421"/>
                              <a:pt x="16" y="59692"/>
                            </a:cubicBezTo>
                            <a:cubicBezTo>
                              <a:pt x="881" y="25965"/>
                              <a:pt x="36338"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83" name="Google Shape;383;p60"/>
                      <p:cNvGrpSpPr/>
                      <p:nvPr/>
                    </p:nvGrpSpPr>
                    <p:grpSpPr>
                      <a:xfrm>
                        <a:off x="16684" y="5648241"/>
                        <a:ext cx="78729" cy="79563"/>
                        <a:chOff x="16684" y="5648241"/>
                        <a:chExt cx="78729" cy="79563"/>
                      </a:xfrm>
                    </p:grpSpPr>
                    <p:sp>
                      <p:nvSpPr>
                        <p:cNvPr id="384" name="Google Shape;384;p60"/>
                        <p:cNvSpPr/>
                        <p:nvPr/>
                      </p:nvSpPr>
                      <p:spPr>
                        <a:xfrm>
                          <a:off x="16684" y="5648241"/>
                          <a:ext cx="78729" cy="79563"/>
                        </a:xfrm>
                        <a:custGeom>
                          <a:avLst/>
                          <a:gdLst/>
                          <a:ahLst/>
                          <a:cxnLst/>
                          <a:rect l="l" t="t" r="r" b="b"/>
                          <a:pathLst>
                            <a:path w="78729" h="79563" extrusionOk="0">
                              <a:moveTo>
                                <a:pt x="78698" y="40647"/>
                              </a:moveTo>
                              <a:cubicBezTo>
                                <a:pt x="77834" y="62267"/>
                                <a:pt x="60537" y="79563"/>
                                <a:pt x="38917" y="79563"/>
                              </a:cubicBezTo>
                              <a:cubicBezTo>
                                <a:pt x="17296" y="78698"/>
                                <a:pt x="0" y="61402"/>
                                <a:pt x="0" y="38917"/>
                              </a:cubicBezTo>
                              <a:cubicBezTo>
                                <a:pt x="0" y="17296"/>
                                <a:pt x="18161" y="0"/>
                                <a:pt x="39781" y="0"/>
                              </a:cubicBezTo>
                              <a:cubicBezTo>
                                <a:pt x="62267" y="865"/>
                                <a:pt x="79563" y="19026"/>
                                <a:pt x="78698" y="40647"/>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85" name="Google Shape;385;p60"/>
                        <p:cNvSpPr/>
                        <p:nvPr/>
                      </p:nvSpPr>
                      <p:spPr>
                        <a:xfrm>
                          <a:off x="56356" y="5665202"/>
                          <a:ext cx="25524" cy="25749"/>
                        </a:xfrm>
                        <a:custGeom>
                          <a:avLst/>
                          <a:gdLst/>
                          <a:ahLst/>
                          <a:cxnLst/>
                          <a:rect l="l" t="t" r="r" b="b"/>
                          <a:pathLst>
                            <a:path w="25524" h="25749" extrusionOk="0">
                              <a:moveTo>
                                <a:pt x="25190" y="15037"/>
                              </a:moveTo>
                              <a:cubicBezTo>
                                <a:pt x="24325" y="21956"/>
                                <a:pt x="17406" y="27144"/>
                                <a:pt x="10488" y="25415"/>
                              </a:cubicBezTo>
                              <a:cubicBezTo>
                                <a:pt x="3569" y="24550"/>
                                <a:pt x="-755" y="17632"/>
                                <a:pt x="110" y="10713"/>
                              </a:cubicBezTo>
                              <a:cubicBezTo>
                                <a:pt x="974" y="3794"/>
                                <a:pt x="7893" y="-1394"/>
                                <a:pt x="14812" y="335"/>
                              </a:cubicBezTo>
                              <a:cubicBezTo>
                                <a:pt x="21730" y="2065"/>
                                <a:pt x="26919" y="8118"/>
                                <a:pt x="25190" y="15037"/>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86" name="Google Shape;386;p60"/>
                    <p:cNvGrpSpPr/>
                    <p:nvPr/>
                  </p:nvGrpSpPr>
                  <p:grpSpPr>
                    <a:xfrm>
                      <a:off x="303787" y="5635248"/>
                      <a:ext cx="153970" cy="122844"/>
                      <a:chOff x="303787" y="5635248"/>
                      <a:chExt cx="153970" cy="122844"/>
                    </a:xfrm>
                  </p:grpSpPr>
                  <p:sp>
                    <p:nvSpPr>
                      <p:cNvPr id="387" name="Google Shape;387;p60"/>
                      <p:cNvSpPr/>
                      <p:nvPr/>
                    </p:nvSpPr>
                    <p:spPr>
                      <a:xfrm>
                        <a:off x="303787" y="5635248"/>
                        <a:ext cx="153970" cy="122844"/>
                      </a:xfrm>
                      <a:custGeom>
                        <a:avLst/>
                        <a:gdLst/>
                        <a:ahLst/>
                        <a:cxnLst/>
                        <a:rect l="l" t="t" r="r" b="b"/>
                        <a:pathLst>
                          <a:path w="153970" h="122844" extrusionOk="0">
                            <a:moveTo>
                              <a:pt x="153954" y="63152"/>
                            </a:moveTo>
                            <a:cubicBezTo>
                              <a:pt x="153089" y="96880"/>
                              <a:pt x="117631" y="123689"/>
                              <a:pt x="75255" y="122825"/>
                            </a:cubicBezTo>
                            <a:cubicBezTo>
                              <a:pt x="32879" y="121959"/>
                              <a:pt x="-849" y="93421"/>
                              <a:pt x="16" y="59692"/>
                            </a:cubicBezTo>
                            <a:cubicBezTo>
                              <a:pt x="881" y="25965"/>
                              <a:pt x="36339"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88" name="Google Shape;388;p60"/>
                      <p:cNvGrpSpPr/>
                      <p:nvPr/>
                    </p:nvGrpSpPr>
                    <p:grpSpPr>
                      <a:xfrm>
                        <a:off x="330581" y="5656858"/>
                        <a:ext cx="78760" cy="78760"/>
                        <a:chOff x="330581" y="5656858"/>
                        <a:chExt cx="78760" cy="78760"/>
                      </a:xfrm>
                    </p:grpSpPr>
                    <p:sp>
                      <p:nvSpPr>
                        <p:cNvPr id="389" name="Google Shape;389;p60"/>
                        <p:cNvSpPr/>
                        <p:nvPr/>
                      </p:nvSpPr>
                      <p:spPr>
                        <a:xfrm>
                          <a:off x="330581" y="5656858"/>
                          <a:ext cx="78760" cy="78760"/>
                        </a:xfrm>
                        <a:custGeom>
                          <a:avLst/>
                          <a:gdLst/>
                          <a:ahLst/>
                          <a:cxnLst/>
                          <a:rect l="l" t="t" r="r" b="b"/>
                          <a:pathLst>
                            <a:path w="78760" h="78760" extrusionOk="0">
                              <a:moveTo>
                                <a:pt x="31" y="38083"/>
                              </a:moveTo>
                              <a:cubicBezTo>
                                <a:pt x="-834" y="59703"/>
                                <a:pt x="16463" y="77865"/>
                                <a:pt x="38083" y="78729"/>
                              </a:cubicBezTo>
                              <a:cubicBezTo>
                                <a:pt x="59703" y="79594"/>
                                <a:pt x="77865" y="62298"/>
                                <a:pt x="78730" y="40678"/>
                              </a:cubicBezTo>
                              <a:cubicBezTo>
                                <a:pt x="79594" y="19057"/>
                                <a:pt x="62298" y="896"/>
                                <a:pt x="40678" y="31"/>
                              </a:cubicBezTo>
                              <a:cubicBezTo>
                                <a:pt x="19057" y="-834"/>
                                <a:pt x="896" y="16462"/>
                                <a:pt x="31" y="38083"/>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0" name="Google Shape;390;p60"/>
                        <p:cNvSpPr/>
                        <p:nvPr/>
                      </p:nvSpPr>
                      <p:spPr>
                        <a:xfrm>
                          <a:off x="370300" y="5673226"/>
                          <a:ext cx="26133" cy="26133"/>
                        </a:xfrm>
                        <a:custGeom>
                          <a:avLst/>
                          <a:gdLst/>
                          <a:ahLst/>
                          <a:cxnLst/>
                          <a:rect l="l" t="t" r="r" b="b"/>
                          <a:pathLst>
                            <a:path w="26133" h="26133" extrusionOk="0">
                              <a:moveTo>
                                <a:pt x="94" y="14796"/>
                              </a:moveTo>
                              <a:cubicBezTo>
                                <a:pt x="959" y="21715"/>
                                <a:pt x="7013" y="26904"/>
                                <a:pt x="14796" y="26039"/>
                              </a:cubicBezTo>
                              <a:cubicBezTo>
                                <a:pt x="21715" y="25174"/>
                                <a:pt x="26904" y="19120"/>
                                <a:pt x="26039" y="11337"/>
                              </a:cubicBezTo>
                              <a:cubicBezTo>
                                <a:pt x="25174" y="4418"/>
                                <a:pt x="19120" y="-770"/>
                                <a:pt x="11337" y="94"/>
                              </a:cubicBezTo>
                              <a:cubicBezTo>
                                <a:pt x="4418" y="959"/>
                                <a:pt x="-771" y="7878"/>
                                <a:pt x="94" y="147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
                  <p:nvSpPr>
                    <p:cNvPr id="391" name="Google Shape;391;p60"/>
                    <p:cNvSpPr/>
                    <p:nvPr/>
                  </p:nvSpPr>
                  <p:spPr>
                    <a:xfrm>
                      <a:off x="185323" y="6034236"/>
                      <a:ext cx="89082" cy="29117"/>
                    </a:xfrm>
                    <a:custGeom>
                      <a:avLst/>
                      <a:gdLst/>
                      <a:ahLst/>
                      <a:cxnLst/>
                      <a:rect l="l" t="t" r="r" b="b"/>
                      <a:pathLst>
                        <a:path w="89082" h="29117" extrusionOk="0">
                          <a:moveTo>
                            <a:pt x="89076" y="29117"/>
                          </a:moveTo>
                          <a:cubicBezTo>
                            <a:pt x="89941" y="-6341"/>
                            <a:pt x="6054" y="-10665"/>
                            <a:pt x="0" y="23063"/>
                          </a:cubicBezTo>
                          <a:cubicBezTo>
                            <a:pt x="0" y="23063"/>
                            <a:pt x="56213" y="-9800"/>
                            <a:pt x="89076" y="29117"/>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92" name="Google Shape;392;p60"/>
                    <p:cNvGrpSpPr/>
                    <p:nvPr/>
                  </p:nvGrpSpPr>
                  <p:grpSpPr>
                    <a:xfrm>
                      <a:off x="57330" y="5872228"/>
                      <a:ext cx="333819" cy="151983"/>
                      <a:chOff x="57330" y="5872228"/>
                      <a:chExt cx="333819" cy="151983"/>
                    </a:xfrm>
                  </p:grpSpPr>
                  <p:sp>
                    <p:nvSpPr>
                      <p:cNvPr id="393" name="Google Shape;393;p60"/>
                      <p:cNvSpPr/>
                      <p:nvPr/>
                    </p:nvSpPr>
                    <p:spPr>
                      <a:xfrm>
                        <a:off x="57330" y="5872228"/>
                        <a:ext cx="333819" cy="151932"/>
                      </a:xfrm>
                      <a:custGeom>
                        <a:avLst/>
                        <a:gdLst/>
                        <a:ahLst/>
                        <a:cxnLst/>
                        <a:rect l="l" t="t" r="r" b="b"/>
                        <a:pathLst>
                          <a:path w="333819" h="151932" extrusionOk="0">
                            <a:moveTo>
                              <a:pt x="333820" y="0"/>
                            </a:moveTo>
                            <a:cubicBezTo>
                              <a:pt x="333820" y="54484"/>
                              <a:pt x="265499" y="138371"/>
                              <a:pt x="181612" y="150478"/>
                            </a:cubicBezTo>
                            <a:cubicBezTo>
                              <a:pt x="121939" y="159127"/>
                              <a:pt x="54484" y="130588"/>
                              <a:pt x="0" y="27674"/>
                            </a:cubicBezTo>
                            <a:cubicBezTo>
                              <a:pt x="54484" y="57943"/>
                              <a:pt x="198908" y="98589"/>
                              <a:pt x="333820" y="0"/>
                            </a:cubicBezTo>
                            <a:close/>
                          </a:path>
                        </a:pathLst>
                      </a:custGeom>
                      <a:solidFill>
                        <a:srgbClr val="5B131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4" name="Google Shape;394;p60"/>
                      <p:cNvSpPr/>
                      <p:nvPr/>
                    </p:nvSpPr>
                    <p:spPr>
                      <a:xfrm>
                        <a:off x="130839" y="5971937"/>
                        <a:ext cx="199772" cy="52274"/>
                      </a:xfrm>
                      <a:custGeom>
                        <a:avLst/>
                        <a:gdLst/>
                        <a:ahLst/>
                        <a:cxnLst/>
                        <a:rect l="l" t="t" r="r" b="b"/>
                        <a:pathLst>
                          <a:path w="199772" h="52274" extrusionOk="0">
                            <a:moveTo>
                              <a:pt x="107237" y="50770"/>
                            </a:moveTo>
                            <a:cubicBezTo>
                              <a:pt x="141830" y="45581"/>
                              <a:pt x="174693" y="28285"/>
                              <a:pt x="199773" y="5799"/>
                            </a:cubicBezTo>
                            <a:cubicBezTo>
                              <a:pt x="136641" y="-6308"/>
                              <a:pt x="65726" y="1475"/>
                              <a:pt x="0" y="20501"/>
                            </a:cubicBezTo>
                            <a:cubicBezTo>
                              <a:pt x="36322" y="48175"/>
                              <a:pt x="73509" y="55958"/>
                              <a:pt x="107237" y="50770"/>
                            </a:cubicBezTo>
                            <a:close/>
                          </a:path>
                        </a:pathLst>
                      </a:custGeom>
                      <a:solidFill>
                        <a:srgbClr val="D498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5" name="Google Shape;395;p60"/>
                      <p:cNvSpPr/>
                      <p:nvPr/>
                    </p:nvSpPr>
                    <p:spPr>
                      <a:xfrm>
                        <a:off x="84139" y="5887796"/>
                        <a:ext cx="283659" cy="73913"/>
                      </a:xfrm>
                      <a:custGeom>
                        <a:avLst/>
                        <a:gdLst/>
                        <a:ahLst/>
                        <a:cxnLst/>
                        <a:rect l="l" t="t" r="r" b="b"/>
                        <a:pathLst>
                          <a:path w="283659" h="73913" extrusionOk="0">
                            <a:moveTo>
                              <a:pt x="26809" y="63996"/>
                            </a:moveTo>
                            <a:cubicBezTo>
                              <a:pt x="108967" y="82158"/>
                              <a:pt x="196314" y="76104"/>
                              <a:pt x="271553" y="39781"/>
                            </a:cubicBezTo>
                            <a:cubicBezTo>
                              <a:pt x="276742" y="26809"/>
                              <a:pt x="280201" y="17296"/>
                              <a:pt x="283660" y="0"/>
                            </a:cubicBezTo>
                            <a:cubicBezTo>
                              <a:pt x="187665" y="53618"/>
                              <a:pt x="63132" y="44970"/>
                              <a:pt x="0" y="25945"/>
                            </a:cubicBezTo>
                            <a:cubicBezTo>
                              <a:pt x="2594" y="29403"/>
                              <a:pt x="15567" y="49294"/>
                              <a:pt x="26809" y="639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96" name="Google Shape;396;p60"/>
                    <p:cNvSpPr/>
                    <p:nvPr/>
                  </p:nvSpPr>
                  <p:spPr>
                    <a:xfrm>
                      <a:off x="-157144" y="5580707"/>
                      <a:ext cx="738553" cy="228430"/>
                    </a:xfrm>
                    <a:custGeom>
                      <a:avLst/>
                      <a:gdLst/>
                      <a:ahLst/>
                      <a:cxnLst/>
                      <a:rect l="l" t="t" r="r" b="b"/>
                      <a:pathLst>
                        <a:path w="738553" h="228430" extrusionOk="0">
                          <a:moveTo>
                            <a:pt x="738554" y="35535"/>
                          </a:moveTo>
                          <a:cubicBezTo>
                            <a:pt x="738554" y="35535"/>
                            <a:pt x="511972" y="-45758"/>
                            <a:pt x="405599" y="45048"/>
                          </a:cubicBezTo>
                          <a:lnTo>
                            <a:pt x="373601" y="45048"/>
                          </a:lnTo>
                          <a:lnTo>
                            <a:pt x="371007" y="45048"/>
                          </a:lnTo>
                          <a:lnTo>
                            <a:pt x="339008" y="45048"/>
                          </a:lnTo>
                          <a:cubicBezTo>
                            <a:pt x="233501" y="-47487"/>
                            <a:pt x="0" y="31211"/>
                            <a:pt x="0" y="31211"/>
                          </a:cubicBezTo>
                          <a:lnTo>
                            <a:pt x="2594" y="90019"/>
                          </a:lnTo>
                          <a:cubicBezTo>
                            <a:pt x="27674" y="89154"/>
                            <a:pt x="48430" y="104721"/>
                            <a:pt x="48430" y="104721"/>
                          </a:cubicBezTo>
                          <a:cubicBezTo>
                            <a:pt x="48430" y="104721"/>
                            <a:pt x="58807" y="180825"/>
                            <a:pt x="84752" y="211958"/>
                          </a:cubicBezTo>
                          <a:cubicBezTo>
                            <a:pt x="109832" y="227525"/>
                            <a:pt x="244743" y="242227"/>
                            <a:pt x="297497" y="195527"/>
                          </a:cubicBezTo>
                          <a:cubicBezTo>
                            <a:pt x="320847" y="168717"/>
                            <a:pt x="332955" y="124611"/>
                            <a:pt x="340738" y="92613"/>
                          </a:cubicBezTo>
                          <a:lnTo>
                            <a:pt x="341603" y="92613"/>
                          </a:lnTo>
                          <a:cubicBezTo>
                            <a:pt x="346792" y="72722"/>
                            <a:pt x="364953" y="70993"/>
                            <a:pt x="371007" y="70993"/>
                          </a:cubicBezTo>
                          <a:lnTo>
                            <a:pt x="371007" y="70993"/>
                          </a:lnTo>
                          <a:cubicBezTo>
                            <a:pt x="371007" y="70993"/>
                            <a:pt x="371007" y="70993"/>
                            <a:pt x="371871" y="70993"/>
                          </a:cubicBezTo>
                          <a:cubicBezTo>
                            <a:pt x="372736" y="70993"/>
                            <a:pt x="372736" y="70993"/>
                            <a:pt x="372736" y="70993"/>
                          </a:cubicBezTo>
                          <a:lnTo>
                            <a:pt x="372736" y="70993"/>
                          </a:lnTo>
                          <a:cubicBezTo>
                            <a:pt x="379655" y="70993"/>
                            <a:pt x="396951" y="72722"/>
                            <a:pt x="402140" y="92613"/>
                          </a:cubicBezTo>
                          <a:lnTo>
                            <a:pt x="403005" y="92613"/>
                          </a:lnTo>
                          <a:cubicBezTo>
                            <a:pt x="409923" y="124611"/>
                            <a:pt x="422031" y="168717"/>
                            <a:pt x="444516" y="195527"/>
                          </a:cubicBezTo>
                          <a:cubicBezTo>
                            <a:pt x="497270" y="243092"/>
                            <a:pt x="632181" y="229255"/>
                            <a:pt x="657261" y="214553"/>
                          </a:cubicBezTo>
                          <a:cubicBezTo>
                            <a:pt x="683206" y="184284"/>
                            <a:pt x="694448" y="108180"/>
                            <a:pt x="694448" y="108180"/>
                          </a:cubicBezTo>
                          <a:cubicBezTo>
                            <a:pt x="694448" y="108180"/>
                            <a:pt x="710015" y="80506"/>
                            <a:pt x="734230" y="82236"/>
                          </a:cubicBezTo>
                          <a:moveTo>
                            <a:pt x="288849" y="187743"/>
                          </a:moveTo>
                          <a:cubicBezTo>
                            <a:pt x="238690" y="234443"/>
                            <a:pt x="112426" y="219741"/>
                            <a:pt x="89076" y="204175"/>
                          </a:cubicBezTo>
                          <a:cubicBezTo>
                            <a:pt x="65726" y="172176"/>
                            <a:pt x="59672" y="103856"/>
                            <a:pt x="59672" y="103856"/>
                          </a:cubicBezTo>
                          <a:cubicBezTo>
                            <a:pt x="59672" y="81371"/>
                            <a:pt x="58807" y="74452"/>
                            <a:pt x="62267" y="58886"/>
                          </a:cubicBezTo>
                          <a:cubicBezTo>
                            <a:pt x="87347" y="13050"/>
                            <a:pt x="198043" y="21699"/>
                            <a:pt x="221393" y="24293"/>
                          </a:cubicBezTo>
                          <a:cubicBezTo>
                            <a:pt x="302686" y="35535"/>
                            <a:pt x="321712" y="80506"/>
                            <a:pt x="324306" y="90019"/>
                          </a:cubicBezTo>
                          <a:cubicBezTo>
                            <a:pt x="317388" y="122017"/>
                            <a:pt x="311334" y="160069"/>
                            <a:pt x="288849" y="187743"/>
                          </a:cubicBezTo>
                          <a:close/>
                          <a:moveTo>
                            <a:pt x="683206" y="107315"/>
                          </a:moveTo>
                          <a:cubicBezTo>
                            <a:pt x="683206" y="107315"/>
                            <a:pt x="676287" y="175636"/>
                            <a:pt x="652937" y="206769"/>
                          </a:cubicBezTo>
                          <a:cubicBezTo>
                            <a:pt x="628722" y="222336"/>
                            <a:pt x="502459" y="235308"/>
                            <a:pt x="453164" y="187743"/>
                          </a:cubicBezTo>
                          <a:cubicBezTo>
                            <a:pt x="431544" y="160069"/>
                            <a:pt x="425490" y="122017"/>
                            <a:pt x="418572" y="90019"/>
                          </a:cubicBezTo>
                          <a:cubicBezTo>
                            <a:pt x="421166" y="81371"/>
                            <a:pt x="440192" y="35535"/>
                            <a:pt x="522350" y="26023"/>
                          </a:cubicBezTo>
                          <a:cubicBezTo>
                            <a:pt x="545700" y="23428"/>
                            <a:pt x="656396" y="16509"/>
                            <a:pt x="680611" y="62345"/>
                          </a:cubicBezTo>
                          <a:cubicBezTo>
                            <a:pt x="684935" y="77912"/>
                            <a:pt x="684071" y="84830"/>
                            <a:pt x="683206" y="10731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7" name="Google Shape;397;p60"/>
                    <p:cNvSpPr/>
                    <p:nvPr/>
                  </p:nvSpPr>
                  <p:spPr>
                    <a:xfrm>
                      <a:off x="314181" y="5708045"/>
                      <a:ext cx="137505" cy="49694"/>
                    </a:xfrm>
                    <a:custGeom>
                      <a:avLst/>
                      <a:gdLst/>
                      <a:ahLst/>
                      <a:cxnLst/>
                      <a:rect l="l" t="t" r="r" b="b"/>
                      <a:pathLst>
                        <a:path w="137505" h="49694" extrusionOk="0">
                          <a:moveTo>
                            <a:pt x="137506" y="14570"/>
                          </a:moveTo>
                          <a:cubicBezTo>
                            <a:pt x="125399" y="32732"/>
                            <a:pt x="102913" y="47433"/>
                            <a:pt x="75239" y="49163"/>
                          </a:cubicBezTo>
                          <a:cubicBezTo>
                            <a:pt x="39782" y="52623"/>
                            <a:pt x="16431" y="38785"/>
                            <a:pt x="0" y="19760"/>
                          </a:cubicBezTo>
                          <a:cubicBezTo>
                            <a:pt x="40646" y="-1861"/>
                            <a:pt x="115021" y="-8780"/>
                            <a:pt x="137506" y="1457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8" name="Google Shape;398;p60"/>
                    <p:cNvSpPr/>
                    <p:nvPr/>
                  </p:nvSpPr>
                  <p:spPr>
                    <a:xfrm>
                      <a:off x="-17043" y="5700034"/>
                      <a:ext cx="137506" cy="49057"/>
                    </a:xfrm>
                    <a:custGeom>
                      <a:avLst/>
                      <a:gdLst/>
                      <a:ahLst/>
                      <a:cxnLst/>
                      <a:rect l="l" t="t" r="r" b="b"/>
                      <a:pathLst>
                        <a:path w="137506" h="49057" extrusionOk="0">
                          <a:moveTo>
                            <a:pt x="137506" y="13933"/>
                          </a:moveTo>
                          <a:cubicBezTo>
                            <a:pt x="125399" y="32095"/>
                            <a:pt x="102913" y="46796"/>
                            <a:pt x="75239" y="48526"/>
                          </a:cubicBezTo>
                          <a:cubicBezTo>
                            <a:pt x="39782" y="51986"/>
                            <a:pt x="16432" y="38148"/>
                            <a:pt x="0" y="19123"/>
                          </a:cubicBezTo>
                          <a:cubicBezTo>
                            <a:pt x="40647" y="-1633"/>
                            <a:pt x="115021" y="-8552"/>
                            <a:pt x="137506" y="13933"/>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
              <p:nvSpPr>
                <p:cNvPr id="399" name="Google Shape;399;p60"/>
                <p:cNvSpPr/>
                <p:nvPr/>
              </p:nvSpPr>
              <p:spPr>
                <a:xfrm>
                  <a:off x="53006" y="5184592"/>
                  <a:ext cx="200637" cy="57185"/>
                </a:xfrm>
                <a:custGeom>
                  <a:avLst/>
                  <a:gdLst/>
                  <a:ahLst/>
                  <a:cxnLst/>
                  <a:rect l="l" t="t" r="r" b="b"/>
                  <a:pathLst>
                    <a:path w="200637" h="57185" extrusionOk="0">
                      <a:moveTo>
                        <a:pt x="0" y="16539"/>
                      </a:moveTo>
                      <a:cubicBezTo>
                        <a:pt x="27674" y="7891"/>
                        <a:pt x="89076" y="-11136"/>
                        <a:pt x="183341" y="8755"/>
                      </a:cubicBezTo>
                      <a:cubicBezTo>
                        <a:pt x="183341" y="8755"/>
                        <a:pt x="129723" y="7891"/>
                        <a:pt x="110697" y="16539"/>
                      </a:cubicBezTo>
                      <a:cubicBezTo>
                        <a:pt x="110697" y="16539"/>
                        <a:pt x="147019" y="14809"/>
                        <a:pt x="176423" y="21727"/>
                      </a:cubicBezTo>
                      <a:cubicBezTo>
                        <a:pt x="176423" y="21727"/>
                        <a:pt x="124534" y="23457"/>
                        <a:pt x="111561" y="30376"/>
                      </a:cubicBezTo>
                      <a:cubicBezTo>
                        <a:pt x="111561" y="30376"/>
                        <a:pt x="158262" y="26917"/>
                        <a:pt x="200638" y="39024"/>
                      </a:cubicBezTo>
                      <a:cubicBezTo>
                        <a:pt x="200638" y="39024"/>
                        <a:pt x="90806" y="34700"/>
                        <a:pt x="10378" y="57185"/>
                      </a:cubicBezTo>
                      <a:cubicBezTo>
                        <a:pt x="10378" y="57185"/>
                        <a:pt x="28539" y="38159"/>
                        <a:pt x="55348" y="36429"/>
                      </a:cubicBezTo>
                      <a:cubicBezTo>
                        <a:pt x="55348" y="36429"/>
                        <a:pt x="23350" y="30376"/>
                        <a:pt x="6054" y="34700"/>
                      </a:cubicBezTo>
                      <a:cubicBezTo>
                        <a:pt x="6054" y="34700"/>
                        <a:pt x="30269" y="22593"/>
                        <a:pt x="51889" y="23457"/>
                      </a:cubicBezTo>
                      <a:cubicBezTo>
                        <a:pt x="51024" y="22593"/>
                        <a:pt x="39782" y="13079"/>
                        <a:pt x="0" y="16539"/>
                      </a:cubicBezTo>
                      <a:close/>
                    </a:path>
                  </a:pathLst>
                </a:custGeom>
                <a:solidFill>
                  <a:srgbClr val="EEEEEE">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400" name="Google Shape;400;p60"/>
          <p:cNvSpPr txBox="1"/>
          <p:nvPr/>
        </p:nvSpPr>
        <p:spPr>
          <a:xfrm>
            <a:off x="4209936" y="5616622"/>
            <a:ext cx="2167857" cy="288541"/>
          </a:xfrm>
          <a:prstGeom prst="rect">
            <a:avLst/>
          </a:prstGeom>
          <a:noFill/>
          <a:ln>
            <a:noFill/>
          </a:ln>
        </p:spPr>
        <p:txBody>
          <a:bodyPr spcFirstLastPara="1" wrap="square" lIns="91425" tIns="45700" rIns="91425" bIns="45700" anchor="t" anchorCtr="0">
            <a:noAutofit/>
          </a:bodyPr>
          <a:lstStyle/>
          <a:p>
            <a:pPr lvl="0" algn="ctr"/>
            <a:r>
              <a:rPr lang="fa-IR" sz="1275" dirty="0">
                <a:solidFill>
                  <a:schemeClr val="lt1"/>
                </a:solidFill>
                <a:cs typeface="B Nazanin" panose="00000400000000000000" pitchFamily="2" charset="-78"/>
              </a:rPr>
              <a:t>افزایش بی نظمی</a:t>
            </a:r>
            <a:endParaRPr dirty="0">
              <a:cs typeface="B Nazanin" panose="00000400000000000000" pitchFamily="2" charset="-78"/>
            </a:endParaRPr>
          </a:p>
        </p:txBody>
      </p:sp>
      <p:grpSp>
        <p:nvGrpSpPr>
          <p:cNvPr id="401" name="Google Shape;401;p60"/>
          <p:cNvGrpSpPr/>
          <p:nvPr/>
        </p:nvGrpSpPr>
        <p:grpSpPr>
          <a:xfrm>
            <a:off x="1137995" y="2106617"/>
            <a:ext cx="3234438" cy="3234436"/>
            <a:chOff x="1137995" y="2106617"/>
            <a:chExt cx="3234438" cy="3234436"/>
          </a:xfrm>
        </p:grpSpPr>
        <p:sp>
          <p:nvSpPr>
            <p:cNvPr id="402" name="Google Shape;402;p60"/>
            <p:cNvSpPr/>
            <p:nvPr/>
          </p:nvSpPr>
          <p:spPr>
            <a:xfrm>
              <a:off x="1137995" y="2110989"/>
              <a:ext cx="3230065" cy="3230064"/>
            </a:xfrm>
            <a:custGeom>
              <a:avLst/>
              <a:gdLst/>
              <a:ahLst/>
              <a:cxnLst/>
              <a:rect l="l" t="t" r="r" b="b"/>
              <a:pathLst>
                <a:path w="3230065" h="3230064" extrusionOk="0">
                  <a:moveTo>
                    <a:pt x="524740" y="3230065"/>
                  </a:moveTo>
                  <a:lnTo>
                    <a:pt x="3230066" y="3230065"/>
                  </a:lnTo>
                  <a:lnTo>
                    <a:pt x="3230066" y="524740"/>
                  </a:lnTo>
                  <a:lnTo>
                    <a:pt x="3230066" y="524740"/>
                  </a:lnTo>
                  <a:lnTo>
                    <a:pt x="2705326" y="0"/>
                  </a:lnTo>
                  <a:lnTo>
                    <a:pt x="0" y="0"/>
                  </a:lnTo>
                  <a:lnTo>
                    <a:pt x="0" y="2705325"/>
                  </a:lnTo>
                  <a:lnTo>
                    <a:pt x="0" y="2705325"/>
                  </a:lnTo>
                  <a:cubicBezTo>
                    <a:pt x="0" y="2728647"/>
                    <a:pt x="498503" y="3209658"/>
                    <a:pt x="513079" y="3230065"/>
                  </a:cubicBezTo>
                </a:path>
              </a:pathLst>
            </a:custGeom>
            <a:solidFill>
              <a:srgbClr val="2EB5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403" name="Google Shape;403;p60"/>
            <p:cNvGrpSpPr/>
            <p:nvPr/>
          </p:nvGrpSpPr>
          <p:grpSpPr>
            <a:xfrm>
              <a:off x="1142368" y="2106617"/>
              <a:ext cx="3230065" cy="3230064"/>
              <a:chOff x="1142368" y="2106617"/>
              <a:chExt cx="3230065" cy="3230064"/>
            </a:xfrm>
          </p:grpSpPr>
          <p:sp>
            <p:nvSpPr>
              <p:cNvPr id="404" name="Google Shape;404;p60"/>
              <p:cNvSpPr/>
              <p:nvPr/>
            </p:nvSpPr>
            <p:spPr>
              <a:xfrm>
                <a:off x="1142368" y="2106617"/>
                <a:ext cx="2705325" cy="2705325"/>
              </a:xfrm>
              <a:custGeom>
                <a:avLst/>
                <a:gdLst/>
                <a:ahLst/>
                <a:cxnLst/>
                <a:rect l="l" t="t" r="r" b="b"/>
                <a:pathLst>
                  <a:path w="2705325" h="2705325" extrusionOk="0">
                    <a:moveTo>
                      <a:pt x="0" y="0"/>
                    </a:moveTo>
                    <a:lnTo>
                      <a:pt x="2705326" y="0"/>
                    </a:lnTo>
                    <a:lnTo>
                      <a:pt x="2705326" y="2705325"/>
                    </a:lnTo>
                    <a:lnTo>
                      <a:pt x="0" y="2705325"/>
                    </a:lnTo>
                    <a:close/>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05" name="Google Shape;405;p60"/>
              <p:cNvSpPr/>
              <p:nvPr/>
            </p:nvSpPr>
            <p:spPr>
              <a:xfrm>
                <a:off x="3847694" y="2106617"/>
                <a:ext cx="524739" cy="524739"/>
              </a:xfrm>
              <a:custGeom>
                <a:avLst/>
                <a:gdLst/>
                <a:ahLst/>
                <a:cxnLst/>
                <a:rect l="l" t="t" r="r" b="b"/>
                <a:pathLst>
                  <a:path w="524739" h="524739" extrusionOk="0">
                    <a:moveTo>
                      <a:pt x="0" y="0"/>
                    </a:moveTo>
                    <a:lnTo>
                      <a:pt x="524740"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06" name="Google Shape;406;p60"/>
              <p:cNvSpPr/>
              <p:nvPr/>
            </p:nvSpPr>
            <p:spPr>
              <a:xfrm>
                <a:off x="1142368" y="4811942"/>
                <a:ext cx="524739" cy="524739"/>
              </a:xfrm>
              <a:custGeom>
                <a:avLst/>
                <a:gdLst/>
                <a:ahLst/>
                <a:cxnLst/>
                <a:rect l="l" t="t" r="r" b="b"/>
                <a:pathLst>
                  <a:path w="524739" h="524739" extrusionOk="0">
                    <a:moveTo>
                      <a:pt x="0" y="0"/>
                    </a:moveTo>
                    <a:lnTo>
                      <a:pt x="524740"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07" name="Google Shape;407;p60"/>
              <p:cNvSpPr/>
              <p:nvPr/>
            </p:nvSpPr>
            <p:spPr>
              <a:xfrm>
                <a:off x="3847694" y="4811942"/>
                <a:ext cx="524739" cy="524739"/>
              </a:xfrm>
              <a:custGeom>
                <a:avLst/>
                <a:gdLst/>
                <a:ahLst/>
                <a:cxnLst/>
                <a:rect l="l" t="t" r="r" b="b"/>
                <a:pathLst>
                  <a:path w="524739" h="524739" extrusionOk="0">
                    <a:moveTo>
                      <a:pt x="0" y="0"/>
                    </a:moveTo>
                    <a:lnTo>
                      <a:pt x="524740"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408" name="Google Shape;408;p60"/>
              <p:cNvGrpSpPr/>
              <p:nvPr/>
            </p:nvGrpSpPr>
            <p:grpSpPr>
              <a:xfrm>
                <a:off x="3694644" y="2985556"/>
                <a:ext cx="520367" cy="189489"/>
                <a:chOff x="3694644" y="2985556"/>
                <a:chExt cx="520367" cy="189489"/>
              </a:xfrm>
            </p:grpSpPr>
            <p:sp>
              <p:nvSpPr>
                <p:cNvPr id="409" name="Google Shape;409;p60"/>
                <p:cNvSpPr/>
                <p:nvPr/>
              </p:nvSpPr>
              <p:spPr>
                <a:xfrm>
                  <a:off x="4025522" y="2985556"/>
                  <a:ext cx="189489" cy="189489"/>
                </a:xfrm>
                <a:custGeom>
                  <a:avLst/>
                  <a:gdLst/>
                  <a:ahLst/>
                  <a:cxnLst/>
                  <a:rect l="l" t="t" r="r" b="b"/>
                  <a:pathLst>
                    <a:path w="189489" h="189489" extrusionOk="0">
                      <a:moveTo>
                        <a:pt x="189489" y="94745"/>
                      </a:moveTo>
                      <a:cubicBezTo>
                        <a:pt x="189489" y="147071"/>
                        <a:pt x="147071" y="189489"/>
                        <a:pt x="94745" y="189489"/>
                      </a:cubicBezTo>
                      <a:cubicBezTo>
                        <a:pt x="42419" y="189489"/>
                        <a:pt x="0" y="147071"/>
                        <a:pt x="0" y="94745"/>
                      </a:cubicBezTo>
                      <a:cubicBezTo>
                        <a:pt x="0" y="42419"/>
                        <a:pt x="42419" y="0"/>
                        <a:pt x="94745" y="0"/>
                      </a:cubicBezTo>
                      <a:cubicBezTo>
                        <a:pt x="147071" y="0"/>
                        <a:pt x="189489" y="42419"/>
                        <a:pt x="189489" y="94745"/>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10" name="Google Shape;410;p60"/>
                <p:cNvSpPr/>
                <p:nvPr/>
              </p:nvSpPr>
              <p:spPr>
                <a:xfrm>
                  <a:off x="3930777" y="2985556"/>
                  <a:ext cx="189489" cy="189489"/>
                </a:xfrm>
                <a:custGeom>
                  <a:avLst/>
                  <a:gdLst/>
                  <a:ahLst/>
                  <a:cxnLst/>
                  <a:rect l="l" t="t" r="r" b="b"/>
                  <a:pathLst>
                    <a:path w="189489" h="189489" extrusionOk="0">
                      <a:moveTo>
                        <a:pt x="189489" y="94745"/>
                      </a:moveTo>
                      <a:cubicBezTo>
                        <a:pt x="189489" y="147071"/>
                        <a:pt x="147071" y="189489"/>
                        <a:pt x="94745" y="189489"/>
                      </a:cubicBezTo>
                      <a:cubicBezTo>
                        <a:pt x="42419" y="189489"/>
                        <a:pt x="0" y="147071"/>
                        <a:pt x="0" y="94745"/>
                      </a:cubicBezTo>
                      <a:cubicBezTo>
                        <a:pt x="0" y="42419"/>
                        <a:pt x="42419" y="0"/>
                        <a:pt x="94745" y="0"/>
                      </a:cubicBezTo>
                      <a:cubicBezTo>
                        <a:pt x="147071" y="0"/>
                        <a:pt x="189489" y="42419"/>
                        <a:pt x="189489" y="94745"/>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11" name="Google Shape;411;p60"/>
                <p:cNvSpPr/>
                <p:nvPr/>
              </p:nvSpPr>
              <p:spPr>
                <a:xfrm>
                  <a:off x="3817084" y="2985556"/>
                  <a:ext cx="189489" cy="189489"/>
                </a:xfrm>
                <a:custGeom>
                  <a:avLst/>
                  <a:gdLst/>
                  <a:ahLst/>
                  <a:cxnLst/>
                  <a:rect l="l" t="t" r="r" b="b"/>
                  <a:pathLst>
                    <a:path w="189489" h="189489" extrusionOk="0">
                      <a:moveTo>
                        <a:pt x="189489" y="94745"/>
                      </a:moveTo>
                      <a:cubicBezTo>
                        <a:pt x="189489" y="147071"/>
                        <a:pt x="147071" y="189489"/>
                        <a:pt x="94745" y="189489"/>
                      </a:cubicBezTo>
                      <a:cubicBezTo>
                        <a:pt x="42419" y="189489"/>
                        <a:pt x="0" y="147071"/>
                        <a:pt x="0" y="94745"/>
                      </a:cubicBezTo>
                      <a:cubicBezTo>
                        <a:pt x="0" y="42419"/>
                        <a:pt x="42419" y="0"/>
                        <a:pt x="94745" y="0"/>
                      </a:cubicBezTo>
                      <a:cubicBezTo>
                        <a:pt x="147071" y="0"/>
                        <a:pt x="189489" y="42419"/>
                        <a:pt x="189489" y="94745"/>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12" name="Google Shape;412;p60"/>
                <p:cNvSpPr/>
                <p:nvPr/>
              </p:nvSpPr>
              <p:spPr>
                <a:xfrm>
                  <a:off x="3694644" y="2985556"/>
                  <a:ext cx="189489" cy="189489"/>
                </a:xfrm>
                <a:custGeom>
                  <a:avLst/>
                  <a:gdLst/>
                  <a:ahLst/>
                  <a:cxnLst/>
                  <a:rect l="l" t="t" r="r" b="b"/>
                  <a:pathLst>
                    <a:path w="189489" h="189489" extrusionOk="0">
                      <a:moveTo>
                        <a:pt x="189490" y="94745"/>
                      </a:moveTo>
                      <a:cubicBezTo>
                        <a:pt x="189490" y="147071"/>
                        <a:pt x="147071" y="189489"/>
                        <a:pt x="94745" y="189489"/>
                      </a:cubicBezTo>
                      <a:cubicBezTo>
                        <a:pt x="42419" y="189489"/>
                        <a:pt x="0" y="147071"/>
                        <a:pt x="0" y="94745"/>
                      </a:cubicBezTo>
                      <a:cubicBezTo>
                        <a:pt x="0" y="42419"/>
                        <a:pt x="42419" y="0"/>
                        <a:pt x="94745" y="0"/>
                      </a:cubicBezTo>
                      <a:cubicBezTo>
                        <a:pt x="147071" y="0"/>
                        <a:pt x="189490" y="42419"/>
                        <a:pt x="189490" y="94745"/>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13" name="Google Shape;413;p60"/>
              <p:cNvGrpSpPr/>
              <p:nvPr/>
            </p:nvGrpSpPr>
            <p:grpSpPr>
              <a:xfrm>
                <a:off x="3429359" y="3975273"/>
                <a:ext cx="676332" cy="677788"/>
                <a:chOff x="3429359" y="3975273"/>
                <a:chExt cx="676332" cy="677788"/>
              </a:xfrm>
            </p:grpSpPr>
            <p:sp>
              <p:nvSpPr>
                <p:cNvPr id="414" name="Google Shape;414;p60"/>
                <p:cNvSpPr/>
                <p:nvPr/>
              </p:nvSpPr>
              <p:spPr>
                <a:xfrm>
                  <a:off x="3802508" y="4349879"/>
                  <a:ext cx="303183" cy="303182"/>
                </a:xfrm>
                <a:custGeom>
                  <a:avLst/>
                  <a:gdLst/>
                  <a:ahLst/>
                  <a:cxnLst/>
                  <a:rect l="l" t="t" r="r" b="b"/>
                  <a:pathLst>
                    <a:path w="303183" h="303182" extrusionOk="0">
                      <a:moveTo>
                        <a:pt x="303183" y="151591"/>
                      </a:moveTo>
                      <a:cubicBezTo>
                        <a:pt x="303183" y="235313"/>
                        <a:pt x="235313" y="303183"/>
                        <a:pt x="151592" y="303183"/>
                      </a:cubicBezTo>
                      <a:cubicBezTo>
                        <a:pt x="67870" y="303183"/>
                        <a:pt x="0" y="235313"/>
                        <a:pt x="0" y="151591"/>
                      </a:cubicBezTo>
                      <a:cubicBezTo>
                        <a:pt x="0" y="67870"/>
                        <a:pt x="67870" y="0"/>
                        <a:pt x="151592" y="0"/>
                      </a:cubicBezTo>
                      <a:cubicBezTo>
                        <a:pt x="235313" y="0"/>
                        <a:pt x="303183" y="67870"/>
                        <a:pt x="303183" y="151591"/>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15" name="Google Shape;415;p60"/>
                <p:cNvSpPr/>
                <p:nvPr/>
              </p:nvSpPr>
              <p:spPr>
                <a:xfrm>
                  <a:off x="3696102" y="4242016"/>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2"/>
                      </a:cubicBezTo>
                      <a:cubicBezTo>
                        <a:pt x="0" y="67870"/>
                        <a:pt x="67870" y="0"/>
                        <a:pt x="151592" y="0"/>
                      </a:cubicBezTo>
                      <a:cubicBezTo>
                        <a:pt x="235313" y="0"/>
                        <a:pt x="303183" y="67870"/>
                        <a:pt x="303183" y="151592"/>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16" name="Google Shape;416;p60"/>
                <p:cNvSpPr/>
                <p:nvPr/>
              </p:nvSpPr>
              <p:spPr>
                <a:xfrm>
                  <a:off x="3567832" y="4113746"/>
                  <a:ext cx="303183" cy="303182"/>
                </a:xfrm>
                <a:custGeom>
                  <a:avLst/>
                  <a:gdLst/>
                  <a:ahLst/>
                  <a:cxnLst/>
                  <a:rect l="l" t="t" r="r" b="b"/>
                  <a:pathLst>
                    <a:path w="303183" h="303182" extrusionOk="0">
                      <a:moveTo>
                        <a:pt x="303183" y="151591"/>
                      </a:moveTo>
                      <a:cubicBezTo>
                        <a:pt x="303183" y="235313"/>
                        <a:pt x="235313" y="303183"/>
                        <a:pt x="151592" y="303183"/>
                      </a:cubicBezTo>
                      <a:cubicBezTo>
                        <a:pt x="67870" y="303183"/>
                        <a:pt x="0" y="235313"/>
                        <a:pt x="0" y="151591"/>
                      </a:cubicBezTo>
                      <a:cubicBezTo>
                        <a:pt x="0" y="67870"/>
                        <a:pt x="67870" y="0"/>
                        <a:pt x="151592" y="0"/>
                      </a:cubicBezTo>
                      <a:cubicBezTo>
                        <a:pt x="235313" y="0"/>
                        <a:pt x="303183" y="67870"/>
                        <a:pt x="303183" y="151591"/>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17" name="Google Shape;417;p60"/>
                <p:cNvSpPr/>
                <p:nvPr/>
              </p:nvSpPr>
              <p:spPr>
                <a:xfrm>
                  <a:off x="3429359" y="3975273"/>
                  <a:ext cx="303183" cy="303182"/>
                </a:xfrm>
                <a:custGeom>
                  <a:avLst/>
                  <a:gdLst/>
                  <a:ahLst/>
                  <a:cxnLst/>
                  <a:rect l="l" t="t" r="r" b="b"/>
                  <a:pathLst>
                    <a:path w="303183" h="303182" extrusionOk="0">
                      <a:moveTo>
                        <a:pt x="303183" y="151591"/>
                      </a:moveTo>
                      <a:cubicBezTo>
                        <a:pt x="303183" y="235313"/>
                        <a:pt x="235313" y="303183"/>
                        <a:pt x="151592" y="303183"/>
                      </a:cubicBezTo>
                      <a:cubicBezTo>
                        <a:pt x="67870" y="303183"/>
                        <a:pt x="0" y="235313"/>
                        <a:pt x="0" y="151591"/>
                      </a:cubicBezTo>
                      <a:cubicBezTo>
                        <a:pt x="0" y="67870"/>
                        <a:pt x="67870" y="0"/>
                        <a:pt x="151592" y="0"/>
                      </a:cubicBezTo>
                      <a:cubicBezTo>
                        <a:pt x="235313" y="0"/>
                        <a:pt x="303183" y="67870"/>
                        <a:pt x="303183" y="151591"/>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18" name="Google Shape;418;p60"/>
              <p:cNvGrpSpPr/>
              <p:nvPr/>
            </p:nvGrpSpPr>
            <p:grpSpPr>
              <a:xfrm>
                <a:off x="2009646" y="2768372"/>
                <a:ext cx="365860" cy="829379"/>
                <a:chOff x="2009646" y="2768372"/>
                <a:chExt cx="365860" cy="829379"/>
              </a:xfrm>
            </p:grpSpPr>
            <p:sp>
              <p:nvSpPr>
                <p:cNvPr id="419" name="Google Shape;419;p60"/>
                <p:cNvSpPr/>
                <p:nvPr/>
              </p:nvSpPr>
              <p:spPr>
                <a:xfrm>
                  <a:off x="2072323" y="2768372"/>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1"/>
                      </a:cubicBezTo>
                      <a:cubicBezTo>
                        <a:pt x="0" y="67870"/>
                        <a:pt x="67870" y="0"/>
                        <a:pt x="151592" y="0"/>
                      </a:cubicBezTo>
                      <a:cubicBezTo>
                        <a:pt x="235313" y="0"/>
                        <a:pt x="303183" y="67870"/>
                        <a:pt x="303183" y="151592"/>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0" name="Google Shape;420;p60"/>
                <p:cNvSpPr/>
                <p:nvPr/>
              </p:nvSpPr>
              <p:spPr>
                <a:xfrm>
                  <a:off x="2053375" y="2918506"/>
                  <a:ext cx="303183" cy="303182"/>
                </a:xfrm>
                <a:custGeom>
                  <a:avLst/>
                  <a:gdLst/>
                  <a:ahLst/>
                  <a:cxnLst/>
                  <a:rect l="l" t="t" r="r" b="b"/>
                  <a:pathLst>
                    <a:path w="303183" h="303182" extrusionOk="0">
                      <a:moveTo>
                        <a:pt x="303183" y="151591"/>
                      </a:moveTo>
                      <a:cubicBezTo>
                        <a:pt x="303183" y="235313"/>
                        <a:pt x="235313" y="303183"/>
                        <a:pt x="151592" y="303183"/>
                      </a:cubicBezTo>
                      <a:cubicBezTo>
                        <a:pt x="67870" y="303183"/>
                        <a:pt x="0" y="235313"/>
                        <a:pt x="0" y="151591"/>
                      </a:cubicBezTo>
                      <a:cubicBezTo>
                        <a:pt x="0" y="67870"/>
                        <a:pt x="67870" y="0"/>
                        <a:pt x="151592" y="0"/>
                      </a:cubicBezTo>
                      <a:cubicBezTo>
                        <a:pt x="235313" y="0"/>
                        <a:pt x="303183" y="67870"/>
                        <a:pt x="303183" y="151591"/>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1" name="Google Shape;421;p60"/>
                <p:cNvSpPr/>
                <p:nvPr/>
              </p:nvSpPr>
              <p:spPr>
                <a:xfrm>
                  <a:off x="2032968" y="3099249"/>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2"/>
                      </a:cubicBezTo>
                      <a:cubicBezTo>
                        <a:pt x="0" y="67870"/>
                        <a:pt x="67870" y="0"/>
                        <a:pt x="151592" y="0"/>
                      </a:cubicBezTo>
                      <a:cubicBezTo>
                        <a:pt x="235313" y="0"/>
                        <a:pt x="303183" y="67870"/>
                        <a:pt x="303183" y="151592"/>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2" name="Google Shape;422;p60"/>
                <p:cNvSpPr/>
                <p:nvPr/>
              </p:nvSpPr>
              <p:spPr>
                <a:xfrm>
                  <a:off x="2009646" y="3294569"/>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2"/>
                      </a:cubicBezTo>
                      <a:cubicBezTo>
                        <a:pt x="0" y="67870"/>
                        <a:pt x="67870" y="0"/>
                        <a:pt x="151592" y="0"/>
                      </a:cubicBezTo>
                      <a:cubicBezTo>
                        <a:pt x="235313" y="0"/>
                        <a:pt x="303183" y="67870"/>
                        <a:pt x="303183" y="151592"/>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23" name="Google Shape;423;p60"/>
              <p:cNvGrpSpPr/>
              <p:nvPr/>
            </p:nvGrpSpPr>
            <p:grpSpPr>
              <a:xfrm>
                <a:off x="2180187" y="3995680"/>
                <a:ext cx="450401" cy="539315"/>
                <a:chOff x="2180187" y="3995680"/>
                <a:chExt cx="450401" cy="539315"/>
              </a:xfrm>
            </p:grpSpPr>
            <p:sp>
              <p:nvSpPr>
                <p:cNvPr id="424" name="Google Shape;424;p60"/>
                <p:cNvSpPr/>
                <p:nvPr/>
              </p:nvSpPr>
              <p:spPr>
                <a:xfrm>
                  <a:off x="2180187" y="3995680"/>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5" name="Google Shape;425;p60"/>
                <p:cNvSpPr/>
                <p:nvPr/>
              </p:nvSpPr>
              <p:spPr>
                <a:xfrm>
                  <a:off x="2244322" y="4086052"/>
                  <a:ext cx="221556" cy="221556"/>
                </a:xfrm>
                <a:custGeom>
                  <a:avLst/>
                  <a:gdLst/>
                  <a:ahLst/>
                  <a:cxnLst/>
                  <a:rect l="l" t="t" r="r" b="b"/>
                  <a:pathLst>
                    <a:path w="221556" h="221556" extrusionOk="0">
                      <a:moveTo>
                        <a:pt x="221557" y="110778"/>
                      </a:moveTo>
                      <a:cubicBezTo>
                        <a:pt x="221557" y="171960"/>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6" name="Google Shape;426;p60"/>
                <p:cNvSpPr/>
                <p:nvPr/>
              </p:nvSpPr>
              <p:spPr>
                <a:xfrm>
                  <a:off x="2324490" y="4195372"/>
                  <a:ext cx="221556" cy="221556"/>
                </a:xfrm>
                <a:custGeom>
                  <a:avLst/>
                  <a:gdLst/>
                  <a:ahLst/>
                  <a:cxnLst/>
                  <a:rect l="l" t="t" r="r" b="b"/>
                  <a:pathLst>
                    <a:path w="221556" h="221556" extrusionOk="0">
                      <a:moveTo>
                        <a:pt x="221557" y="110778"/>
                      </a:moveTo>
                      <a:cubicBezTo>
                        <a:pt x="221557" y="171960"/>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27" name="Google Shape;427;p60"/>
                <p:cNvSpPr/>
                <p:nvPr/>
              </p:nvSpPr>
              <p:spPr>
                <a:xfrm>
                  <a:off x="2409032" y="4313439"/>
                  <a:ext cx="221556" cy="221556"/>
                </a:xfrm>
                <a:custGeom>
                  <a:avLst/>
                  <a:gdLst/>
                  <a:ahLst/>
                  <a:cxnLst/>
                  <a:rect l="l" t="t" r="r" b="b"/>
                  <a:pathLst>
                    <a:path w="221556" h="221556" extrusionOk="0">
                      <a:moveTo>
                        <a:pt x="221557" y="110778"/>
                      </a:moveTo>
                      <a:cubicBezTo>
                        <a:pt x="221557" y="171959"/>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28" name="Google Shape;428;p60"/>
              <p:cNvGrpSpPr/>
              <p:nvPr/>
            </p:nvGrpSpPr>
            <p:grpSpPr>
              <a:xfrm>
                <a:off x="3180108" y="4584554"/>
                <a:ext cx="450401" cy="537858"/>
                <a:chOff x="3180108" y="4584554"/>
                <a:chExt cx="450401" cy="537858"/>
              </a:xfrm>
            </p:grpSpPr>
            <p:sp>
              <p:nvSpPr>
                <p:cNvPr id="429" name="Google Shape;429;p60"/>
                <p:cNvSpPr/>
                <p:nvPr/>
              </p:nvSpPr>
              <p:spPr>
                <a:xfrm>
                  <a:off x="3180108" y="4584554"/>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0" name="Google Shape;430;p60"/>
                <p:cNvSpPr/>
                <p:nvPr/>
              </p:nvSpPr>
              <p:spPr>
                <a:xfrm>
                  <a:off x="3245700" y="4673469"/>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1" name="Google Shape;431;p60"/>
                <p:cNvSpPr/>
                <p:nvPr/>
              </p:nvSpPr>
              <p:spPr>
                <a:xfrm>
                  <a:off x="3324411" y="4782789"/>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2" name="Google Shape;432;p60"/>
                <p:cNvSpPr/>
                <p:nvPr/>
              </p:nvSpPr>
              <p:spPr>
                <a:xfrm>
                  <a:off x="3408953" y="4900856"/>
                  <a:ext cx="221556" cy="221556"/>
                </a:xfrm>
                <a:custGeom>
                  <a:avLst/>
                  <a:gdLst/>
                  <a:ahLst/>
                  <a:cxnLst/>
                  <a:rect l="l" t="t" r="r" b="b"/>
                  <a:pathLst>
                    <a:path w="221556" h="221556" extrusionOk="0">
                      <a:moveTo>
                        <a:pt x="221557" y="110778"/>
                      </a:moveTo>
                      <a:cubicBezTo>
                        <a:pt x="221557" y="171959"/>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33" name="Google Shape;433;p60"/>
              <p:cNvGrpSpPr/>
              <p:nvPr/>
            </p:nvGrpSpPr>
            <p:grpSpPr>
              <a:xfrm>
                <a:off x="2234118" y="4625367"/>
                <a:ext cx="335250" cy="596162"/>
                <a:chOff x="2234118" y="4625367"/>
                <a:chExt cx="335250" cy="596162"/>
              </a:xfrm>
            </p:grpSpPr>
            <p:sp>
              <p:nvSpPr>
                <p:cNvPr id="434" name="Google Shape;434;p60"/>
                <p:cNvSpPr/>
                <p:nvPr/>
              </p:nvSpPr>
              <p:spPr>
                <a:xfrm>
                  <a:off x="2234118" y="4999973"/>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5" name="Google Shape;435;p60"/>
                <p:cNvSpPr/>
                <p:nvPr/>
              </p:nvSpPr>
              <p:spPr>
                <a:xfrm>
                  <a:off x="2266186" y="4893568"/>
                  <a:ext cx="221556" cy="221556"/>
                </a:xfrm>
                <a:custGeom>
                  <a:avLst/>
                  <a:gdLst/>
                  <a:ahLst/>
                  <a:cxnLst/>
                  <a:rect l="l" t="t" r="r" b="b"/>
                  <a:pathLst>
                    <a:path w="221556" h="221556" extrusionOk="0">
                      <a:moveTo>
                        <a:pt x="221557" y="110778"/>
                      </a:moveTo>
                      <a:cubicBezTo>
                        <a:pt x="221557" y="171959"/>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6" name="Google Shape;436;p60"/>
                <p:cNvSpPr/>
                <p:nvPr/>
              </p:nvSpPr>
              <p:spPr>
                <a:xfrm>
                  <a:off x="2305541" y="4763840"/>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37" name="Google Shape;437;p60"/>
                <p:cNvSpPr/>
                <p:nvPr/>
              </p:nvSpPr>
              <p:spPr>
                <a:xfrm>
                  <a:off x="2347812" y="4625367"/>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38" name="Google Shape;438;p60"/>
              <p:cNvGrpSpPr/>
              <p:nvPr/>
            </p:nvGrpSpPr>
            <p:grpSpPr>
              <a:xfrm>
                <a:off x="3076617" y="2274242"/>
                <a:ext cx="523282" cy="469350"/>
                <a:chOff x="3076617" y="2274242"/>
                <a:chExt cx="523282" cy="469350"/>
              </a:xfrm>
            </p:grpSpPr>
            <p:sp>
              <p:nvSpPr>
                <p:cNvPr id="439" name="Google Shape;439;p60"/>
                <p:cNvSpPr/>
                <p:nvPr/>
              </p:nvSpPr>
              <p:spPr>
                <a:xfrm>
                  <a:off x="3076617" y="2522036"/>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0" name="Google Shape;440;p60"/>
                <p:cNvSpPr/>
                <p:nvPr/>
              </p:nvSpPr>
              <p:spPr>
                <a:xfrm>
                  <a:off x="3162616" y="2450613"/>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1" name="Google Shape;441;p60"/>
                <p:cNvSpPr/>
                <p:nvPr/>
              </p:nvSpPr>
              <p:spPr>
                <a:xfrm>
                  <a:off x="3266107" y="2366071"/>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2" name="Google Shape;442;p60"/>
                <p:cNvSpPr/>
                <p:nvPr/>
              </p:nvSpPr>
              <p:spPr>
                <a:xfrm>
                  <a:off x="3378343" y="2274242"/>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43" name="Google Shape;443;p60"/>
              <p:cNvGrpSpPr/>
              <p:nvPr/>
            </p:nvGrpSpPr>
            <p:grpSpPr>
              <a:xfrm>
                <a:off x="3080990" y="3437415"/>
                <a:ext cx="606366" cy="285691"/>
                <a:chOff x="3080990" y="3437415"/>
                <a:chExt cx="606366" cy="285691"/>
              </a:xfrm>
            </p:grpSpPr>
            <p:sp>
              <p:nvSpPr>
                <p:cNvPr id="444" name="Google Shape;444;p60"/>
                <p:cNvSpPr/>
                <p:nvPr/>
              </p:nvSpPr>
              <p:spPr>
                <a:xfrm>
                  <a:off x="3080990" y="3437415"/>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5" name="Google Shape;445;p60"/>
                <p:cNvSpPr/>
                <p:nvPr/>
              </p:nvSpPr>
              <p:spPr>
                <a:xfrm>
                  <a:off x="3190311" y="3454906"/>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6" name="Google Shape;446;p60"/>
                <p:cNvSpPr/>
                <p:nvPr/>
              </p:nvSpPr>
              <p:spPr>
                <a:xfrm>
                  <a:off x="3322954" y="3478228"/>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47" name="Google Shape;447;p60"/>
                <p:cNvSpPr/>
                <p:nvPr/>
              </p:nvSpPr>
              <p:spPr>
                <a:xfrm>
                  <a:off x="3465800" y="3501550"/>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48" name="Google Shape;448;p60"/>
              <p:cNvGrpSpPr/>
              <p:nvPr/>
            </p:nvGrpSpPr>
            <p:grpSpPr>
              <a:xfrm>
                <a:off x="1307078" y="2205734"/>
                <a:ext cx="393554" cy="571383"/>
                <a:chOff x="1307078" y="2205734"/>
                <a:chExt cx="393554" cy="571383"/>
              </a:xfrm>
            </p:grpSpPr>
            <p:sp>
              <p:nvSpPr>
                <p:cNvPr id="449" name="Google Shape;449;p60"/>
                <p:cNvSpPr/>
                <p:nvPr/>
              </p:nvSpPr>
              <p:spPr>
                <a:xfrm>
                  <a:off x="1479076" y="2555561"/>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0" name="Google Shape;450;p60"/>
                <p:cNvSpPr/>
                <p:nvPr/>
              </p:nvSpPr>
              <p:spPr>
                <a:xfrm>
                  <a:off x="1429517" y="2456443"/>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1" name="Google Shape;451;p60"/>
                <p:cNvSpPr/>
                <p:nvPr/>
              </p:nvSpPr>
              <p:spPr>
                <a:xfrm>
                  <a:off x="1371213" y="2335461"/>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2" name="Google Shape;452;p60"/>
                <p:cNvSpPr/>
                <p:nvPr/>
              </p:nvSpPr>
              <p:spPr>
                <a:xfrm>
                  <a:off x="1307078" y="2205734"/>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53" name="Google Shape;453;p60"/>
              <p:cNvGrpSpPr/>
              <p:nvPr/>
            </p:nvGrpSpPr>
            <p:grpSpPr>
              <a:xfrm>
                <a:off x="1406195" y="4384862"/>
                <a:ext cx="450401" cy="537857"/>
                <a:chOff x="1406195" y="4384862"/>
                <a:chExt cx="450401" cy="537857"/>
              </a:xfrm>
            </p:grpSpPr>
            <p:sp>
              <p:nvSpPr>
                <p:cNvPr id="454" name="Google Shape;454;p60"/>
                <p:cNvSpPr/>
                <p:nvPr/>
              </p:nvSpPr>
              <p:spPr>
                <a:xfrm>
                  <a:off x="1406195" y="4384862"/>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5" name="Google Shape;455;p60"/>
                <p:cNvSpPr/>
                <p:nvPr/>
              </p:nvSpPr>
              <p:spPr>
                <a:xfrm>
                  <a:off x="1471788" y="4475234"/>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6" name="Google Shape;456;p60"/>
                <p:cNvSpPr/>
                <p:nvPr/>
              </p:nvSpPr>
              <p:spPr>
                <a:xfrm>
                  <a:off x="1550499" y="4584554"/>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7" name="Google Shape;457;p60"/>
                <p:cNvSpPr/>
                <p:nvPr/>
              </p:nvSpPr>
              <p:spPr>
                <a:xfrm>
                  <a:off x="1635040" y="4701163"/>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58" name="Google Shape;458;p60"/>
              <p:cNvSpPr/>
              <p:nvPr/>
            </p:nvSpPr>
            <p:spPr>
              <a:xfrm>
                <a:off x="1667108" y="2631356"/>
                <a:ext cx="2705325" cy="2705325"/>
              </a:xfrm>
              <a:custGeom>
                <a:avLst/>
                <a:gdLst/>
                <a:ahLst/>
                <a:cxnLst/>
                <a:rect l="l" t="t" r="r" b="b"/>
                <a:pathLst>
                  <a:path w="2705325" h="2705325" extrusionOk="0">
                    <a:moveTo>
                      <a:pt x="0" y="0"/>
                    </a:moveTo>
                    <a:lnTo>
                      <a:pt x="2705326" y="0"/>
                    </a:lnTo>
                    <a:lnTo>
                      <a:pt x="2705326" y="2705325"/>
                    </a:lnTo>
                    <a:lnTo>
                      <a:pt x="0" y="2705325"/>
                    </a:lnTo>
                    <a:close/>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59" name="Google Shape;459;p60"/>
              <p:cNvSpPr/>
              <p:nvPr/>
            </p:nvSpPr>
            <p:spPr>
              <a:xfrm>
                <a:off x="1142368" y="2106617"/>
                <a:ext cx="524739" cy="524739"/>
              </a:xfrm>
              <a:custGeom>
                <a:avLst/>
                <a:gdLst/>
                <a:ahLst/>
                <a:cxnLst/>
                <a:rect l="l" t="t" r="r" b="b"/>
                <a:pathLst>
                  <a:path w="524739" h="524739" extrusionOk="0">
                    <a:moveTo>
                      <a:pt x="0" y="0"/>
                    </a:moveTo>
                    <a:lnTo>
                      <a:pt x="524740"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0" name="Google Shape;460;p60"/>
              <p:cNvSpPr/>
              <p:nvPr/>
            </p:nvSpPr>
            <p:spPr>
              <a:xfrm>
                <a:off x="2738452" y="2106617"/>
                <a:ext cx="215726" cy="3230064"/>
              </a:xfrm>
              <a:custGeom>
                <a:avLst/>
                <a:gdLst/>
                <a:ahLst/>
                <a:cxnLst/>
                <a:rect l="l" t="t" r="r" b="b"/>
                <a:pathLst>
                  <a:path w="215726" h="3230064" extrusionOk="0">
                    <a:moveTo>
                      <a:pt x="215726" y="482469"/>
                    </a:moveTo>
                    <a:lnTo>
                      <a:pt x="215726" y="3230065"/>
                    </a:lnTo>
                    <a:lnTo>
                      <a:pt x="0" y="2705325"/>
                    </a:lnTo>
                    <a:lnTo>
                      <a:pt x="0" y="0"/>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461" name="Google Shape;461;p60"/>
          <p:cNvGrpSpPr/>
          <p:nvPr/>
        </p:nvGrpSpPr>
        <p:grpSpPr>
          <a:xfrm>
            <a:off x="5296559" y="2042482"/>
            <a:ext cx="3231523" cy="3240267"/>
            <a:chOff x="5296559" y="2042482"/>
            <a:chExt cx="3231523" cy="3240267"/>
          </a:xfrm>
        </p:grpSpPr>
        <p:sp>
          <p:nvSpPr>
            <p:cNvPr id="462" name="Google Shape;462;p60"/>
            <p:cNvSpPr/>
            <p:nvPr/>
          </p:nvSpPr>
          <p:spPr>
            <a:xfrm>
              <a:off x="5296559" y="2052685"/>
              <a:ext cx="3231523" cy="3230064"/>
            </a:xfrm>
            <a:custGeom>
              <a:avLst/>
              <a:gdLst/>
              <a:ahLst/>
              <a:cxnLst/>
              <a:rect l="l" t="t" r="r" b="b"/>
              <a:pathLst>
                <a:path w="3231523" h="3230064" extrusionOk="0">
                  <a:moveTo>
                    <a:pt x="526198" y="3230065"/>
                  </a:moveTo>
                  <a:lnTo>
                    <a:pt x="3231524" y="3230065"/>
                  </a:lnTo>
                  <a:lnTo>
                    <a:pt x="3231524" y="524740"/>
                  </a:lnTo>
                  <a:lnTo>
                    <a:pt x="3231524" y="524740"/>
                  </a:lnTo>
                  <a:lnTo>
                    <a:pt x="2706784" y="0"/>
                  </a:lnTo>
                  <a:lnTo>
                    <a:pt x="0" y="0"/>
                  </a:lnTo>
                  <a:lnTo>
                    <a:pt x="0" y="2705325"/>
                  </a:lnTo>
                  <a:lnTo>
                    <a:pt x="0" y="2705325"/>
                  </a:lnTo>
                  <a:cubicBezTo>
                    <a:pt x="0" y="2728647"/>
                    <a:pt x="498503" y="3209658"/>
                    <a:pt x="513079" y="3230065"/>
                  </a:cubicBezTo>
                </a:path>
              </a:pathLst>
            </a:custGeom>
            <a:solidFill>
              <a:srgbClr val="2EB5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3" name="Google Shape;463;p60"/>
            <p:cNvSpPr/>
            <p:nvPr/>
          </p:nvSpPr>
          <p:spPr>
            <a:xfrm>
              <a:off x="5296559" y="2042482"/>
              <a:ext cx="2705325" cy="2705325"/>
            </a:xfrm>
            <a:custGeom>
              <a:avLst/>
              <a:gdLst/>
              <a:ahLst/>
              <a:cxnLst/>
              <a:rect l="l" t="t" r="r" b="b"/>
              <a:pathLst>
                <a:path w="2705325" h="2705325" extrusionOk="0">
                  <a:moveTo>
                    <a:pt x="0" y="0"/>
                  </a:moveTo>
                  <a:lnTo>
                    <a:pt x="2705326" y="0"/>
                  </a:lnTo>
                  <a:lnTo>
                    <a:pt x="2705326" y="2705325"/>
                  </a:lnTo>
                  <a:lnTo>
                    <a:pt x="0" y="2705325"/>
                  </a:lnTo>
                  <a:close/>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4" name="Google Shape;464;p60"/>
            <p:cNvSpPr/>
            <p:nvPr/>
          </p:nvSpPr>
          <p:spPr>
            <a:xfrm>
              <a:off x="8003343" y="2042482"/>
              <a:ext cx="524739" cy="524739"/>
            </a:xfrm>
            <a:custGeom>
              <a:avLst/>
              <a:gdLst/>
              <a:ahLst/>
              <a:cxnLst/>
              <a:rect l="l" t="t" r="r" b="b"/>
              <a:pathLst>
                <a:path w="524739" h="524739" extrusionOk="0">
                  <a:moveTo>
                    <a:pt x="0" y="0"/>
                  </a:moveTo>
                  <a:lnTo>
                    <a:pt x="524740"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5" name="Google Shape;465;p60"/>
            <p:cNvSpPr/>
            <p:nvPr/>
          </p:nvSpPr>
          <p:spPr>
            <a:xfrm>
              <a:off x="5296559" y="4747807"/>
              <a:ext cx="526197" cy="524739"/>
            </a:xfrm>
            <a:custGeom>
              <a:avLst/>
              <a:gdLst/>
              <a:ahLst/>
              <a:cxnLst/>
              <a:rect l="l" t="t" r="r" b="b"/>
              <a:pathLst>
                <a:path w="526197" h="524739" extrusionOk="0">
                  <a:moveTo>
                    <a:pt x="0" y="0"/>
                  </a:moveTo>
                  <a:lnTo>
                    <a:pt x="526198"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6" name="Google Shape;466;p60"/>
            <p:cNvSpPr/>
            <p:nvPr/>
          </p:nvSpPr>
          <p:spPr>
            <a:xfrm>
              <a:off x="8003343" y="4747807"/>
              <a:ext cx="524739" cy="524739"/>
            </a:xfrm>
            <a:custGeom>
              <a:avLst/>
              <a:gdLst/>
              <a:ahLst/>
              <a:cxnLst/>
              <a:rect l="l" t="t" r="r" b="b"/>
              <a:pathLst>
                <a:path w="524739" h="524739" extrusionOk="0">
                  <a:moveTo>
                    <a:pt x="0" y="0"/>
                  </a:moveTo>
                  <a:lnTo>
                    <a:pt x="524740"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467" name="Google Shape;467;p60"/>
            <p:cNvGrpSpPr/>
            <p:nvPr/>
          </p:nvGrpSpPr>
          <p:grpSpPr>
            <a:xfrm>
              <a:off x="7850293" y="2921421"/>
              <a:ext cx="518909" cy="189489"/>
              <a:chOff x="7850293" y="2921421"/>
              <a:chExt cx="518909" cy="189489"/>
            </a:xfrm>
          </p:grpSpPr>
          <p:sp>
            <p:nvSpPr>
              <p:cNvPr id="468" name="Google Shape;468;p60"/>
              <p:cNvSpPr/>
              <p:nvPr/>
            </p:nvSpPr>
            <p:spPr>
              <a:xfrm>
                <a:off x="8179713" y="2921421"/>
                <a:ext cx="189489" cy="189489"/>
              </a:xfrm>
              <a:custGeom>
                <a:avLst/>
                <a:gdLst/>
                <a:ahLst/>
                <a:cxnLst/>
                <a:rect l="l" t="t" r="r" b="b"/>
                <a:pathLst>
                  <a:path w="189489" h="189489" extrusionOk="0">
                    <a:moveTo>
                      <a:pt x="189489" y="94745"/>
                    </a:moveTo>
                    <a:cubicBezTo>
                      <a:pt x="189489" y="147071"/>
                      <a:pt x="147071" y="189489"/>
                      <a:pt x="94745" y="189489"/>
                    </a:cubicBezTo>
                    <a:cubicBezTo>
                      <a:pt x="42419" y="189489"/>
                      <a:pt x="0" y="147071"/>
                      <a:pt x="0" y="94745"/>
                    </a:cubicBezTo>
                    <a:cubicBezTo>
                      <a:pt x="0" y="42419"/>
                      <a:pt x="42419" y="0"/>
                      <a:pt x="94745" y="0"/>
                    </a:cubicBezTo>
                    <a:cubicBezTo>
                      <a:pt x="147071" y="0"/>
                      <a:pt x="189489" y="42419"/>
                      <a:pt x="189489" y="94745"/>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69" name="Google Shape;469;p60"/>
              <p:cNvSpPr/>
              <p:nvPr/>
            </p:nvSpPr>
            <p:spPr>
              <a:xfrm>
                <a:off x="8086426" y="2921421"/>
                <a:ext cx="189489" cy="189489"/>
              </a:xfrm>
              <a:custGeom>
                <a:avLst/>
                <a:gdLst/>
                <a:ahLst/>
                <a:cxnLst/>
                <a:rect l="l" t="t" r="r" b="b"/>
                <a:pathLst>
                  <a:path w="189489" h="189489" extrusionOk="0">
                    <a:moveTo>
                      <a:pt x="189489" y="94745"/>
                    </a:moveTo>
                    <a:cubicBezTo>
                      <a:pt x="189489" y="147071"/>
                      <a:pt x="147071" y="189489"/>
                      <a:pt x="94745" y="189489"/>
                    </a:cubicBezTo>
                    <a:cubicBezTo>
                      <a:pt x="42419" y="189489"/>
                      <a:pt x="0" y="147071"/>
                      <a:pt x="0" y="94745"/>
                    </a:cubicBezTo>
                    <a:cubicBezTo>
                      <a:pt x="0" y="42419"/>
                      <a:pt x="42419" y="0"/>
                      <a:pt x="94745" y="0"/>
                    </a:cubicBezTo>
                    <a:cubicBezTo>
                      <a:pt x="147071" y="0"/>
                      <a:pt x="189489" y="42419"/>
                      <a:pt x="189489" y="94745"/>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0" name="Google Shape;470;p60"/>
              <p:cNvSpPr/>
              <p:nvPr/>
            </p:nvSpPr>
            <p:spPr>
              <a:xfrm>
                <a:off x="7972733" y="2921421"/>
                <a:ext cx="189489" cy="189489"/>
              </a:xfrm>
              <a:custGeom>
                <a:avLst/>
                <a:gdLst/>
                <a:ahLst/>
                <a:cxnLst/>
                <a:rect l="l" t="t" r="r" b="b"/>
                <a:pathLst>
                  <a:path w="189489" h="189489" extrusionOk="0">
                    <a:moveTo>
                      <a:pt x="189490" y="94745"/>
                    </a:moveTo>
                    <a:cubicBezTo>
                      <a:pt x="189490" y="147071"/>
                      <a:pt x="147071" y="189489"/>
                      <a:pt x="94745" y="189489"/>
                    </a:cubicBezTo>
                    <a:cubicBezTo>
                      <a:pt x="42419" y="189489"/>
                      <a:pt x="0" y="147071"/>
                      <a:pt x="0" y="94745"/>
                    </a:cubicBezTo>
                    <a:cubicBezTo>
                      <a:pt x="0" y="42419"/>
                      <a:pt x="42419" y="0"/>
                      <a:pt x="94745" y="0"/>
                    </a:cubicBezTo>
                    <a:cubicBezTo>
                      <a:pt x="147071" y="0"/>
                      <a:pt x="189490" y="42419"/>
                      <a:pt x="189490" y="94745"/>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1" name="Google Shape;471;p60"/>
              <p:cNvSpPr/>
              <p:nvPr/>
            </p:nvSpPr>
            <p:spPr>
              <a:xfrm>
                <a:off x="7850293" y="2921421"/>
                <a:ext cx="189489" cy="189489"/>
              </a:xfrm>
              <a:custGeom>
                <a:avLst/>
                <a:gdLst/>
                <a:ahLst/>
                <a:cxnLst/>
                <a:rect l="l" t="t" r="r" b="b"/>
                <a:pathLst>
                  <a:path w="189489" h="189489" extrusionOk="0">
                    <a:moveTo>
                      <a:pt x="189490" y="94745"/>
                    </a:moveTo>
                    <a:cubicBezTo>
                      <a:pt x="189490" y="147071"/>
                      <a:pt x="147071" y="189489"/>
                      <a:pt x="94745" y="189489"/>
                    </a:cubicBezTo>
                    <a:cubicBezTo>
                      <a:pt x="42419" y="189489"/>
                      <a:pt x="0" y="147071"/>
                      <a:pt x="0" y="94745"/>
                    </a:cubicBezTo>
                    <a:cubicBezTo>
                      <a:pt x="0" y="42419"/>
                      <a:pt x="42419" y="0"/>
                      <a:pt x="94745" y="0"/>
                    </a:cubicBezTo>
                    <a:cubicBezTo>
                      <a:pt x="147071" y="0"/>
                      <a:pt x="189490" y="42419"/>
                      <a:pt x="189490" y="94745"/>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72" name="Google Shape;472;p60"/>
            <p:cNvGrpSpPr/>
            <p:nvPr/>
          </p:nvGrpSpPr>
          <p:grpSpPr>
            <a:xfrm>
              <a:off x="7583551" y="3911138"/>
              <a:ext cx="677789" cy="677788"/>
              <a:chOff x="7583551" y="3911138"/>
              <a:chExt cx="677789" cy="677788"/>
            </a:xfrm>
          </p:grpSpPr>
          <p:sp>
            <p:nvSpPr>
              <p:cNvPr id="473" name="Google Shape;473;p60"/>
              <p:cNvSpPr/>
              <p:nvPr/>
            </p:nvSpPr>
            <p:spPr>
              <a:xfrm>
                <a:off x="7958157" y="4285744"/>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2"/>
                    </a:cubicBezTo>
                    <a:cubicBezTo>
                      <a:pt x="0" y="67870"/>
                      <a:pt x="67870" y="0"/>
                      <a:pt x="151592" y="0"/>
                    </a:cubicBezTo>
                    <a:cubicBezTo>
                      <a:pt x="235313" y="0"/>
                      <a:pt x="303183" y="67870"/>
                      <a:pt x="303183" y="151592"/>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4" name="Google Shape;474;p60"/>
              <p:cNvSpPr/>
              <p:nvPr/>
            </p:nvSpPr>
            <p:spPr>
              <a:xfrm>
                <a:off x="7851751" y="4179339"/>
                <a:ext cx="303183" cy="303182"/>
              </a:xfrm>
              <a:custGeom>
                <a:avLst/>
                <a:gdLst/>
                <a:ahLst/>
                <a:cxnLst/>
                <a:rect l="l" t="t" r="r" b="b"/>
                <a:pathLst>
                  <a:path w="303183" h="303182" extrusionOk="0">
                    <a:moveTo>
                      <a:pt x="303183" y="151591"/>
                    </a:moveTo>
                    <a:cubicBezTo>
                      <a:pt x="303183" y="235313"/>
                      <a:pt x="235313" y="303183"/>
                      <a:pt x="151592" y="303183"/>
                    </a:cubicBezTo>
                    <a:cubicBezTo>
                      <a:pt x="67870" y="303183"/>
                      <a:pt x="0" y="235313"/>
                      <a:pt x="0" y="151591"/>
                    </a:cubicBezTo>
                    <a:cubicBezTo>
                      <a:pt x="0" y="67870"/>
                      <a:pt x="67870" y="0"/>
                      <a:pt x="151592" y="0"/>
                    </a:cubicBezTo>
                    <a:cubicBezTo>
                      <a:pt x="235314" y="0"/>
                      <a:pt x="303183" y="67870"/>
                      <a:pt x="303183" y="151591"/>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5" name="Google Shape;475;p60"/>
              <p:cNvSpPr/>
              <p:nvPr/>
            </p:nvSpPr>
            <p:spPr>
              <a:xfrm>
                <a:off x="7722024" y="4049611"/>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2"/>
                    </a:cubicBezTo>
                    <a:cubicBezTo>
                      <a:pt x="0" y="67870"/>
                      <a:pt x="67870" y="0"/>
                      <a:pt x="151592" y="0"/>
                    </a:cubicBezTo>
                    <a:cubicBezTo>
                      <a:pt x="235314" y="0"/>
                      <a:pt x="303183" y="67870"/>
                      <a:pt x="303183" y="151592"/>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6" name="Google Shape;476;p60"/>
              <p:cNvSpPr/>
              <p:nvPr/>
            </p:nvSpPr>
            <p:spPr>
              <a:xfrm>
                <a:off x="7583551" y="3911138"/>
                <a:ext cx="303183" cy="303182"/>
              </a:xfrm>
              <a:custGeom>
                <a:avLst/>
                <a:gdLst/>
                <a:ahLst/>
                <a:cxnLst/>
                <a:rect l="l" t="t" r="r" b="b"/>
                <a:pathLst>
                  <a:path w="303183" h="303182" extrusionOk="0">
                    <a:moveTo>
                      <a:pt x="303183" y="151592"/>
                    </a:moveTo>
                    <a:cubicBezTo>
                      <a:pt x="303183" y="235313"/>
                      <a:pt x="235313" y="303183"/>
                      <a:pt x="151592" y="303183"/>
                    </a:cubicBezTo>
                    <a:cubicBezTo>
                      <a:pt x="67870" y="303183"/>
                      <a:pt x="0" y="235313"/>
                      <a:pt x="0" y="151592"/>
                    </a:cubicBezTo>
                    <a:cubicBezTo>
                      <a:pt x="0" y="67870"/>
                      <a:pt x="67870" y="0"/>
                      <a:pt x="151592" y="0"/>
                    </a:cubicBezTo>
                    <a:cubicBezTo>
                      <a:pt x="235314" y="0"/>
                      <a:pt x="303183" y="67870"/>
                      <a:pt x="303183" y="151592"/>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77" name="Google Shape;477;p60"/>
            <p:cNvGrpSpPr/>
            <p:nvPr/>
          </p:nvGrpSpPr>
          <p:grpSpPr>
            <a:xfrm>
              <a:off x="7468399" y="3074470"/>
              <a:ext cx="231759" cy="527654"/>
              <a:chOff x="7468399" y="3074470"/>
              <a:chExt cx="231759" cy="527654"/>
            </a:xfrm>
          </p:grpSpPr>
          <p:sp>
            <p:nvSpPr>
              <p:cNvPr id="478" name="Google Shape;478;p60"/>
              <p:cNvSpPr/>
              <p:nvPr/>
            </p:nvSpPr>
            <p:spPr>
              <a:xfrm>
                <a:off x="7507755" y="3074470"/>
                <a:ext cx="192404" cy="192404"/>
              </a:xfrm>
              <a:custGeom>
                <a:avLst/>
                <a:gdLst/>
                <a:ahLst/>
                <a:cxnLst/>
                <a:rect l="l" t="t" r="r" b="b"/>
                <a:pathLst>
                  <a:path w="192404" h="192404" extrusionOk="0">
                    <a:moveTo>
                      <a:pt x="192405" y="96202"/>
                    </a:moveTo>
                    <a:cubicBezTo>
                      <a:pt x="192405" y="149333"/>
                      <a:pt x="149333" y="192405"/>
                      <a:pt x="96202" y="192405"/>
                    </a:cubicBezTo>
                    <a:cubicBezTo>
                      <a:pt x="43071" y="192405"/>
                      <a:pt x="0" y="149333"/>
                      <a:pt x="0" y="96202"/>
                    </a:cubicBezTo>
                    <a:cubicBezTo>
                      <a:pt x="0" y="43071"/>
                      <a:pt x="43071" y="0"/>
                      <a:pt x="96202" y="0"/>
                    </a:cubicBezTo>
                    <a:cubicBezTo>
                      <a:pt x="149333" y="0"/>
                      <a:pt x="192405" y="43071"/>
                      <a:pt x="192405" y="96202"/>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79" name="Google Shape;479;p60"/>
              <p:cNvSpPr/>
              <p:nvPr/>
            </p:nvSpPr>
            <p:spPr>
              <a:xfrm>
                <a:off x="7496094" y="3169215"/>
                <a:ext cx="192404" cy="192404"/>
              </a:xfrm>
              <a:custGeom>
                <a:avLst/>
                <a:gdLst/>
                <a:ahLst/>
                <a:cxnLst/>
                <a:rect l="l" t="t" r="r" b="b"/>
                <a:pathLst>
                  <a:path w="192404" h="192404" extrusionOk="0">
                    <a:moveTo>
                      <a:pt x="192405" y="96202"/>
                    </a:moveTo>
                    <a:cubicBezTo>
                      <a:pt x="192405" y="149333"/>
                      <a:pt x="149333" y="192405"/>
                      <a:pt x="96202" y="192405"/>
                    </a:cubicBezTo>
                    <a:cubicBezTo>
                      <a:pt x="43071" y="192405"/>
                      <a:pt x="0" y="149333"/>
                      <a:pt x="0" y="96202"/>
                    </a:cubicBezTo>
                    <a:cubicBezTo>
                      <a:pt x="0" y="43071"/>
                      <a:pt x="43071" y="0"/>
                      <a:pt x="96202" y="0"/>
                    </a:cubicBezTo>
                    <a:cubicBezTo>
                      <a:pt x="149333" y="0"/>
                      <a:pt x="192405" y="43071"/>
                      <a:pt x="192405" y="96202"/>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0" name="Google Shape;480;p60"/>
              <p:cNvSpPr/>
              <p:nvPr/>
            </p:nvSpPr>
            <p:spPr>
              <a:xfrm>
                <a:off x="7482975" y="3284366"/>
                <a:ext cx="192404" cy="192404"/>
              </a:xfrm>
              <a:custGeom>
                <a:avLst/>
                <a:gdLst/>
                <a:ahLst/>
                <a:cxnLst/>
                <a:rect l="l" t="t" r="r" b="b"/>
                <a:pathLst>
                  <a:path w="192404" h="192404" extrusionOk="0">
                    <a:moveTo>
                      <a:pt x="192405" y="96202"/>
                    </a:moveTo>
                    <a:cubicBezTo>
                      <a:pt x="192405" y="149333"/>
                      <a:pt x="149334" y="192405"/>
                      <a:pt x="96202" y="192405"/>
                    </a:cubicBezTo>
                    <a:cubicBezTo>
                      <a:pt x="43071" y="192405"/>
                      <a:pt x="0" y="149333"/>
                      <a:pt x="0" y="96202"/>
                    </a:cubicBezTo>
                    <a:cubicBezTo>
                      <a:pt x="0" y="43071"/>
                      <a:pt x="43071" y="0"/>
                      <a:pt x="96202" y="0"/>
                    </a:cubicBezTo>
                    <a:cubicBezTo>
                      <a:pt x="149334" y="0"/>
                      <a:pt x="192405" y="43071"/>
                      <a:pt x="192405" y="96202"/>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1" name="Google Shape;481;p60"/>
              <p:cNvSpPr/>
              <p:nvPr/>
            </p:nvSpPr>
            <p:spPr>
              <a:xfrm>
                <a:off x="7468399" y="3409720"/>
                <a:ext cx="192404" cy="192404"/>
              </a:xfrm>
              <a:custGeom>
                <a:avLst/>
                <a:gdLst/>
                <a:ahLst/>
                <a:cxnLst/>
                <a:rect l="l" t="t" r="r" b="b"/>
                <a:pathLst>
                  <a:path w="192404" h="192404" extrusionOk="0">
                    <a:moveTo>
                      <a:pt x="192405" y="96202"/>
                    </a:moveTo>
                    <a:cubicBezTo>
                      <a:pt x="192405" y="149333"/>
                      <a:pt x="149334" y="192405"/>
                      <a:pt x="96202" y="192405"/>
                    </a:cubicBezTo>
                    <a:cubicBezTo>
                      <a:pt x="43071" y="192405"/>
                      <a:pt x="0" y="149333"/>
                      <a:pt x="0" y="96202"/>
                    </a:cubicBezTo>
                    <a:cubicBezTo>
                      <a:pt x="0" y="43071"/>
                      <a:pt x="43071" y="0"/>
                      <a:pt x="96202" y="0"/>
                    </a:cubicBezTo>
                    <a:cubicBezTo>
                      <a:pt x="149334" y="0"/>
                      <a:pt x="192405" y="43071"/>
                      <a:pt x="192405" y="96202"/>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82" name="Google Shape;482;p60"/>
            <p:cNvGrpSpPr/>
            <p:nvPr/>
          </p:nvGrpSpPr>
          <p:grpSpPr>
            <a:xfrm>
              <a:off x="6334378" y="3933002"/>
              <a:ext cx="450401" cy="537858"/>
              <a:chOff x="6334378" y="3933002"/>
              <a:chExt cx="450401" cy="537858"/>
            </a:xfrm>
          </p:grpSpPr>
          <p:sp>
            <p:nvSpPr>
              <p:cNvPr id="483" name="Google Shape;483;p60"/>
              <p:cNvSpPr/>
              <p:nvPr/>
            </p:nvSpPr>
            <p:spPr>
              <a:xfrm>
                <a:off x="6334378" y="3933002"/>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4" name="Google Shape;484;p60"/>
              <p:cNvSpPr/>
              <p:nvPr/>
            </p:nvSpPr>
            <p:spPr>
              <a:xfrm>
                <a:off x="6399970" y="4023374"/>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5" name="Google Shape;485;p60"/>
              <p:cNvSpPr/>
              <p:nvPr/>
            </p:nvSpPr>
            <p:spPr>
              <a:xfrm>
                <a:off x="6478681" y="4131237"/>
                <a:ext cx="221556" cy="221556"/>
              </a:xfrm>
              <a:custGeom>
                <a:avLst/>
                <a:gdLst/>
                <a:ahLst/>
                <a:cxnLst/>
                <a:rect l="l" t="t" r="r" b="b"/>
                <a:pathLst>
                  <a:path w="221556" h="221556" extrusionOk="0">
                    <a:moveTo>
                      <a:pt x="221557" y="110778"/>
                    </a:moveTo>
                    <a:cubicBezTo>
                      <a:pt x="221557" y="171959"/>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6" name="Google Shape;486;p60"/>
              <p:cNvSpPr/>
              <p:nvPr/>
            </p:nvSpPr>
            <p:spPr>
              <a:xfrm>
                <a:off x="6563223" y="4249304"/>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87" name="Google Shape;487;p60"/>
            <p:cNvGrpSpPr/>
            <p:nvPr/>
          </p:nvGrpSpPr>
          <p:grpSpPr>
            <a:xfrm>
              <a:off x="7334299" y="4520419"/>
              <a:ext cx="451859" cy="537858"/>
              <a:chOff x="7334299" y="4520419"/>
              <a:chExt cx="451859" cy="537858"/>
            </a:xfrm>
          </p:grpSpPr>
          <p:sp>
            <p:nvSpPr>
              <p:cNvPr id="488" name="Google Shape;488;p60"/>
              <p:cNvSpPr/>
              <p:nvPr/>
            </p:nvSpPr>
            <p:spPr>
              <a:xfrm>
                <a:off x="7334299" y="4520419"/>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89" name="Google Shape;489;p60"/>
              <p:cNvSpPr/>
              <p:nvPr/>
            </p:nvSpPr>
            <p:spPr>
              <a:xfrm>
                <a:off x="7399892" y="4610791"/>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0" name="Google Shape;490;p60"/>
              <p:cNvSpPr/>
              <p:nvPr/>
            </p:nvSpPr>
            <p:spPr>
              <a:xfrm>
                <a:off x="7478603" y="4718654"/>
                <a:ext cx="221556" cy="221556"/>
              </a:xfrm>
              <a:custGeom>
                <a:avLst/>
                <a:gdLst/>
                <a:ahLst/>
                <a:cxnLst/>
                <a:rect l="l" t="t" r="r" b="b"/>
                <a:pathLst>
                  <a:path w="221556" h="221556" extrusionOk="0">
                    <a:moveTo>
                      <a:pt x="221557" y="110778"/>
                    </a:moveTo>
                    <a:cubicBezTo>
                      <a:pt x="221557" y="171959"/>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1" name="Google Shape;491;p60"/>
              <p:cNvSpPr/>
              <p:nvPr/>
            </p:nvSpPr>
            <p:spPr>
              <a:xfrm>
                <a:off x="7564602" y="4836721"/>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92" name="Google Shape;492;p60"/>
            <p:cNvGrpSpPr/>
            <p:nvPr/>
          </p:nvGrpSpPr>
          <p:grpSpPr>
            <a:xfrm>
              <a:off x="6174041" y="2736304"/>
              <a:ext cx="450401" cy="539315"/>
              <a:chOff x="6174041" y="2736304"/>
              <a:chExt cx="450401" cy="539315"/>
            </a:xfrm>
          </p:grpSpPr>
          <p:sp>
            <p:nvSpPr>
              <p:cNvPr id="493" name="Google Shape;493;p60"/>
              <p:cNvSpPr/>
              <p:nvPr/>
            </p:nvSpPr>
            <p:spPr>
              <a:xfrm>
                <a:off x="6174041" y="2736304"/>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4" name="Google Shape;494;p60"/>
              <p:cNvSpPr/>
              <p:nvPr/>
            </p:nvSpPr>
            <p:spPr>
              <a:xfrm>
                <a:off x="6239633" y="2826676"/>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5" name="Google Shape;495;p60"/>
              <p:cNvSpPr/>
              <p:nvPr/>
            </p:nvSpPr>
            <p:spPr>
              <a:xfrm>
                <a:off x="6318344" y="2935997"/>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6" name="Google Shape;496;p60"/>
              <p:cNvSpPr/>
              <p:nvPr/>
            </p:nvSpPr>
            <p:spPr>
              <a:xfrm>
                <a:off x="6402886" y="3054063"/>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497" name="Google Shape;497;p60"/>
            <p:cNvGrpSpPr/>
            <p:nvPr/>
          </p:nvGrpSpPr>
          <p:grpSpPr>
            <a:xfrm>
              <a:off x="6389767" y="4562690"/>
              <a:ext cx="333792" cy="594704"/>
              <a:chOff x="6389767" y="4562690"/>
              <a:chExt cx="333792" cy="594704"/>
            </a:xfrm>
          </p:grpSpPr>
          <p:sp>
            <p:nvSpPr>
              <p:cNvPr id="498" name="Google Shape;498;p60"/>
              <p:cNvSpPr/>
              <p:nvPr/>
            </p:nvSpPr>
            <p:spPr>
              <a:xfrm>
                <a:off x="6389767" y="4935838"/>
                <a:ext cx="221556" cy="221556"/>
              </a:xfrm>
              <a:custGeom>
                <a:avLst/>
                <a:gdLst/>
                <a:ahLst/>
                <a:cxnLst/>
                <a:rect l="l" t="t" r="r" b="b"/>
                <a:pathLst>
                  <a:path w="221556" h="221556" extrusionOk="0">
                    <a:moveTo>
                      <a:pt x="221557" y="110778"/>
                    </a:moveTo>
                    <a:cubicBezTo>
                      <a:pt x="221557" y="171960"/>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99" name="Google Shape;499;p60"/>
              <p:cNvSpPr/>
              <p:nvPr/>
            </p:nvSpPr>
            <p:spPr>
              <a:xfrm>
                <a:off x="6421835" y="4829433"/>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0" name="Google Shape;500;p60"/>
              <p:cNvSpPr/>
              <p:nvPr/>
            </p:nvSpPr>
            <p:spPr>
              <a:xfrm>
                <a:off x="6461190" y="4701163"/>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1" name="Google Shape;501;p60"/>
              <p:cNvSpPr/>
              <p:nvPr/>
            </p:nvSpPr>
            <p:spPr>
              <a:xfrm>
                <a:off x="6502003" y="4562690"/>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02" name="Google Shape;502;p60"/>
            <p:cNvGrpSpPr/>
            <p:nvPr/>
          </p:nvGrpSpPr>
          <p:grpSpPr>
            <a:xfrm>
              <a:off x="8057274" y="4709909"/>
              <a:ext cx="268200" cy="475180"/>
              <a:chOff x="8057274" y="4709909"/>
              <a:chExt cx="268200" cy="475180"/>
            </a:xfrm>
          </p:grpSpPr>
          <p:sp>
            <p:nvSpPr>
              <p:cNvPr id="503" name="Google Shape;503;p60"/>
              <p:cNvSpPr/>
              <p:nvPr/>
            </p:nvSpPr>
            <p:spPr>
              <a:xfrm>
                <a:off x="8057274" y="5007261"/>
                <a:ext cx="177828" cy="177828"/>
              </a:xfrm>
              <a:custGeom>
                <a:avLst/>
                <a:gdLst/>
                <a:ahLst/>
                <a:cxnLst/>
                <a:rect l="l" t="t" r="r" b="b"/>
                <a:pathLst>
                  <a:path w="177828" h="177828" extrusionOk="0">
                    <a:moveTo>
                      <a:pt x="177829" y="88914"/>
                    </a:moveTo>
                    <a:cubicBezTo>
                      <a:pt x="177829" y="138020"/>
                      <a:pt x="138021" y="177829"/>
                      <a:pt x="88914" y="177829"/>
                    </a:cubicBezTo>
                    <a:cubicBezTo>
                      <a:pt x="39808" y="177829"/>
                      <a:pt x="0" y="138020"/>
                      <a:pt x="0" y="88914"/>
                    </a:cubicBezTo>
                    <a:cubicBezTo>
                      <a:pt x="0" y="39808"/>
                      <a:pt x="39808" y="0"/>
                      <a:pt x="88914" y="0"/>
                    </a:cubicBezTo>
                    <a:cubicBezTo>
                      <a:pt x="138020" y="0"/>
                      <a:pt x="177829" y="39808"/>
                      <a:pt x="177829" y="88914"/>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4" name="Google Shape;504;p60"/>
              <p:cNvSpPr/>
              <p:nvPr/>
            </p:nvSpPr>
            <p:spPr>
              <a:xfrm>
                <a:off x="8083511" y="4922720"/>
                <a:ext cx="177828" cy="177828"/>
              </a:xfrm>
              <a:custGeom>
                <a:avLst/>
                <a:gdLst/>
                <a:ahLst/>
                <a:cxnLst/>
                <a:rect l="l" t="t" r="r" b="b"/>
                <a:pathLst>
                  <a:path w="177828" h="177828" extrusionOk="0">
                    <a:moveTo>
                      <a:pt x="177828" y="88914"/>
                    </a:moveTo>
                    <a:cubicBezTo>
                      <a:pt x="177828" y="138020"/>
                      <a:pt x="138020" y="177829"/>
                      <a:pt x="88914" y="177829"/>
                    </a:cubicBezTo>
                    <a:cubicBezTo>
                      <a:pt x="39808" y="177829"/>
                      <a:pt x="0" y="138020"/>
                      <a:pt x="0" y="88914"/>
                    </a:cubicBezTo>
                    <a:cubicBezTo>
                      <a:pt x="0" y="39808"/>
                      <a:pt x="39808" y="0"/>
                      <a:pt x="88914" y="0"/>
                    </a:cubicBezTo>
                    <a:cubicBezTo>
                      <a:pt x="138020" y="0"/>
                      <a:pt x="177828" y="39808"/>
                      <a:pt x="177828" y="88914"/>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5" name="Google Shape;505;p60"/>
              <p:cNvSpPr/>
              <p:nvPr/>
            </p:nvSpPr>
            <p:spPr>
              <a:xfrm>
                <a:off x="8114121" y="4820687"/>
                <a:ext cx="177828" cy="177828"/>
              </a:xfrm>
              <a:custGeom>
                <a:avLst/>
                <a:gdLst/>
                <a:ahLst/>
                <a:cxnLst/>
                <a:rect l="l" t="t" r="r" b="b"/>
                <a:pathLst>
                  <a:path w="177828" h="177828" extrusionOk="0">
                    <a:moveTo>
                      <a:pt x="177829" y="88914"/>
                    </a:moveTo>
                    <a:cubicBezTo>
                      <a:pt x="177829" y="138020"/>
                      <a:pt x="138020" y="177829"/>
                      <a:pt x="88914" y="177829"/>
                    </a:cubicBezTo>
                    <a:cubicBezTo>
                      <a:pt x="39808" y="177829"/>
                      <a:pt x="0" y="138020"/>
                      <a:pt x="0" y="88914"/>
                    </a:cubicBezTo>
                    <a:cubicBezTo>
                      <a:pt x="0" y="39808"/>
                      <a:pt x="39808" y="0"/>
                      <a:pt x="88914" y="0"/>
                    </a:cubicBezTo>
                    <a:cubicBezTo>
                      <a:pt x="138020" y="0"/>
                      <a:pt x="177829" y="39808"/>
                      <a:pt x="177829" y="88914"/>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6" name="Google Shape;506;p60"/>
              <p:cNvSpPr/>
              <p:nvPr/>
            </p:nvSpPr>
            <p:spPr>
              <a:xfrm>
                <a:off x="8147646" y="4709909"/>
                <a:ext cx="177828" cy="177828"/>
              </a:xfrm>
              <a:custGeom>
                <a:avLst/>
                <a:gdLst/>
                <a:ahLst/>
                <a:cxnLst/>
                <a:rect l="l" t="t" r="r" b="b"/>
                <a:pathLst>
                  <a:path w="177828" h="177828" extrusionOk="0">
                    <a:moveTo>
                      <a:pt x="177828" y="88914"/>
                    </a:moveTo>
                    <a:cubicBezTo>
                      <a:pt x="177828" y="138020"/>
                      <a:pt x="138020" y="177829"/>
                      <a:pt x="88914" y="177829"/>
                    </a:cubicBezTo>
                    <a:cubicBezTo>
                      <a:pt x="39808" y="177829"/>
                      <a:pt x="0" y="138020"/>
                      <a:pt x="0" y="88914"/>
                    </a:cubicBezTo>
                    <a:cubicBezTo>
                      <a:pt x="0" y="39808"/>
                      <a:pt x="39808" y="0"/>
                      <a:pt x="88914" y="0"/>
                    </a:cubicBezTo>
                    <a:cubicBezTo>
                      <a:pt x="138020" y="0"/>
                      <a:pt x="177828" y="39808"/>
                      <a:pt x="177828" y="88914"/>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07" name="Google Shape;507;p60"/>
            <p:cNvGrpSpPr/>
            <p:nvPr/>
          </p:nvGrpSpPr>
          <p:grpSpPr>
            <a:xfrm>
              <a:off x="7230809" y="2210107"/>
              <a:ext cx="524739" cy="469350"/>
              <a:chOff x="7230809" y="2210107"/>
              <a:chExt cx="524739" cy="469350"/>
            </a:xfrm>
          </p:grpSpPr>
          <p:sp>
            <p:nvSpPr>
              <p:cNvPr id="508" name="Google Shape;508;p60"/>
              <p:cNvSpPr/>
              <p:nvPr/>
            </p:nvSpPr>
            <p:spPr>
              <a:xfrm>
                <a:off x="7230809" y="2457901"/>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09" name="Google Shape;509;p60"/>
              <p:cNvSpPr/>
              <p:nvPr/>
            </p:nvSpPr>
            <p:spPr>
              <a:xfrm>
                <a:off x="7316808" y="2387935"/>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0" name="Google Shape;510;p60"/>
              <p:cNvSpPr/>
              <p:nvPr/>
            </p:nvSpPr>
            <p:spPr>
              <a:xfrm>
                <a:off x="7421756" y="2301936"/>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1" name="Google Shape;511;p60"/>
              <p:cNvSpPr/>
              <p:nvPr/>
            </p:nvSpPr>
            <p:spPr>
              <a:xfrm>
                <a:off x="7533992" y="2210107"/>
                <a:ext cx="221556" cy="221556"/>
              </a:xfrm>
              <a:custGeom>
                <a:avLst/>
                <a:gdLst/>
                <a:ahLst/>
                <a:cxnLst/>
                <a:rect l="l" t="t" r="r" b="b"/>
                <a:pathLst>
                  <a:path w="221556" h="221556" extrusionOk="0">
                    <a:moveTo>
                      <a:pt x="221557" y="110778"/>
                    </a:moveTo>
                    <a:cubicBezTo>
                      <a:pt x="221557" y="171960"/>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12" name="Google Shape;512;p60"/>
            <p:cNvGrpSpPr/>
            <p:nvPr/>
          </p:nvGrpSpPr>
          <p:grpSpPr>
            <a:xfrm>
              <a:off x="5553098" y="3514668"/>
              <a:ext cx="606366" cy="287149"/>
              <a:chOff x="5553098" y="3514668"/>
              <a:chExt cx="606366" cy="287149"/>
            </a:xfrm>
          </p:grpSpPr>
          <p:sp>
            <p:nvSpPr>
              <p:cNvPr id="513" name="Google Shape;513;p60"/>
              <p:cNvSpPr/>
              <p:nvPr/>
            </p:nvSpPr>
            <p:spPr>
              <a:xfrm>
                <a:off x="5553098" y="3514668"/>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C7F9F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4" name="Google Shape;514;p60"/>
              <p:cNvSpPr/>
              <p:nvPr/>
            </p:nvSpPr>
            <p:spPr>
              <a:xfrm>
                <a:off x="5662419" y="3532160"/>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8BFCF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5" name="Google Shape;515;p60"/>
              <p:cNvSpPr/>
              <p:nvPr/>
            </p:nvSpPr>
            <p:spPr>
              <a:xfrm>
                <a:off x="5795062" y="3555481"/>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4BF9E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6" name="Google Shape;516;p60"/>
              <p:cNvSpPr/>
              <p:nvPr/>
            </p:nvSpPr>
            <p:spPr>
              <a:xfrm>
                <a:off x="5937908" y="3580261"/>
                <a:ext cx="221556" cy="221556"/>
              </a:xfrm>
              <a:custGeom>
                <a:avLst/>
                <a:gdLst/>
                <a:ahLst/>
                <a:cxnLst/>
                <a:rect l="l" t="t" r="r" b="b"/>
                <a:pathLst>
                  <a:path w="221556" h="221556" extrusionOk="0">
                    <a:moveTo>
                      <a:pt x="221557" y="110778"/>
                    </a:moveTo>
                    <a:cubicBezTo>
                      <a:pt x="221557" y="171960"/>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00FFE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17" name="Google Shape;517;p60"/>
            <p:cNvGrpSpPr/>
            <p:nvPr/>
          </p:nvGrpSpPr>
          <p:grpSpPr>
            <a:xfrm>
              <a:off x="5461269" y="2141599"/>
              <a:ext cx="395012" cy="572840"/>
              <a:chOff x="5461269" y="2141599"/>
              <a:chExt cx="395012" cy="572840"/>
            </a:xfrm>
          </p:grpSpPr>
          <p:sp>
            <p:nvSpPr>
              <p:cNvPr id="518" name="Google Shape;518;p60"/>
              <p:cNvSpPr/>
              <p:nvPr/>
            </p:nvSpPr>
            <p:spPr>
              <a:xfrm>
                <a:off x="5634725" y="2492883"/>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19" name="Google Shape;519;p60"/>
              <p:cNvSpPr/>
              <p:nvPr/>
            </p:nvSpPr>
            <p:spPr>
              <a:xfrm>
                <a:off x="5585166" y="2392308"/>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0" name="Google Shape;520;p60"/>
              <p:cNvSpPr/>
              <p:nvPr/>
            </p:nvSpPr>
            <p:spPr>
              <a:xfrm>
                <a:off x="5525404" y="2271327"/>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1" name="Google Shape;521;p60"/>
              <p:cNvSpPr/>
              <p:nvPr/>
            </p:nvSpPr>
            <p:spPr>
              <a:xfrm>
                <a:off x="5461269" y="2141599"/>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522" name="Google Shape;522;p60"/>
            <p:cNvGrpSpPr/>
            <p:nvPr/>
          </p:nvGrpSpPr>
          <p:grpSpPr>
            <a:xfrm>
              <a:off x="5560387" y="4320727"/>
              <a:ext cx="451858" cy="537857"/>
              <a:chOff x="5560387" y="4320727"/>
              <a:chExt cx="451858" cy="537857"/>
            </a:xfrm>
          </p:grpSpPr>
          <p:sp>
            <p:nvSpPr>
              <p:cNvPr id="523" name="Google Shape;523;p60"/>
              <p:cNvSpPr/>
              <p:nvPr/>
            </p:nvSpPr>
            <p:spPr>
              <a:xfrm>
                <a:off x="5560387" y="4320727"/>
                <a:ext cx="221556" cy="221556"/>
              </a:xfrm>
              <a:custGeom>
                <a:avLst/>
                <a:gdLst/>
                <a:ahLst/>
                <a:cxnLst/>
                <a:rect l="l" t="t" r="r" b="b"/>
                <a:pathLst>
                  <a:path w="221556" h="221556" extrusionOk="0">
                    <a:moveTo>
                      <a:pt x="221557" y="110778"/>
                    </a:moveTo>
                    <a:cubicBezTo>
                      <a:pt x="221557" y="171959"/>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9CFC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4" name="Google Shape;524;p60"/>
              <p:cNvSpPr/>
              <p:nvPr/>
            </p:nvSpPr>
            <p:spPr>
              <a:xfrm>
                <a:off x="5625979" y="4411099"/>
                <a:ext cx="221556" cy="221556"/>
              </a:xfrm>
              <a:custGeom>
                <a:avLst/>
                <a:gdLst/>
                <a:ahLst/>
                <a:cxnLst/>
                <a:rect l="l" t="t" r="r" b="b"/>
                <a:pathLst>
                  <a:path w="221556" h="221556" extrusionOk="0">
                    <a:moveTo>
                      <a:pt x="221557" y="110778"/>
                    </a:moveTo>
                    <a:cubicBezTo>
                      <a:pt x="221557" y="171960"/>
                      <a:pt x="171959" y="221557"/>
                      <a:pt x="110778" y="221557"/>
                    </a:cubicBezTo>
                    <a:cubicBezTo>
                      <a:pt x="49597" y="221557"/>
                      <a:pt x="0" y="171960"/>
                      <a:pt x="0" y="110778"/>
                    </a:cubicBezTo>
                    <a:cubicBezTo>
                      <a:pt x="0" y="49597"/>
                      <a:pt x="49597" y="0"/>
                      <a:pt x="110778" y="0"/>
                    </a:cubicBezTo>
                    <a:cubicBezTo>
                      <a:pt x="171959" y="0"/>
                      <a:pt x="221557" y="49597"/>
                      <a:pt x="221557" y="110778"/>
                    </a:cubicBezTo>
                    <a:close/>
                  </a:path>
                </a:pathLst>
              </a:custGeom>
              <a:solidFill>
                <a:srgbClr val="FC9E8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5" name="Google Shape;525;p60"/>
              <p:cNvSpPr/>
              <p:nvPr/>
            </p:nvSpPr>
            <p:spPr>
              <a:xfrm>
                <a:off x="5704690" y="4520419"/>
                <a:ext cx="221556" cy="221556"/>
              </a:xfrm>
              <a:custGeom>
                <a:avLst/>
                <a:gdLst/>
                <a:ahLst/>
                <a:cxnLst/>
                <a:rect l="l" t="t" r="r" b="b"/>
                <a:pathLst>
                  <a:path w="221556" h="221556" extrusionOk="0">
                    <a:moveTo>
                      <a:pt x="221557" y="110778"/>
                    </a:moveTo>
                    <a:cubicBezTo>
                      <a:pt x="221557" y="171960"/>
                      <a:pt x="171960" y="221557"/>
                      <a:pt x="110779" y="221557"/>
                    </a:cubicBezTo>
                    <a:cubicBezTo>
                      <a:pt x="49597" y="221557"/>
                      <a:pt x="0" y="171960"/>
                      <a:pt x="0" y="110778"/>
                    </a:cubicBezTo>
                    <a:cubicBezTo>
                      <a:pt x="0" y="49597"/>
                      <a:pt x="49597" y="0"/>
                      <a:pt x="110779" y="0"/>
                    </a:cubicBezTo>
                    <a:cubicBezTo>
                      <a:pt x="171960" y="0"/>
                      <a:pt x="221557" y="49597"/>
                      <a:pt x="221557" y="110778"/>
                    </a:cubicBezTo>
                    <a:close/>
                  </a:path>
                </a:pathLst>
              </a:custGeom>
              <a:solidFill>
                <a:srgbClr val="F9684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6" name="Google Shape;526;p60"/>
              <p:cNvSpPr/>
              <p:nvPr/>
            </p:nvSpPr>
            <p:spPr>
              <a:xfrm>
                <a:off x="5790689" y="4637028"/>
                <a:ext cx="221556" cy="221556"/>
              </a:xfrm>
              <a:custGeom>
                <a:avLst/>
                <a:gdLst/>
                <a:ahLst/>
                <a:cxnLst/>
                <a:rect l="l" t="t" r="r" b="b"/>
                <a:pathLst>
                  <a:path w="221556" h="221556" extrusionOk="0">
                    <a:moveTo>
                      <a:pt x="221557" y="110778"/>
                    </a:moveTo>
                    <a:cubicBezTo>
                      <a:pt x="221557" y="171960"/>
                      <a:pt x="171960" y="221557"/>
                      <a:pt x="110778" y="221557"/>
                    </a:cubicBezTo>
                    <a:cubicBezTo>
                      <a:pt x="49597" y="221557"/>
                      <a:pt x="0" y="171960"/>
                      <a:pt x="0" y="110778"/>
                    </a:cubicBezTo>
                    <a:cubicBezTo>
                      <a:pt x="0" y="49597"/>
                      <a:pt x="49597" y="0"/>
                      <a:pt x="110778" y="0"/>
                    </a:cubicBezTo>
                    <a:cubicBezTo>
                      <a:pt x="171960" y="0"/>
                      <a:pt x="221557" y="49597"/>
                      <a:pt x="221557" y="110778"/>
                    </a:cubicBezTo>
                    <a:close/>
                  </a:path>
                </a:pathLst>
              </a:custGeom>
              <a:solidFill>
                <a:srgbClr val="FF32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527" name="Google Shape;527;p60"/>
            <p:cNvSpPr/>
            <p:nvPr/>
          </p:nvSpPr>
          <p:spPr>
            <a:xfrm>
              <a:off x="5822757" y="2567221"/>
              <a:ext cx="2705325" cy="2705325"/>
            </a:xfrm>
            <a:custGeom>
              <a:avLst/>
              <a:gdLst/>
              <a:ahLst/>
              <a:cxnLst/>
              <a:rect l="l" t="t" r="r" b="b"/>
              <a:pathLst>
                <a:path w="2705325" h="2705325" extrusionOk="0">
                  <a:moveTo>
                    <a:pt x="0" y="0"/>
                  </a:moveTo>
                  <a:lnTo>
                    <a:pt x="2705326" y="0"/>
                  </a:lnTo>
                  <a:lnTo>
                    <a:pt x="2705326" y="2705325"/>
                  </a:lnTo>
                  <a:lnTo>
                    <a:pt x="0" y="2705325"/>
                  </a:lnTo>
                  <a:close/>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28" name="Google Shape;528;p60"/>
            <p:cNvSpPr/>
            <p:nvPr/>
          </p:nvSpPr>
          <p:spPr>
            <a:xfrm>
              <a:off x="5296559" y="2042482"/>
              <a:ext cx="526197" cy="524739"/>
            </a:xfrm>
            <a:custGeom>
              <a:avLst/>
              <a:gdLst/>
              <a:ahLst/>
              <a:cxnLst/>
              <a:rect l="l" t="t" r="r" b="b"/>
              <a:pathLst>
                <a:path w="526197" h="524739" extrusionOk="0">
                  <a:moveTo>
                    <a:pt x="0" y="0"/>
                  </a:moveTo>
                  <a:lnTo>
                    <a:pt x="526198" y="524740"/>
                  </a:lnTo>
                </a:path>
              </a:pathLst>
            </a:custGeom>
            <a:noFill/>
            <a:ln w="43700" cap="flat" cmpd="sng">
              <a:solidFill>
                <a:srgbClr val="00000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529" name="Google Shape;529;p60"/>
            <p:cNvGrpSpPr/>
            <p:nvPr/>
          </p:nvGrpSpPr>
          <p:grpSpPr>
            <a:xfrm>
              <a:off x="6892643" y="2042482"/>
              <a:ext cx="215726" cy="3230064"/>
              <a:chOff x="6892643" y="2042482"/>
              <a:chExt cx="215726" cy="3230064"/>
            </a:xfrm>
          </p:grpSpPr>
          <p:sp>
            <p:nvSpPr>
              <p:cNvPr id="530" name="Google Shape;530;p60"/>
              <p:cNvSpPr/>
              <p:nvPr/>
            </p:nvSpPr>
            <p:spPr>
              <a:xfrm>
                <a:off x="6892643" y="3721649"/>
                <a:ext cx="215726" cy="1550897"/>
              </a:xfrm>
              <a:custGeom>
                <a:avLst/>
                <a:gdLst/>
                <a:ahLst/>
                <a:cxnLst/>
                <a:rect l="l" t="t" r="r" b="b"/>
                <a:pathLst>
                  <a:path w="215726" h="1550897" extrusionOk="0">
                    <a:moveTo>
                      <a:pt x="0" y="1026158"/>
                    </a:moveTo>
                    <a:lnTo>
                      <a:pt x="215726" y="1550898"/>
                    </a:lnTo>
                    <a:lnTo>
                      <a:pt x="215726" y="291522"/>
                    </a:lnTo>
                    <a:lnTo>
                      <a:pt x="0" y="0"/>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31" name="Google Shape;531;p60"/>
              <p:cNvSpPr/>
              <p:nvPr/>
            </p:nvSpPr>
            <p:spPr>
              <a:xfrm>
                <a:off x="6892643" y="2042482"/>
                <a:ext cx="215726" cy="1418255"/>
              </a:xfrm>
              <a:custGeom>
                <a:avLst/>
                <a:gdLst/>
                <a:ahLst/>
                <a:cxnLst/>
                <a:rect l="l" t="t" r="r" b="b"/>
                <a:pathLst>
                  <a:path w="215726" h="1418255" extrusionOk="0">
                    <a:moveTo>
                      <a:pt x="0" y="0"/>
                    </a:moveTo>
                    <a:lnTo>
                      <a:pt x="0" y="1135479"/>
                    </a:lnTo>
                    <a:lnTo>
                      <a:pt x="215726" y="1418255"/>
                    </a:lnTo>
                    <a:lnTo>
                      <a:pt x="215726" y="48246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63"/>
                                        </p:tgtEl>
                                        <p:attrNameLst>
                                          <p:attrName>style.visibility</p:attrName>
                                        </p:attrNameLst>
                                      </p:cBhvr>
                                      <p:to>
                                        <p:strVal val="visible"/>
                                      </p:to>
                                    </p:set>
                                    <p:animEffect transition="in" filter="fade">
                                      <p:cBhvr>
                                        <p:cTn id="7" dur="500"/>
                                        <p:tgtEl>
                                          <p:spTgt spid="263"/>
                                        </p:tgtEl>
                                      </p:cBhvr>
                                    </p:animEffect>
                                  </p:childTnLst>
                                </p:cTn>
                              </p:par>
                              <p:par>
                                <p:cTn id="8" presetID="10" presetClass="entr" presetSubtype="0" fill="hold" nodeType="withEffect">
                                  <p:stCondLst>
                                    <p:cond delay="250"/>
                                  </p:stCondLst>
                                  <p:childTnLst>
                                    <p:set>
                                      <p:cBhvr>
                                        <p:cTn id="9" dur="1" fill="hold">
                                          <p:stCondLst>
                                            <p:cond delay="0"/>
                                          </p:stCondLst>
                                        </p:cTn>
                                        <p:tgtEl>
                                          <p:spTgt spid="264"/>
                                        </p:tgtEl>
                                        <p:attrNameLst>
                                          <p:attrName>style.visibility</p:attrName>
                                        </p:attrNameLst>
                                      </p:cBhvr>
                                      <p:to>
                                        <p:strVal val="visible"/>
                                      </p:to>
                                    </p:set>
                                    <p:animEffect transition="in" filter="fade">
                                      <p:cBhvr>
                                        <p:cTn id="10" dur="1000"/>
                                        <p:tgtEl>
                                          <p:spTgt spid="264"/>
                                        </p:tgtEl>
                                      </p:cBhvr>
                                    </p:animEffect>
                                  </p:childTnLst>
                                </p:cTn>
                              </p:par>
                              <p:par>
                                <p:cTn id="11" presetID="10" presetClass="entr" presetSubtype="0" fill="hold" nodeType="withEffect">
                                  <p:stCondLst>
                                    <p:cond delay="500"/>
                                  </p:stCondLst>
                                  <p:childTnLst>
                                    <p:set>
                                      <p:cBhvr>
                                        <p:cTn id="12" dur="1" fill="hold">
                                          <p:stCondLst>
                                            <p:cond delay="0"/>
                                          </p:stCondLst>
                                        </p:cTn>
                                        <p:tgtEl>
                                          <p:spTgt spid="265"/>
                                        </p:tgtEl>
                                        <p:attrNameLst>
                                          <p:attrName>style.visibility</p:attrName>
                                        </p:attrNameLst>
                                      </p:cBhvr>
                                      <p:to>
                                        <p:strVal val="visible"/>
                                      </p:to>
                                    </p:set>
                                    <p:animEffect transition="in" filter="fade">
                                      <p:cBhvr>
                                        <p:cTn id="13" dur="10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3"/>
        <p:cNvGrpSpPr/>
        <p:nvPr/>
      </p:nvGrpSpPr>
      <p:grpSpPr>
        <a:xfrm>
          <a:off x="0" y="0"/>
          <a:ext cx="0" cy="0"/>
          <a:chOff x="0" y="0"/>
          <a:chExt cx="0" cy="0"/>
        </a:xfrm>
      </p:grpSpPr>
      <p:sp>
        <p:nvSpPr>
          <p:cNvPr id="1034" name="Google Shape;1034;p78"/>
          <p:cNvSpPr/>
          <p:nvPr/>
        </p:nvSpPr>
        <p:spPr>
          <a:xfrm>
            <a:off x="-1204904" y="-4072291"/>
            <a:ext cx="14637423" cy="14950647"/>
          </a:xfrm>
          <a:prstGeom prst="ellipse">
            <a:avLst/>
          </a:prstGeom>
          <a:solidFill>
            <a:srgbClr val="00B0F0"/>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35" name="Google Shape;1035;p78"/>
          <p:cNvSpPr/>
          <p:nvPr/>
        </p:nvSpPr>
        <p:spPr>
          <a:xfrm>
            <a:off x="-375906" y="-3195004"/>
            <a:ext cx="12919606" cy="13196074"/>
          </a:xfrm>
          <a:prstGeom prst="ellipse">
            <a:avLst/>
          </a:prstGeom>
          <a:solidFill>
            <a:schemeClr val="accent6"/>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36" name="Google Shape;1036;p78"/>
          <p:cNvSpPr/>
          <p:nvPr/>
        </p:nvSpPr>
        <p:spPr>
          <a:xfrm>
            <a:off x="726388" y="-2092755"/>
            <a:ext cx="10774838" cy="11005410"/>
          </a:xfrm>
          <a:prstGeom prst="ellipse">
            <a:avLst/>
          </a:prstGeom>
          <a:solidFill>
            <a:srgbClr val="FFC000"/>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37" name="Google Shape;1037;p78"/>
          <p:cNvSpPr/>
          <p:nvPr/>
        </p:nvSpPr>
        <p:spPr>
          <a:xfrm>
            <a:off x="1575060" y="-1243411"/>
            <a:ext cx="9111740" cy="9306722"/>
          </a:xfrm>
          <a:prstGeom prst="ellipse">
            <a:avLst/>
          </a:prstGeom>
          <a:solidFill>
            <a:schemeClr val="lt1"/>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038" name="Google Shape;1038;p78"/>
          <p:cNvPicPr preferRelativeResize="0">
            <a:picLocks noGrp="1"/>
          </p:cNvPicPr>
          <p:nvPr>
            <p:ph type="pic" idx="2"/>
          </p:nvPr>
        </p:nvPicPr>
        <p:blipFill>
          <a:blip r:embed="rId3"/>
          <a:srcRect l="21831" r="21831"/>
          <a:stretch/>
        </p:blipFill>
        <p:spPr>
          <a:xfrm>
            <a:off x="2261479" y="-449060"/>
            <a:ext cx="7756126" cy="7756120"/>
          </a:xfrm>
          <a:prstGeom prst="flowChartConnector">
            <a:avLst/>
          </a:prstGeom>
          <a:solidFill>
            <a:schemeClr val="lt1"/>
          </a:solid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42"/>
        <p:cNvGrpSpPr/>
        <p:nvPr/>
      </p:nvGrpSpPr>
      <p:grpSpPr>
        <a:xfrm>
          <a:off x="0" y="0"/>
          <a:ext cx="0" cy="0"/>
          <a:chOff x="0" y="0"/>
          <a:chExt cx="0" cy="0"/>
        </a:xfrm>
      </p:grpSpPr>
      <p:pic>
        <p:nvPicPr>
          <p:cNvPr id="1043" name="Google Shape;1043;p79" descr="Bookmark"/>
          <p:cNvPicPr preferRelativeResize="0"/>
          <p:nvPr/>
        </p:nvPicPr>
        <p:blipFill rotWithShape="1">
          <a:blip r:embed="rId3">
            <a:alphaModFix/>
          </a:blip>
          <a:srcRect/>
          <a:stretch/>
        </p:blipFill>
        <p:spPr>
          <a:xfrm>
            <a:off x="593939" y="34754"/>
            <a:ext cx="1430709" cy="1430709"/>
          </a:xfrm>
          <a:prstGeom prst="rect">
            <a:avLst/>
          </a:prstGeom>
          <a:noFill/>
          <a:ln>
            <a:noFill/>
          </a:ln>
        </p:spPr>
      </p:pic>
      <p:pic>
        <p:nvPicPr>
          <p:cNvPr id="1044" name="Google Shape;1044;p79"/>
          <p:cNvPicPr preferRelativeResize="0"/>
          <p:nvPr/>
        </p:nvPicPr>
        <p:blipFill rotWithShape="1">
          <a:blip r:embed="rId4">
            <a:alphaModFix/>
          </a:blip>
          <a:srcRect/>
          <a:stretch/>
        </p:blipFill>
        <p:spPr>
          <a:xfrm>
            <a:off x="0" y="0"/>
            <a:ext cx="12192000" cy="6858000"/>
          </a:xfrm>
          <a:prstGeom prst="rect">
            <a:avLst/>
          </a:prstGeom>
          <a:noFill/>
          <a:ln>
            <a:noFill/>
          </a:ln>
        </p:spPr>
      </p:pic>
      <p:sp>
        <p:nvSpPr>
          <p:cNvPr id="1045" name="Google Shape;1045;p79"/>
          <p:cNvSpPr/>
          <p:nvPr/>
        </p:nvSpPr>
        <p:spPr>
          <a:xfrm>
            <a:off x="10683663" y="5758790"/>
            <a:ext cx="335149" cy="335149"/>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46" name="Google Shape;1046;p79"/>
          <p:cNvSpPr/>
          <p:nvPr/>
        </p:nvSpPr>
        <p:spPr>
          <a:xfrm>
            <a:off x="11173043" y="539273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47" name="Google Shape;1047;p79"/>
          <p:cNvSpPr/>
          <p:nvPr/>
        </p:nvSpPr>
        <p:spPr>
          <a:xfrm>
            <a:off x="802737" y="4426524"/>
            <a:ext cx="247092" cy="247092"/>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48" name="Google Shape;1048;p79"/>
          <p:cNvSpPr txBox="1">
            <a:spLocks noGrp="1"/>
          </p:cNvSpPr>
          <p:nvPr>
            <p:ph type="title"/>
          </p:nvPr>
        </p:nvSpPr>
        <p:spPr>
          <a:xfrm>
            <a:off x="748892" y="877515"/>
            <a:ext cx="10515600" cy="861774"/>
          </a:xfrm>
          <a:prstGeom prst="rect">
            <a:avLst/>
          </a:prstGeom>
          <a:noFill/>
          <a:ln>
            <a:noFill/>
          </a:ln>
        </p:spPr>
        <p:txBody>
          <a:bodyPr spcFirstLastPara="1" wrap="square" lIns="91425" tIns="45700" rIns="91425" bIns="45700" anchor="ctr" anchorCtr="0">
            <a:noAutofit/>
          </a:bodyPr>
          <a:lstStyle/>
          <a:p>
            <a:pPr lvl="0" algn="ctr" rtl="1">
              <a:lnSpc>
                <a:spcPct val="100000"/>
              </a:lnSpc>
              <a:buClr>
                <a:srgbClr val="FFFFFF"/>
              </a:buClr>
              <a:buSzPts val="5000"/>
            </a:pPr>
            <a:r>
              <a:rPr lang="fa-IR" sz="5000" b="1" dirty="0">
                <a:solidFill>
                  <a:srgbClr val="FFFFFF"/>
                </a:solidFill>
                <a:latin typeface="Raleway"/>
                <a:ea typeface="Raleway"/>
                <a:cs typeface="B Nazanin" panose="00000400000000000000" pitchFamily="2" charset="-78"/>
                <a:sym typeface="Raleway"/>
              </a:rPr>
              <a:t>اسلاید نقل قول</a:t>
            </a:r>
            <a:endParaRPr sz="5000" b="1" dirty="0">
              <a:solidFill>
                <a:srgbClr val="FFFFFF"/>
              </a:solidFill>
              <a:latin typeface="Raleway"/>
              <a:ea typeface="Raleway"/>
              <a:cs typeface="B Nazanin" panose="00000400000000000000" pitchFamily="2" charset="-78"/>
              <a:sym typeface="Raleway"/>
            </a:endParaRPr>
          </a:p>
        </p:txBody>
      </p:sp>
      <p:pic>
        <p:nvPicPr>
          <p:cNvPr id="1049" name="Google Shape;1049;p79"/>
          <p:cNvPicPr preferRelativeResize="0"/>
          <p:nvPr/>
        </p:nvPicPr>
        <p:blipFill rotWithShape="1">
          <a:blip r:embed="rId5">
            <a:alphaModFix/>
          </a:blip>
          <a:srcRect/>
          <a:stretch/>
        </p:blipFill>
        <p:spPr>
          <a:xfrm>
            <a:off x="9332246" y="5436975"/>
            <a:ext cx="1491528" cy="866049"/>
          </a:xfrm>
          <a:prstGeom prst="rect">
            <a:avLst/>
          </a:prstGeom>
          <a:noFill/>
          <a:ln>
            <a:noFill/>
          </a:ln>
        </p:spPr>
      </p:pic>
      <p:pic>
        <p:nvPicPr>
          <p:cNvPr id="1050" name="Google Shape;1050;p79"/>
          <p:cNvPicPr preferRelativeResize="0"/>
          <p:nvPr/>
        </p:nvPicPr>
        <p:blipFill rotWithShape="1">
          <a:blip r:embed="rId6">
            <a:alphaModFix/>
          </a:blip>
          <a:srcRect/>
          <a:stretch/>
        </p:blipFill>
        <p:spPr>
          <a:xfrm>
            <a:off x="10114794" y="1408218"/>
            <a:ext cx="904018" cy="139080"/>
          </a:xfrm>
          <a:prstGeom prst="rect">
            <a:avLst/>
          </a:prstGeom>
          <a:noFill/>
          <a:ln>
            <a:noFill/>
          </a:ln>
        </p:spPr>
      </p:pic>
      <p:grpSp>
        <p:nvGrpSpPr>
          <p:cNvPr id="1051" name="Google Shape;1051;p79"/>
          <p:cNvGrpSpPr/>
          <p:nvPr/>
        </p:nvGrpSpPr>
        <p:grpSpPr>
          <a:xfrm>
            <a:off x="346339" y="4040782"/>
            <a:ext cx="3201315" cy="2703901"/>
            <a:chOff x="99164" y="3056183"/>
            <a:chExt cx="4688406" cy="3959931"/>
          </a:xfrm>
        </p:grpSpPr>
        <p:sp>
          <p:nvSpPr>
            <p:cNvPr id="1052" name="Google Shape;1052;p79"/>
            <p:cNvSpPr/>
            <p:nvPr/>
          </p:nvSpPr>
          <p:spPr>
            <a:xfrm>
              <a:off x="99164" y="3056183"/>
              <a:ext cx="3315823" cy="2706016"/>
            </a:xfrm>
            <a:custGeom>
              <a:avLst/>
              <a:gdLst/>
              <a:ahLst/>
              <a:cxnLst/>
              <a:rect l="l" t="t" r="r" b="b"/>
              <a:pathLst>
                <a:path w="3315823" h="2706016" extrusionOk="0">
                  <a:moveTo>
                    <a:pt x="847" y="556448"/>
                  </a:moveTo>
                  <a:cubicBezTo>
                    <a:pt x="847" y="556448"/>
                    <a:pt x="-6776" y="541203"/>
                    <a:pt x="23715" y="533581"/>
                  </a:cubicBezTo>
                  <a:cubicBezTo>
                    <a:pt x="42771" y="529769"/>
                    <a:pt x="2691619" y="0"/>
                    <a:pt x="2691619" y="0"/>
                  </a:cubicBezTo>
                  <a:lnTo>
                    <a:pt x="3324293" y="1825608"/>
                  </a:lnTo>
                  <a:cubicBezTo>
                    <a:pt x="3324293" y="1825608"/>
                    <a:pt x="3328104" y="1837042"/>
                    <a:pt x="3320482" y="1840853"/>
                  </a:cubicBezTo>
                  <a:cubicBezTo>
                    <a:pt x="3312859" y="1844665"/>
                    <a:pt x="755483" y="2713639"/>
                    <a:pt x="755483" y="2713639"/>
                  </a:cubicBezTo>
                  <a:cubicBezTo>
                    <a:pt x="755483" y="2713639"/>
                    <a:pt x="740237" y="2721262"/>
                    <a:pt x="736426" y="2709828"/>
                  </a:cubicBezTo>
                  <a:cubicBezTo>
                    <a:pt x="728804" y="2702205"/>
                    <a:pt x="847" y="556448"/>
                    <a:pt x="847" y="556448"/>
                  </a:cubicBezTo>
                  <a:close/>
                </a:path>
              </a:pathLst>
            </a:custGeom>
            <a:solidFill>
              <a:srgbClr val="DCDCE4"/>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3" name="Google Shape;1053;p79"/>
            <p:cNvSpPr/>
            <p:nvPr/>
          </p:nvSpPr>
          <p:spPr>
            <a:xfrm>
              <a:off x="99401" y="3596776"/>
              <a:ext cx="724145" cy="2172436"/>
            </a:xfrm>
            <a:custGeom>
              <a:avLst/>
              <a:gdLst/>
              <a:ahLst/>
              <a:cxnLst/>
              <a:rect l="l" t="t" r="r" b="b"/>
              <a:pathLst>
                <a:path w="724145" h="2172435" extrusionOk="0">
                  <a:moveTo>
                    <a:pt x="740000" y="2146366"/>
                  </a:moveTo>
                  <a:lnTo>
                    <a:pt x="751434" y="2176857"/>
                  </a:lnTo>
                  <a:cubicBezTo>
                    <a:pt x="751434" y="2176857"/>
                    <a:pt x="740000" y="2180668"/>
                    <a:pt x="736189" y="2173045"/>
                  </a:cubicBezTo>
                  <a:cubicBezTo>
                    <a:pt x="732378" y="2165423"/>
                    <a:pt x="610" y="15855"/>
                    <a:pt x="610" y="15855"/>
                  </a:cubicBezTo>
                  <a:cubicBezTo>
                    <a:pt x="610" y="15855"/>
                    <a:pt x="-3201" y="8232"/>
                    <a:pt x="8232" y="610"/>
                  </a:cubicBezTo>
                  <a:cubicBezTo>
                    <a:pt x="8232" y="610"/>
                    <a:pt x="8232" y="-3201"/>
                    <a:pt x="12044" y="8232"/>
                  </a:cubicBezTo>
                  <a:lnTo>
                    <a:pt x="740000" y="2146366"/>
                  </a:lnTo>
                  <a:close/>
                </a:path>
              </a:pathLst>
            </a:custGeom>
            <a:solidFill>
              <a:srgbClr val="B4B3B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4" name="Google Shape;1054;p79"/>
            <p:cNvSpPr/>
            <p:nvPr/>
          </p:nvSpPr>
          <p:spPr>
            <a:xfrm>
              <a:off x="218161" y="3128598"/>
              <a:ext cx="3049033" cy="2363000"/>
            </a:xfrm>
            <a:custGeom>
              <a:avLst/>
              <a:gdLst/>
              <a:ahLst/>
              <a:cxnLst/>
              <a:rect l="l" t="t" r="r" b="b"/>
              <a:pathLst>
                <a:path w="3049032" h="2363000" extrusionOk="0">
                  <a:moveTo>
                    <a:pt x="0" y="514524"/>
                  </a:moveTo>
                  <a:lnTo>
                    <a:pt x="2515452" y="0"/>
                  </a:lnTo>
                  <a:lnTo>
                    <a:pt x="3064278" y="1585497"/>
                  </a:lnTo>
                  <a:lnTo>
                    <a:pt x="636486" y="2382057"/>
                  </a:lnTo>
                  <a:close/>
                </a:path>
              </a:pathLst>
            </a:custGeom>
            <a:solidFill>
              <a:srgbClr val="3AA8FF"/>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5" name="Google Shape;1055;p79"/>
            <p:cNvSpPr/>
            <p:nvPr/>
          </p:nvSpPr>
          <p:spPr>
            <a:xfrm>
              <a:off x="854647" y="4714094"/>
              <a:ext cx="2439226" cy="800371"/>
            </a:xfrm>
            <a:custGeom>
              <a:avLst/>
              <a:gdLst/>
              <a:ahLst/>
              <a:cxnLst/>
              <a:rect l="l" t="t" r="r" b="b"/>
              <a:pathLst>
                <a:path w="2439226" h="800370" extrusionOk="0">
                  <a:moveTo>
                    <a:pt x="3811" y="811805"/>
                  </a:moveTo>
                  <a:lnTo>
                    <a:pt x="0" y="796560"/>
                  </a:lnTo>
                  <a:lnTo>
                    <a:pt x="2427793" y="0"/>
                  </a:lnTo>
                  <a:lnTo>
                    <a:pt x="2443038" y="11434"/>
                  </a:lnTo>
                  <a:close/>
                </a:path>
              </a:pathLst>
            </a:custGeom>
            <a:solidFill>
              <a:srgbClr val="BDBAC1"/>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6" name="Google Shape;1056;p79"/>
            <p:cNvSpPr/>
            <p:nvPr/>
          </p:nvSpPr>
          <p:spPr>
            <a:xfrm>
              <a:off x="2733613" y="3124786"/>
              <a:ext cx="533581" cy="1562629"/>
            </a:xfrm>
            <a:custGeom>
              <a:avLst/>
              <a:gdLst/>
              <a:ahLst/>
              <a:cxnLst/>
              <a:rect l="l" t="t" r="r" b="b"/>
              <a:pathLst>
                <a:path w="533580" h="1562629" extrusionOk="0">
                  <a:moveTo>
                    <a:pt x="548826" y="1589308"/>
                  </a:moveTo>
                  <a:lnTo>
                    <a:pt x="564071" y="1600742"/>
                  </a:lnTo>
                  <a:lnTo>
                    <a:pt x="15245" y="0"/>
                  </a:lnTo>
                  <a:lnTo>
                    <a:pt x="0" y="3811"/>
                  </a:lnTo>
                  <a:close/>
                </a:path>
              </a:pathLst>
            </a:custGeom>
            <a:solidFill>
              <a:srgbClr val="8F8E92"/>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7" name="Google Shape;1057;p79"/>
            <p:cNvSpPr/>
            <p:nvPr/>
          </p:nvSpPr>
          <p:spPr>
            <a:xfrm>
              <a:off x="1060456" y="5594502"/>
              <a:ext cx="38113" cy="114339"/>
            </a:xfrm>
            <a:custGeom>
              <a:avLst/>
              <a:gdLst/>
              <a:ahLst/>
              <a:cxnLst/>
              <a:rect l="l" t="t" r="r" b="b"/>
              <a:pathLst>
                <a:path w="38112" h="114338" extrusionOk="0">
                  <a:moveTo>
                    <a:pt x="0" y="0"/>
                  </a:moveTo>
                  <a:lnTo>
                    <a:pt x="26679" y="15245"/>
                  </a:lnTo>
                  <a:lnTo>
                    <a:pt x="45735" y="41924"/>
                  </a:lnTo>
                  <a:lnTo>
                    <a:pt x="57169" y="72415"/>
                  </a:lnTo>
                  <a:lnTo>
                    <a:pt x="72415" y="133395"/>
                  </a:lnTo>
                  <a:lnTo>
                    <a:pt x="41924" y="110527"/>
                  </a:lnTo>
                  <a:lnTo>
                    <a:pt x="41924" y="95282"/>
                  </a:lnTo>
                  <a:lnTo>
                    <a:pt x="34302" y="68603"/>
                  </a:lnTo>
                  <a:lnTo>
                    <a:pt x="19056" y="57169"/>
                  </a:lnTo>
                  <a:close/>
                </a:path>
              </a:pathLst>
            </a:custGeom>
            <a:solidFill>
              <a:srgbClr val="A3A3A8"/>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8" name="Google Shape;1058;p79"/>
            <p:cNvSpPr/>
            <p:nvPr/>
          </p:nvSpPr>
          <p:spPr>
            <a:xfrm>
              <a:off x="1060456" y="5503031"/>
              <a:ext cx="304903" cy="76226"/>
            </a:xfrm>
            <a:custGeom>
              <a:avLst/>
              <a:gdLst/>
              <a:ahLst/>
              <a:cxnLst/>
              <a:rect l="l" t="t" r="r" b="b"/>
              <a:pathLst>
                <a:path w="304903" h="76225" extrusionOk="0">
                  <a:moveTo>
                    <a:pt x="304903" y="11434"/>
                  </a:moveTo>
                  <a:lnTo>
                    <a:pt x="26679" y="106716"/>
                  </a:lnTo>
                  <a:lnTo>
                    <a:pt x="0" y="91471"/>
                  </a:lnTo>
                  <a:lnTo>
                    <a:pt x="278224" y="0"/>
                  </a:lnTo>
                  <a:cubicBezTo>
                    <a:pt x="278224" y="0"/>
                    <a:pt x="301092" y="7623"/>
                    <a:pt x="304903" y="11434"/>
                  </a:cubicBezTo>
                  <a:close/>
                </a:path>
              </a:pathLst>
            </a:custGeom>
            <a:solidFill>
              <a:srgbClr val="CDCCD2"/>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9" name="Google Shape;1059;p79"/>
            <p:cNvSpPr/>
            <p:nvPr/>
          </p:nvSpPr>
          <p:spPr>
            <a:xfrm>
              <a:off x="1087135" y="5518277"/>
              <a:ext cx="266790" cy="114339"/>
            </a:xfrm>
            <a:custGeom>
              <a:avLst/>
              <a:gdLst/>
              <a:ahLst/>
              <a:cxnLst/>
              <a:rect l="l" t="t" r="r" b="b"/>
              <a:pathLst>
                <a:path w="266790" h="114338" extrusionOk="0">
                  <a:moveTo>
                    <a:pt x="19056" y="118150"/>
                  </a:moveTo>
                  <a:lnTo>
                    <a:pt x="297281" y="22868"/>
                  </a:lnTo>
                  <a:cubicBezTo>
                    <a:pt x="297281" y="22868"/>
                    <a:pt x="293469" y="7623"/>
                    <a:pt x="278224" y="0"/>
                  </a:cubicBezTo>
                  <a:lnTo>
                    <a:pt x="0" y="91471"/>
                  </a:lnTo>
                  <a:lnTo>
                    <a:pt x="19056" y="118150"/>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0" name="Google Shape;1060;p79"/>
            <p:cNvSpPr/>
            <p:nvPr/>
          </p:nvSpPr>
          <p:spPr>
            <a:xfrm>
              <a:off x="1106192" y="5541144"/>
              <a:ext cx="266790" cy="114339"/>
            </a:xfrm>
            <a:custGeom>
              <a:avLst/>
              <a:gdLst/>
              <a:ahLst/>
              <a:cxnLst/>
              <a:rect l="l" t="t" r="r" b="b"/>
              <a:pathLst>
                <a:path w="266790" h="114338" extrusionOk="0">
                  <a:moveTo>
                    <a:pt x="15245" y="129584"/>
                  </a:moveTo>
                  <a:lnTo>
                    <a:pt x="293469" y="34302"/>
                  </a:lnTo>
                  <a:cubicBezTo>
                    <a:pt x="293469" y="34302"/>
                    <a:pt x="282036" y="3812"/>
                    <a:pt x="278224" y="0"/>
                  </a:cubicBezTo>
                  <a:lnTo>
                    <a:pt x="0" y="95282"/>
                  </a:lnTo>
                  <a:lnTo>
                    <a:pt x="15245" y="129584"/>
                  </a:lnTo>
                  <a:close/>
                </a:path>
              </a:pathLst>
            </a:custGeom>
            <a:solidFill>
              <a:srgbClr val="D9DAE1"/>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1" name="Google Shape;1061;p79"/>
            <p:cNvSpPr/>
            <p:nvPr/>
          </p:nvSpPr>
          <p:spPr>
            <a:xfrm>
              <a:off x="2985158" y="4965639"/>
              <a:ext cx="38113" cy="114339"/>
            </a:xfrm>
            <a:custGeom>
              <a:avLst/>
              <a:gdLst/>
              <a:ahLst/>
              <a:cxnLst/>
              <a:rect l="l" t="t" r="r" b="b"/>
              <a:pathLst>
                <a:path w="38112" h="114338" extrusionOk="0">
                  <a:moveTo>
                    <a:pt x="0" y="0"/>
                  </a:moveTo>
                  <a:lnTo>
                    <a:pt x="26679" y="11434"/>
                  </a:lnTo>
                  <a:lnTo>
                    <a:pt x="45736" y="34302"/>
                  </a:lnTo>
                  <a:lnTo>
                    <a:pt x="53358" y="68603"/>
                  </a:lnTo>
                  <a:lnTo>
                    <a:pt x="64792" y="121961"/>
                  </a:lnTo>
                  <a:lnTo>
                    <a:pt x="38113" y="99094"/>
                  </a:lnTo>
                  <a:lnTo>
                    <a:pt x="41924" y="83848"/>
                  </a:lnTo>
                  <a:lnTo>
                    <a:pt x="34302" y="60981"/>
                  </a:lnTo>
                  <a:lnTo>
                    <a:pt x="19056" y="49547"/>
                  </a:lnTo>
                  <a:close/>
                </a:path>
              </a:pathLst>
            </a:custGeom>
            <a:solidFill>
              <a:srgbClr val="A3A3A8"/>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2" name="Google Shape;1062;p79"/>
            <p:cNvSpPr/>
            <p:nvPr/>
          </p:nvSpPr>
          <p:spPr>
            <a:xfrm>
              <a:off x="2985158" y="4877980"/>
              <a:ext cx="266790" cy="76226"/>
            </a:xfrm>
            <a:custGeom>
              <a:avLst/>
              <a:gdLst/>
              <a:ahLst/>
              <a:cxnLst/>
              <a:rect l="l" t="t" r="r" b="b"/>
              <a:pathLst>
                <a:path w="266790" h="76225" extrusionOk="0">
                  <a:moveTo>
                    <a:pt x="282036" y="11434"/>
                  </a:moveTo>
                  <a:lnTo>
                    <a:pt x="26679" y="99094"/>
                  </a:lnTo>
                  <a:lnTo>
                    <a:pt x="0" y="83848"/>
                  </a:lnTo>
                  <a:lnTo>
                    <a:pt x="259168" y="0"/>
                  </a:lnTo>
                  <a:cubicBezTo>
                    <a:pt x="259168" y="0"/>
                    <a:pt x="278224" y="7623"/>
                    <a:pt x="282036" y="11434"/>
                  </a:cubicBezTo>
                  <a:close/>
                </a:path>
              </a:pathLst>
            </a:custGeom>
            <a:solidFill>
              <a:srgbClr val="CDCCD2"/>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3" name="Google Shape;1063;p79"/>
            <p:cNvSpPr/>
            <p:nvPr/>
          </p:nvSpPr>
          <p:spPr>
            <a:xfrm>
              <a:off x="3011837" y="4889414"/>
              <a:ext cx="266790" cy="76226"/>
            </a:xfrm>
            <a:custGeom>
              <a:avLst/>
              <a:gdLst/>
              <a:ahLst/>
              <a:cxnLst/>
              <a:rect l="l" t="t" r="r" b="b"/>
              <a:pathLst>
                <a:path w="266790" h="76225" extrusionOk="0">
                  <a:moveTo>
                    <a:pt x="19056" y="110527"/>
                  </a:moveTo>
                  <a:lnTo>
                    <a:pt x="274413" y="22868"/>
                  </a:lnTo>
                  <a:cubicBezTo>
                    <a:pt x="274413" y="22868"/>
                    <a:pt x="270602" y="11434"/>
                    <a:pt x="255356" y="0"/>
                  </a:cubicBezTo>
                  <a:lnTo>
                    <a:pt x="0" y="87660"/>
                  </a:lnTo>
                  <a:lnTo>
                    <a:pt x="19056" y="110527"/>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4" name="Google Shape;1064;p79"/>
            <p:cNvSpPr/>
            <p:nvPr/>
          </p:nvSpPr>
          <p:spPr>
            <a:xfrm>
              <a:off x="3030894" y="4908470"/>
              <a:ext cx="266790" cy="114339"/>
            </a:xfrm>
            <a:custGeom>
              <a:avLst/>
              <a:gdLst/>
              <a:ahLst/>
              <a:cxnLst/>
              <a:rect l="l" t="t" r="r" b="b"/>
              <a:pathLst>
                <a:path w="266790" h="114338" extrusionOk="0">
                  <a:moveTo>
                    <a:pt x="11434" y="125773"/>
                  </a:moveTo>
                  <a:lnTo>
                    <a:pt x="270602" y="34302"/>
                  </a:lnTo>
                  <a:cubicBezTo>
                    <a:pt x="270602" y="34302"/>
                    <a:pt x="259168" y="3811"/>
                    <a:pt x="255356" y="0"/>
                  </a:cubicBezTo>
                  <a:lnTo>
                    <a:pt x="0" y="91471"/>
                  </a:lnTo>
                  <a:lnTo>
                    <a:pt x="11434" y="125773"/>
                  </a:lnTo>
                  <a:close/>
                </a:path>
              </a:pathLst>
            </a:custGeom>
            <a:solidFill>
              <a:srgbClr val="D9DAE1"/>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5" name="Google Shape;1065;p79"/>
            <p:cNvSpPr/>
            <p:nvPr/>
          </p:nvSpPr>
          <p:spPr>
            <a:xfrm>
              <a:off x="1121437" y="5575446"/>
              <a:ext cx="266790" cy="152452"/>
            </a:xfrm>
            <a:custGeom>
              <a:avLst/>
              <a:gdLst/>
              <a:ahLst/>
              <a:cxnLst/>
              <a:rect l="l" t="t" r="r" b="b"/>
              <a:pathLst>
                <a:path w="266790" h="152451" extrusionOk="0">
                  <a:moveTo>
                    <a:pt x="11434" y="152452"/>
                  </a:moveTo>
                  <a:lnTo>
                    <a:pt x="289658" y="57169"/>
                  </a:lnTo>
                  <a:lnTo>
                    <a:pt x="282036" y="11434"/>
                  </a:lnTo>
                  <a:lnTo>
                    <a:pt x="278224" y="0"/>
                  </a:lnTo>
                  <a:lnTo>
                    <a:pt x="0" y="95282"/>
                  </a:lnTo>
                  <a:lnTo>
                    <a:pt x="0" y="106716"/>
                  </a:lnTo>
                  <a:close/>
                </a:path>
              </a:pathLst>
            </a:custGeom>
            <a:solidFill>
              <a:srgbClr val="C4C5CA"/>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6" name="Google Shape;1066;p79"/>
            <p:cNvSpPr/>
            <p:nvPr/>
          </p:nvSpPr>
          <p:spPr>
            <a:xfrm>
              <a:off x="3042328" y="4946583"/>
              <a:ext cx="266790" cy="114339"/>
            </a:xfrm>
            <a:custGeom>
              <a:avLst/>
              <a:gdLst/>
              <a:ahLst/>
              <a:cxnLst/>
              <a:rect l="l" t="t" r="r" b="b"/>
              <a:pathLst>
                <a:path w="266790" h="114338" extrusionOk="0">
                  <a:moveTo>
                    <a:pt x="7623" y="141018"/>
                  </a:moveTo>
                  <a:lnTo>
                    <a:pt x="270602" y="53358"/>
                  </a:lnTo>
                  <a:lnTo>
                    <a:pt x="262979" y="11434"/>
                  </a:lnTo>
                  <a:lnTo>
                    <a:pt x="259168" y="0"/>
                  </a:lnTo>
                  <a:lnTo>
                    <a:pt x="0" y="87660"/>
                  </a:lnTo>
                  <a:lnTo>
                    <a:pt x="0" y="95282"/>
                  </a:lnTo>
                  <a:close/>
                </a:path>
              </a:pathLst>
            </a:custGeom>
            <a:solidFill>
              <a:srgbClr val="C4C5CA"/>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7" name="Google Shape;1067;p79"/>
            <p:cNvSpPr/>
            <p:nvPr/>
          </p:nvSpPr>
          <p:spPr>
            <a:xfrm>
              <a:off x="866081" y="4915652"/>
              <a:ext cx="3887517" cy="1943758"/>
            </a:xfrm>
            <a:custGeom>
              <a:avLst/>
              <a:gdLst/>
              <a:ahLst/>
              <a:cxnLst/>
              <a:rect l="l" t="t" r="r" b="b"/>
              <a:pathLst>
                <a:path w="3887516" h="1943758" extrusionOk="0">
                  <a:moveTo>
                    <a:pt x="0" y="884660"/>
                  </a:moveTo>
                  <a:lnTo>
                    <a:pt x="1208179" y="1944199"/>
                  </a:lnTo>
                  <a:lnTo>
                    <a:pt x="3921819" y="739831"/>
                  </a:lnTo>
                  <a:cubicBezTo>
                    <a:pt x="3921819" y="739831"/>
                    <a:pt x="3918007" y="732209"/>
                    <a:pt x="3898951" y="720775"/>
                  </a:cubicBezTo>
                  <a:lnTo>
                    <a:pt x="2568810" y="8064"/>
                  </a:lnTo>
                  <a:cubicBezTo>
                    <a:pt x="2568810" y="8064"/>
                    <a:pt x="2553565" y="-7182"/>
                    <a:pt x="2523075" y="4252"/>
                  </a:cubicBezTo>
                  <a:lnTo>
                    <a:pt x="2157191" y="130025"/>
                  </a:lnTo>
                  <a:lnTo>
                    <a:pt x="541203" y="682662"/>
                  </a:lnTo>
                  <a:lnTo>
                    <a:pt x="255356" y="781756"/>
                  </a:lnTo>
                  <a:lnTo>
                    <a:pt x="30490" y="857981"/>
                  </a:lnTo>
                  <a:cubicBezTo>
                    <a:pt x="26679" y="857981"/>
                    <a:pt x="15245" y="857981"/>
                    <a:pt x="0" y="884660"/>
                  </a:cubicBezTo>
                  <a:close/>
                </a:path>
              </a:pathLst>
            </a:custGeom>
            <a:solidFill>
              <a:srgbClr val="DBDBE3"/>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8" name="Google Shape;1068;p79"/>
            <p:cNvSpPr/>
            <p:nvPr/>
          </p:nvSpPr>
          <p:spPr>
            <a:xfrm>
              <a:off x="861940" y="4915652"/>
              <a:ext cx="3925630" cy="2096210"/>
            </a:xfrm>
            <a:custGeom>
              <a:avLst/>
              <a:gdLst/>
              <a:ahLst/>
              <a:cxnLst/>
              <a:rect l="l" t="t" r="r" b="b"/>
              <a:pathLst>
                <a:path w="3925629" h="2096209" extrusionOk="0">
                  <a:moveTo>
                    <a:pt x="236630" y="785567"/>
                  </a:moveTo>
                  <a:lnTo>
                    <a:pt x="27009" y="857981"/>
                  </a:lnTo>
                  <a:cubicBezTo>
                    <a:pt x="27009" y="857981"/>
                    <a:pt x="-3482" y="869415"/>
                    <a:pt x="330" y="911339"/>
                  </a:cubicBezTo>
                  <a:cubicBezTo>
                    <a:pt x="4141" y="953264"/>
                    <a:pt x="7952" y="998999"/>
                    <a:pt x="7952" y="998999"/>
                  </a:cubicBezTo>
                  <a:cubicBezTo>
                    <a:pt x="7952" y="998999"/>
                    <a:pt x="7952" y="1010433"/>
                    <a:pt x="23197" y="1025678"/>
                  </a:cubicBezTo>
                  <a:cubicBezTo>
                    <a:pt x="38443" y="1040923"/>
                    <a:pt x="1181830" y="2081406"/>
                    <a:pt x="1181830" y="2081406"/>
                  </a:cubicBezTo>
                  <a:cubicBezTo>
                    <a:pt x="1181830" y="2081406"/>
                    <a:pt x="1212320" y="2111896"/>
                    <a:pt x="1250433" y="2096651"/>
                  </a:cubicBezTo>
                  <a:cubicBezTo>
                    <a:pt x="1288546" y="2081406"/>
                    <a:pt x="3887847" y="915151"/>
                    <a:pt x="3887847" y="915151"/>
                  </a:cubicBezTo>
                  <a:cubicBezTo>
                    <a:pt x="3887847" y="915151"/>
                    <a:pt x="3929771" y="899906"/>
                    <a:pt x="3933582" y="861793"/>
                  </a:cubicBezTo>
                  <a:cubicBezTo>
                    <a:pt x="3937394" y="823680"/>
                    <a:pt x="3941205" y="777944"/>
                    <a:pt x="3941205" y="777944"/>
                  </a:cubicBezTo>
                  <a:cubicBezTo>
                    <a:pt x="3941205" y="777944"/>
                    <a:pt x="3948827" y="743643"/>
                    <a:pt x="3914526" y="728398"/>
                  </a:cubicBezTo>
                  <a:cubicBezTo>
                    <a:pt x="3880224" y="709341"/>
                    <a:pt x="2576763" y="8064"/>
                    <a:pt x="2576763" y="8064"/>
                  </a:cubicBezTo>
                  <a:cubicBezTo>
                    <a:pt x="2576763" y="8064"/>
                    <a:pt x="2561517" y="-7182"/>
                    <a:pt x="2531027" y="4252"/>
                  </a:cubicBezTo>
                  <a:cubicBezTo>
                    <a:pt x="2496725" y="15686"/>
                    <a:pt x="236630" y="785567"/>
                    <a:pt x="236630" y="785567"/>
                  </a:cubicBezTo>
                  <a:close/>
                </a:path>
              </a:pathLst>
            </a:custGeom>
            <a:solidFill>
              <a:srgbClr val="DBDBE3"/>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9" name="Google Shape;1069;p79"/>
            <p:cNvSpPr/>
            <p:nvPr/>
          </p:nvSpPr>
          <p:spPr>
            <a:xfrm>
              <a:off x="2893687" y="5792385"/>
              <a:ext cx="800371" cy="381129"/>
            </a:xfrm>
            <a:custGeom>
              <a:avLst/>
              <a:gdLst/>
              <a:ahLst/>
              <a:cxnLst/>
              <a:rect l="l" t="t" r="r" b="b"/>
              <a:pathLst>
                <a:path w="800371" h="381129" extrusionOk="0">
                  <a:moveTo>
                    <a:pt x="0" y="198492"/>
                  </a:moveTo>
                  <a:lnTo>
                    <a:pt x="480223" y="4116"/>
                  </a:lnTo>
                  <a:cubicBezTo>
                    <a:pt x="480223" y="4116"/>
                    <a:pt x="514524" y="-7318"/>
                    <a:pt x="533581" y="7927"/>
                  </a:cubicBezTo>
                  <a:lnTo>
                    <a:pt x="823239" y="190870"/>
                  </a:lnTo>
                  <a:cubicBezTo>
                    <a:pt x="823239" y="190870"/>
                    <a:pt x="827050" y="194681"/>
                    <a:pt x="819428" y="198492"/>
                  </a:cubicBezTo>
                  <a:cubicBezTo>
                    <a:pt x="811805" y="202303"/>
                    <a:pt x="312526" y="415735"/>
                    <a:pt x="312526" y="415735"/>
                  </a:cubicBezTo>
                  <a:lnTo>
                    <a:pt x="0" y="198492"/>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0" name="Google Shape;1070;p79"/>
            <p:cNvSpPr/>
            <p:nvPr/>
          </p:nvSpPr>
          <p:spPr>
            <a:xfrm>
              <a:off x="2886065" y="5986113"/>
              <a:ext cx="800371" cy="228677"/>
            </a:xfrm>
            <a:custGeom>
              <a:avLst/>
              <a:gdLst/>
              <a:ahLst/>
              <a:cxnLst/>
              <a:rect l="l" t="t" r="r" b="b"/>
              <a:pathLst>
                <a:path w="800371" h="228677" extrusionOk="0">
                  <a:moveTo>
                    <a:pt x="0" y="27632"/>
                  </a:moveTo>
                  <a:lnTo>
                    <a:pt x="3811" y="953"/>
                  </a:lnTo>
                  <a:lnTo>
                    <a:pt x="316337" y="218196"/>
                  </a:lnTo>
                  <a:lnTo>
                    <a:pt x="823239" y="4764"/>
                  </a:lnTo>
                  <a:lnTo>
                    <a:pt x="827050" y="953"/>
                  </a:lnTo>
                  <a:cubicBezTo>
                    <a:pt x="827050" y="953"/>
                    <a:pt x="830862" y="-2858"/>
                    <a:pt x="830862" y="4764"/>
                  </a:cubicBezTo>
                  <a:cubicBezTo>
                    <a:pt x="830862" y="12387"/>
                    <a:pt x="834673" y="23820"/>
                    <a:pt x="827050" y="27632"/>
                  </a:cubicBezTo>
                  <a:cubicBezTo>
                    <a:pt x="819428" y="31443"/>
                    <a:pt x="331583" y="237253"/>
                    <a:pt x="331583" y="237253"/>
                  </a:cubicBezTo>
                  <a:cubicBezTo>
                    <a:pt x="331583" y="237253"/>
                    <a:pt x="320149" y="244875"/>
                    <a:pt x="297281" y="229630"/>
                  </a:cubicBezTo>
                  <a:cubicBezTo>
                    <a:pt x="278224" y="218196"/>
                    <a:pt x="0" y="27632"/>
                    <a:pt x="0" y="27632"/>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1" name="Google Shape;1071;p79"/>
            <p:cNvSpPr/>
            <p:nvPr/>
          </p:nvSpPr>
          <p:spPr>
            <a:xfrm>
              <a:off x="1280900" y="5358626"/>
              <a:ext cx="2096210" cy="990936"/>
            </a:xfrm>
            <a:custGeom>
              <a:avLst/>
              <a:gdLst/>
              <a:ahLst/>
              <a:cxnLst/>
              <a:rect l="l" t="t" r="r" b="b"/>
              <a:pathLst>
                <a:path w="2096210" h="990935" extrusionOk="0">
                  <a:moveTo>
                    <a:pt x="393175" y="975267"/>
                  </a:moveTo>
                  <a:lnTo>
                    <a:pt x="419854" y="998135"/>
                  </a:lnTo>
                  <a:cubicBezTo>
                    <a:pt x="419854" y="998135"/>
                    <a:pt x="446533" y="1013380"/>
                    <a:pt x="465589" y="1001946"/>
                  </a:cubicBezTo>
                  <a:cubicBezTo>
                    <a:pt x="488457" y="990512"/>
                    <a:pt x="602796" y="944776"/>
                    <a:pt x="602796" y="944776"/>
                  </a:cubicBezTo>
                  <a:cubicBezTo>
                    <a:pt x="602796" y="944776"/>
                    <a:pt x="618041" y="937154"/>
                    <a:pt x="614230" y="925720"/>
                  </a:cubicBezTo>
                  <a:cubicBezTo>
                    <a:pt x="614230" y="925720"/>
                    <a:pt x="637097" y="937154"/>
                    <a:pt x="659965" y="925720"/>
                  </a:cubicBezTo>
                  <a:cubicBezTo>
                    <a:pt x="682833" y="914286"/>
                    <a:pt x="785738" y="868551"/>
                    <a:pt x="785738" y="868551"/>
                  </a:cubicBezTo>
                  <a:cubicBezTo>
                    <a:pt x="785738" y="868551"/>
                    <a:pt x="804794" y="860928"/>
                    <a:pt x="800983" y="853306"/>
                  </a:cubicBezTo>
                  <a:cubicBezTo>
                    <a:pt x="800983" y="853306"/>
                    <a:pt x="820039" y="860928"/>
                    <a:pt x="842907" y="853306"/>
                  </a:cubicBezTo>
                  <a:cubicBezTo>
                    <a:pt x="865775" y="841872"/>
                    <a:pt x="961057" y="803759"/>
                    <a:pt x="961057" y="803759"/>
                  </a:cubicBezTo>
                  <a:cubicBezTo>
                    <a:pt x="961057" y="803759"/>
                    <a:pt x="987736" y="792325"/>
                    <a:pt x="983925" y="784702"/>
                  </a:cubicBezTo>
                  <a:cubicBezTo>
                    <a:pt x="983925" y="784702"/>
                    <a:pt x="1006793" y="792325"/>
                    <a:pt x="1025849" y="780891"/>
                  </a:cubicBezTo>
                  <a:cubicBezTo>
                    <a:pt x="1044906" y="773268"/>
                    <a:pt x="1593732" y="552214"/>
                    <a:pt x="1593732" y="552214"/>
                  </a:cubicBezTo>
                  <a:cubicBezTo>
                    <a:pt x="1593732" y="552214"/>
                    <a:pt x="1620410" y="540780"/>
                    <a:pt x="1616599" y="533157"/>
                  </a:cubicBezTo>
                  <a:cubicBezTo>
                    <a:pt x="1616599" y="533157"/>
                    <a:pt x="1635656" y="540780"/>
                    <a:pt x="1658523" y="529346"/>
                  </a:cubicBezTo>
                  <a:cubicBezTo>
                    <a:pt x="1677580" y="517912"/>
                    <a:pt x="1769051" y="483610"/>
                    <a:pt x="1769051" y="483610"/>
                  </a:cubicBezTo>
                  <a:cubicBezTo>
                    <a:pt x="1769051" y="483610"/>
                    <a:pt x="1788107" y="475988"/>
                    <a:pt x="1784296" y="468365"/>
                  </a:cubicBezTo>
                  <a:cubicBezTo>
                    <a:pt x="1784296" y="468365"/>
                    <a:pt x="1807164" y="475988"/>
                    <a:pt x="1826220" y="468365"/>
                  </a:cubicBezTo>
                  <a:cubicBezTo>
                    <a:pt x="1841465" y="460743"/>
                    <a:pt x="1925314" y="426441"/>
                    <a:pt x="1925314" y="426441"/>
                  </a:cubicBezTo>
                  <a:cubicBezTo>
                    <a:pt x="1925314" y="426441"/>
                    <a:pt x="1948181" y="418819"/>
                    <a:pt x="1944370" y="407385"/>
                  </a:cubicBezTo>
                  <a:cubicBezTo>
                    <a:pt x="1944370" y="407385"/>
                    <a:pt x="1967238" y="411196"/>
                    <a:pt x="1982483" y="407385"/>
                  </a:cubicBezTo>
                  <a:cubicBezTo>
                    <a:pt x="1997728" y="399762"/>
                    <a:pt x="2081577" y="365460"/>
                    <a:pt x="2081577" y="365460"/>
                  </a:cubicBezTo>
                  <a:lnTo>
                    <a:pt x="2096822" y="357838"/>
                  </a:lnTo>
                  <a:cubicBezTo>
                    <a:pt x="2096822" y="357838"/>
                    <a:pt x="2112067" y="350215"/>
                    <a:pt x="2100633" y="334970"/>
                  </a:cubicBezTo>
                  <a:lnTo>
                    <a:pt x="1997728" y="266367"/>
                  </a:lnTo>
                  <a:cubicBezTo>
                    <a:pt x="1997728" y="266367"/>
                    <a:pt x="1993917" y="262556"/>
                    <a:pt x="1990106" y="262556"/>
                  </a:cubicBezTo>
                  <a:lnTo>
                    <a:pt x="2054898" y="239688"/>
                  </a:lnTo>
                  <a:cubicBezTo>
                    <a:pt x="2054898" y="239688"/>
                    <a:pt x="2070143" y="232065"/>
                    <a:pt x="2062520" y="220631"/>
                  </a:cubicBezTo>
                  <a:cubicBezTo>
                    <a:pt x="2054898" y="209198"/>
                    <a:pt x="2001540" y="178707"/>
                    <a:pt x="2001540" y="178707"/>
                  </a:cubicBezTo>
                  <a:cubicBezTo>
                    <a:pt x="2001540" y="178707"/>
                    <a:pt x="1982483" y="167273"/>
                    <a:pt x="1974861" y="171085"/>
                  </a:cubicBezTo>
                  <a:cubicBezTo>
                    <a:pt x="1974861" y="171085"/>
                    <a:pt x="1971049" y="171085"/>
                    <a:pt x="1971049" y="167273"/>
                  </a:cubicBezTo>
                  <a:cubicBezTo>
                    <a:pt x="1971049" y="167273"/>
                    <a:pt x="1974861" y="163462"/>
                    <a:pt x="1971049" y="155839"/>
                  </a:cubicBezTo>
                  <a:cubicBezTo>
                    <a:pt x="1967238" y="152028"/>
                    <a:pt x="1910069" y="113915"/>
                    <a:pt x="1910069" y="113915"/>
                  </a:cubicBezTo>
                  <a:cubicBezTo>
                    <a:pt x="1910069" y="113915"/>
                    <a:pt x="1898635" y="106293"/>
                    <a:pt x="1887201" y="110104"/>
                  </a:cubicBezTo>
                  <a:cubicBezTo>
                    <a:pt x="1887201" y="110104"/>
                    <a:pt x="1894823" y="102481"/>
                    <a:pt x="1887201" y="94859"/>
                  </a:cubicBezTo>
                  <a:cubicBezTo>
                    <a:pt x="1879578" y="87236"/>
                    <a:pt x="1830031" y="60557"/>
                    <a:pt x="1830031" y="60557"/>
                  </a:cubicBezTo>
                  <a:cubicBezTo>
                    <a:pt x="1830031" y="60557"/>
                    <a:pt x="1818597" y="52935"/>
                    <a:pt x="1810975" y="52935"/>
                  </a:cubicBezTo>
                  <a:cubicBezTo>
                    <a:pt x="1810975" y="52935"/>
                    <a:pt x="1807164" y="52935"/>
                    <a:pt x="1807164" y="49123"/>
                  </a:cubicBezTo>
                  <a:cubicBezTo>
                    <a:pt x="1807164" y="45312"/>
                    <a:pt x="1807164" y="45312"/>
                    <a:pt x="1803353" y="41501"/>
                  </a:cubicBezTo>
                  <a:cubicBezTo>
                    <a:pt x="1799541" y="37690"/>
                    <a:pt x="1746183" y="3388"/>
                    <a:pt x="1746183" y="3388"/>
                  </a:cubicBezTo>
                  <a:cubicBezTo>
                    <a:pt x="1746183" y="3388"/>
                    <a:pt x="1723315" y="-4235"/>
                    <a:pt x="1704259" y="3388"/>
                  </a:cubicBezTo>
                  <a:cubicBezTo>
                    <a:pt x="1685202" y="11010"/>
                    <a:pt x="1540373" y="64368"/>
                    <a:pt x="1540373" y="64368"/>
                  </a:cubicBezTo>
                  <a:cubicBezTo>
                    <a:pt x="1540373" y="64368"/>
                    <a:pt x="1532751" y="68180"/>
                    <a:pt x="1532751" y="75802"/>
                  </a:cubicBezTo>
                  <a:lnTo>
                    <a:pt x="1525128" y="71991"/>
                  </a:lnTo>
                  <a:cubicBezTo>
                    <a:pt x="1525128" y="71991"/>
                    <a:pt x="1513694" y="68180"/>
                    <a:pt x="1502260" y="71991"/>
                  </a:cubicBezTo>
                  <a:cubicBezTo>
                    <a:pt x="1490827" y="75802"/>
                    <a:pt x="1422223" y="94859"/>
                    <a:pt x="1429846" y="106293"/>
                  </a:cubicBezTo>
                  <a:cubicBezTo>
                    <a:pt x="1429846" y="106293"/>
                    <a:pt x="1422223" y="106293"/>
                    <a:pt x="1422223" y="110104"/>
                  </a:cubicBezTo>
                  <a:cubicBezTo>
                    <a:pt x="1422223" y="110104"/>
                    <a:pt x="1406978" y="102481"/>
                    <a:pt x="1391733" y="110104"/>
                  </a:cubicBezTo>
                  <a:cubicBezTo>
                    <a:pt x="1376488" y="117727"/>
                    <a:pt x="1323130" y="136783"/>
                    <a:pt x="1323130" y="136783"/>
                  </a:cubicBezTo>
                  <a:cubicBezTo>
                    <a:pt x="1323130" y="136783"/>
                    <a:pt x="1319318" y="140594"/>
                    <a:pt x="1323130" y="140594"/>
                  </a:cubicBezTo>
                  <a:cubicBezTo>
                    <a:pt x="1323130" y="140594"/>
                    <a:pt x="1315507" y="144405"/>
                    <a:pt x="1315507" y="144405"/>
                  </a:cubicBezTo>
                  <a:cubicBezTo>
                    <a:pt x="1315507" y="144405"/>
                    <a:pt x="1304073" y="136783"/>
                    <a:pt x="1292639" y="144405"/>
                  </a:cubicBezTo>
                  <a:cubicBezTo>
                    <a:pt x="1277394" y="152028"/>
                    <a:pt x="1216414" y="174896"/>
                    <a:pt x="1216414" y="174896"/>
                  </a:cubicBezTo>
                  <a:cubicBezTo>
                    <a:pt x="1216414" y="174896"/>
                    <a:pt x="1212602" y="178707"/>
                    <a:pt x="1212602" y="182518"/>
                  </a:cubicBezTo>
                  <a:cubicBezTo>
                    <a:pt x="1212602" y="182518"/>
                    <a:pt x="1204980" y="182518"/>
                    <a:pt x="1208791" y="186330"/>
                  </a:cubicBezTo>
                  <a:cubicBezTo>
                    <a:pt x="1208791" y="186330"/>
                    <a:pt x="1197357" y="178707"/>
                    <a:pt x="1185923" y="186330"/>
                  </a:cubicBezTo>
                  <a:cubicBezTo>
                    <a:pt x="1170678" y="190141"/>
                    <a:pt x="1105886" y="213009"/>
                    <a:pt x="1105886" y="213009"/>
                  </a:cubicBezTo>
                  <a:cubicBezTo>
                    <a:pt x="1105886" y="213009"/>
                    <a:pt x="1098264" y="216820"/>
                    <a:pt x="1102075" y="220631"/>
                  </a:cubicBezTo>
                  <a:cubicBezTo>
                    <a:pt x="1102075" y="220631"/>
                    <a:pt x="1094452" y="220631"/>
                    <a:pt x="1094452" y="224443"/>
                  </a:cubicBezTo>
                  <a:cubicBezTo>
                    <a:pt x="1094452" y="224443"/>
                    <a:pt x="1079207" y="216820"/>
                    <a:pt x="1063962" y="224443"/>
                  </a:cubicBezTo>
                  <a:cubicBezTo>
                    <a:pt x="1048717" y="232065"/>
                    <a:pt x="995359" y="251122"/>
                    <a:pt x="995359" y="251122"/>
                  </a:cubicBezTo>
                  <a:cubicBezTo>
                    <a:pt x="995359" y="251122"/>
                    <a:pt x="987736" y="254933"/>
                    <a:pt x="991547" y="262556"/>
                  </a:cubicBezTo>
                  <a:cubicBezTo>
                    <a:pt x="991547" y="262556"/>
                    <a:pt x="987736" y="262556"/>
                    <a:pt x="983925" y="266367"/>
                  </a:cubicBezTo>
                  <a:cubicBezTo>
                    <a:pt x="983925" y="266367"/>
                    <a:pt x="972491" y="258744"/>
                    <a:pt x="953434" y="266367"/>
                  </a:cubicBezTo>
                  <a:cubicBezTo>
                    <a:pt x="938189" y="273989"/>
                    <a:pt x="881020" y="293046"/>
                    <a:pt x="881020" y="293046"/>
                  </a:cubicBezTo>
                  <a:cubicBezTo>
                    <a:pt x="881020" y="293046"/>
                    <a:pt x="869586" y="296857"/>
                    <a:pt x="873397" y="304480"/>
                  </a:cubicBezTo>
                  <a:cubicBezTo>
                    <a:pt x="873397" y="304480"/>
                    <a:pt x="869586" y="304480"/>
                    <a:pt x="865775" y="308291"/>
                  </a:cubicBezTo>
                  <a:cubicBezTo>
                    <a:pt x="865775" y="308291"/>
                    <a:pt x="854341" y="296857"/>
                    <a:pt x="835285" y="308291"/>
                  </a:cubicBezTo>
                  <a:cubicBezTo>
                    <a:pt x="816228" y="315914"/>
                    <a:pt x="759059" y="338782"/>
                    <a:pt x="759059" y="338782"/>
                  </a:cubicBezTo>
                  <a:cubicBezTo>
                    <a:pt x="759059" y="338782"/>
                    <a:pt x="747625" y="346404"/>
                    <a:pt x="751436" y="350215"/>
                  </a:cubicBezTo>
                  <a:cubicBezTo>
                    <a:pt x="751436" y="350215"/>
                    <a:pt x="747625" y="354026"/>
                    <a:pt x="747625" y="354026"/>
                  </a:cubicBezTo>
                  <a:cubicBezTo>
                    <a:pt x="747625" y="354026"/>
                    <a:pt x="728568" y="342593"/>
                    <a:pt x="713323" y="354026"/>
                  </a:cubicBezTo>
                  <a:cubicBezTo>
                    <a:pt x="694267" y="361649"/>
                    <a:pt x="640909" y="380706"/>
                    <a:pt x="640909" y="380706"/>
                  </a:cubicBezTo>
                  <a:cubicBezTo>
                    <a:pt x="640909" y="380706"/>
                    <a:pt x="629475" y="384517"/>
                    <a:pt x="633286" y="392139"/>
                  </a:cubicBezTo>
                  <a:cubicBezTo>
                    <a:pt x="633286" y="392139"/>
                    <a:pt x="629475" y="392139"/>
                    <a:pt x="625664" y="395951"/>
                  </a:cubicBezTo>
                  <a:cubicBezTo>
                    <a:pt x="625664" y="395951"/>
                    <a:pt x="606607" y="388328"/>
                    <a:pt x="595173" y="395951"/>
                  </a:cubicBezTo>
                  <a:cubicBezTo>
                    <a:pt x="579928" y="403573"/>
                    <a:pt x="518947" y="426441"/>
                    <a:pt x="518947" y="426441"/>
                  </a:cubicBezTo>
                  <a:cubicBezTo>
                    <a:pt x="518947" y="426441"/>
                    <a:pt x="507513" y="430252"/>
                    <a:pt x="511325" y="437875"/>
                  </a:cubicBezTo>
                  <a:cubicBezTo>
                    <a:pt x="511325" y="437875"/>
                    <a:pt x="503702" y="437875"/>
                    <a:pt x="503702" y="441686"/>
                  </a:cubicBezTo>
                  <a:cubicBezTo>
                    <a:pt x="503702" y="441686"/>
                    <a:pt x="488457" y="434064"/>
                    <a:pt x="473212" y="441686"/>
                  </a:cubicBezTo>
                  <a:cubicBezTo>
                    <a:pt x="457967" y="449309"/>
                    <a:pt x="396986" y="472177"/>
                    <a:pt x="396986" y="472177"/>
                  </a:cubicBezTo>
                  <a:cubicBezTo>
                    <a:pt x="396986" y="472177"/>
                    <a:pt x="381741" y="479799"/>
                    <a:pt x="381741" y="487422"/>
                  </a:cubicBezTo>
                  <a:cubicBezTo>
                    <a:pt x="381741" y="487422"/>
                    <a:pt x="377930" y="487422"/>
                    <a:pt x="377930" y="491233"/>
                  </a:cubicBezTo>
                  <a:cubicBezTo>
                    <a:pt x="377930" y="491233"/>
                    <a:pt x="362684" y="479799"/>
                    <a:pt x="347439" y="491233"/>
                  </a:cubicBezTo>
                  <a:cubicBezTo>
                    <a:pt x="332194" y="498856"/>
                    <a:pt x="271213" y="521723"/>
                    <a:pt x="271213" y="521723"/>
                  </a:cubicBezTo>
                  <a:cubicBezTo>
                    <a:pt x="271213" y="521723"/>
                    <a:pt x="259779" y="529346"/>
                    <a:pt x="263591" y="533157"/>
                  </a:cubicBezTo>
                  <a:cubicBezTo>
                    <a:pt x="263591" y="533157"/>
                    <a:pt x="259779" y="533157"/>
                    <a:pt x="255968" y="536969"/>
                  </a:cubicBezTo>
                  <a:cubicBezTo>
                    <a:pt x="255968" y="536969"/>
                    <a:pt x="240723" y="529346"/>
                    <a:pt x="225478" y="536969"/>
                  </a:cubicBezTo>
                  <a:cubicBezTo>
                    <a:pt x="210233" y="544591"/>
                    <a:pt x="141629" y="567459"/>
                    <a:pt x="141629" y="567459"/>
                  </a:cubicBezTo>
                  <a:cubicBezTo>
                    <a:pt x="141629" y="567459"/>
                    <a:pt x="130196" y="571270"/>
                    <a:pt x="134007" y="578893"/>
                  </a:cubicBezTo>
                  <a:cubicBezTo>
                    <a:pt x="134007" y="578893"/>
                    <a:pt x="130196" y="578893"/>
                    <a:pt x="126384" y="582704"/>
                  </a:cubicBezTo>
                  <a:cubicBezTo>
                    <a:pt x="126384" y="582704"/>
                    <a:pt x="111139" y="571270"/>
                    <a:pt x="88271" y="582704"/>
                  </a:cubicBezTo>
                  <a:cubicBezTo>
                    <a:pt x="65404" y="590327"/>
                    <a:pt x="12046" y="613194"/>
                    <a:pt x="12046" y="613194"/>
                  </a:cubicBezTo>
                  <a:cubicBezTo>
                    <a:pt x="12046" y="613194"/>
                    <a:pt x="-3200" y="620817"/>
                    <a:pt x="612" y="632251"/>
                  </a:cubicBezTo>
                  <a:cubicBezTo>
                    <a:pt x="8234" y="643685"/>
                    <a:pt x="53970" y="685609"/>
                    <a:pt x="53970" y="685609"/>
                  </a:cubicBezTo>
                  <a:cubicBezTo>
                    <a:pt x="53970" y="685609"/>
                    <a:pt x="69215" y="693231"/>
                    <a:pt x="76838" y="689420"/>
                  </a:cubicBezTo>
                  <a:cubicBezTo>
                    <a:pt x="76838" y="689420"/>
                    <a:pt x="73026" y="697043"/>
                    <a:pt x="80649" y="704665"/>
                  </a:cubicBezTo>
                  <a:cubicBezTo>
                    <a:pt x="88271" y="712288"/>
                    <a:pt x="134007" y="750401"/>
                    <a:pt x="134007" y="750401"/>
                  </a:cubicBezTo>
                  <a:cubicBezTo>
                    <a:pt x="134007" y="750401"/>
                    <a:pt x="145441" y="758023"/>
                    <a:pt x="156875" y="754212"/>
                  </a:cubicBezTo>
                  <a:cubicBezTo>
                    <a:pt x="156875" y="754212"/>
                    <a:pt x="153063" y="761835"/>
                    <a:pt x="160686" y="769457"/>
                  </a:cubicBezTo>
                  <a:cubicBezTo>
                    <a:pt x="168309" y="777080"/>
                    <a:pt x="214044" y="815193"/>
                    <a:pt x="214044" y="815193"/>
                  </a:cubicBezTo>
                  <a:cubicBezTo>
                    <a:pt x="214044" y="815193"/>
                    <a:pt x="229289" y="826627"/>
                    <a:pt x="240723" y="822815"/>
                  </a:cubicBezTo>
                  <a:cubicBezTo>
                    <a:pt x="240723" y="822815"/>
                    <a:pt x="233100" y="830438"/>
                    <a:pt x="236912" y="838061"/>
                  </a:cubicBezTo>
                  <a:cubicBezTo>
                    <a:pt x="240723" y="845683"/>
                    <a:pt x="290270" y="887607"/>
                    <a:pt x="290270" y="887607"/>
                  </a:cubicBezTo>
                  <a:cubicBezTo>
                    <a:pt x="290270" y="887607"/>
                    <a:pt x="305515" y="899041"/>
                    <a:pt x="316949" y="895230"/>
                  </a:cubicBezTo>
                  <a:cubicBezTo>
                    <a:pt x="316949" y="895230"/>
                    <a:pt x="313138" y="902852"/>
                    <a:pt x="324571" y="918098"/>
                  </a:cubicBezTo>
                  <a:cubicBezTo>
                    <a:pt x="343628" y="933343"/>
                    <a:pt x="393175" y="975267"/>
                    <a:pt x="393175" y="975267"/>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2" name="Google Shape;1072;p79"/>
            <p:cNvSpPr/>
            <p:nvPr/>
          </p:nvSpPr>
          <p:spPr>
            <a:xfrm>
              <a:off x="1613703" y="6188623"/>
              <a:ext cx="266790" cy="152452"/>
            </a:xfrm>
            <a:custGeom>
              <a:avLst/>
              <a:gdLst/>
              <a:ahLst/>
              <a:cxnLst/>
              <a:rect l="l" t="t" r="r" b="b"/>
              <a:pathLst>
                <a:path w="266790" h="152451" extrusionOk="0">
                  <a:moveTo>
                    <a:pt x="14635" y="57610"/>
                  </a:moveTo>
                  <a:cubicBezTo>
                    <a:pt x="14635" y="57610"/>
                    <a:pt x="-8232" y="69044"/>
                    <a:pt x="3201" y="80478"/>
                  </a:cubicBezTo>
                  <a:cubicBezTo>
                    <a:pt x="14635" y="91912"/>
                    <a:pt x="94673" y="156704"/>
                    <a:pt x="94673" y="156704"/>
                  </a:cubicBezTo>
                  <a:cubicBezTo>
                    <a:pt x="94673" y="156704"/>
                    <a:pt x="113729" y="164326"/>
                    <a:pt x="136597" y="152892"/>
                  </a:cubicBezTo>
                  <a:cubicBezTo>
                    <a:pt x="159465" y="141459"/>
                    <a:pt x="262369" y="103346"/>
                    <a:pt x="262369" y="103346"/>
                  </a:cubicBezTo>
                  <a:cubicBezTo>
                    <a:pt x="262369" y="103346"/>
                    <a:pt x="285237" y="91912"/>
                    <a:pt x="273803" y="80478"/>
                  </a:cubicBezTo>
                  <a:cubicBezTo>
                    <a:pt x="262369" y="69044"/>
                    <a:pt x="186143" y="8064"/>
                    <a:pt x="186143" y="8064"/>
                  </a:cubicBezTo>
                  <a:cubicBezTo>
                    <a:pt x="186143" y="8064"/>
                    <a:pt x="170898" y="-7182"/>
                    <a:pt x="144219" y="4252"/>
                  </a:cubicBezTo>
                  <a:cubicBezTo>
                    <a:pt x="121352" y="15686"/>
                    <a:pt x="14635" y="57610"/>
                    <a:pt x="14635" y="5761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3" name="Google Shape;1073;p79"/>
            <p:cNvSpPr/>
            <p:nvPr/>
          </p:nvSpPr>
          <p:spPr>
            <a:xfrm>
              <a:off x="1806040" y="6123831"/>
              <a:ext cx="266790" cy="114339"/>
            </a:xfrm>
            <a:custGeom>
              <a:avLst/>
              <a:gdLst/>
              <a:ahLst/>
              <a:cxnLst/>
              <a:rect l="l" t="t" r="r" b="b"/>
              <a:pathLst>
                <a:path w="266790" h="114338" extrusionOk="0">
                  <a:moveTo>
                    <a:pt x="12863" y="49988"/>
                  </a:moveTo>
                  <a:cubicBezTo>
                    <a:pt x="12863" y="49988"/>
                    <a:pt x="-10005" y="61422"/>
                    <a:pt x="5241" y="72856"/>
                  </a:cubicBezTo>
                  <a:cubicBezTo>
                    <a:pt x="16674" y="84289"/>
                    <a:pt x="92900" y="149081"/>
                    <a:pt x="92900" y="149081"/>
                  </a:cubicBezTo>
                  <a:cubicBezTo>
                    <a:pt x="92900" y="149081"/>
                    <a:pt x="111957" y="156704"/>
                    <a:pt x="134824" y="145270"/>
                  </a:cubicBezTo>
                  <a:cubicBezTo>
                    <a:pt x="157692" y="133836"/>
                    <a:pt x="256786" y="95723"/>
                    <a:pt x="256786" y="95723"/>
                  </a:cubicBezTo>
                  <a:cubicBezTo>
                    <a:pt x="256786" y="95723"/>
                    <a:pt x="275842" y="84289"/>
                    <a:pt x="268220" y="76667"/>
                  </a:cubicBezTo>
                  <a:cubicBezTo>
                    <a:pt x="256786" y="65233"/>
                    <a:pt x="184371" y="8063"/>
                    <a:pt x="184371" y="8063"/>
                  </a:cubicBezTo>
                  <a:cubicBezTo>
                    <a:pt x="184371" y="8063"/>
                    <a:pt x="169126" y="-7181"/>
                    <a:pt x="146258" y="4252"/>
                  </a:cubicBezTo>
                  <a:cubicBezTo>
                    <a:pt x="115768" y="8063"/>
                    <a:pt x="12863" y="49988"/>
                    <a:pt x="12863" y="499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4" name="Google Shape;1074;p79"/>
            <p:cNvSpPr/>
            <p:nvPr/>
          </p:nvSpPr>
          <p:spPr>
            <a:xfrm>
              <a:off x="1992793" y="6051416"/>
              <a:ext cx="266790" cy="114339"/>
            </a:xfrm>
            <a:custGeom>
              <a:avLst/>
              <a:gdLst/>
              <a:ahLst/>
              <a:cxnLst/>
              <a:rect l="l" t="t" r="r" b="b"/>
              <a:pathLst>
                <a:path w="266790" h="114338" extrusionOk="0">
                  <a:moveTo>
                    <a:pt x="12863" y="49988"/>
                  </a:moveTo>
                  <a:cubicBezTo>
                    <a:pt x="12863" y="49988"/>
                    <a:pt x="-10005" y="61422"/>
                    <a:pt x="5240" y="72855"/>
                  </a:cubicBezTo>
                  <a:cubicBezTo>
                    <a:pt x="16674" y="84289"/>
                    <a:pt x="92900" y="149081"/>
                    <a:pt x="92900" y="149081"/>
                  </a:cubicBezTo>
                  <a:cubicBezTo>
                    <a:pt x="92900" y="149081"/>
                    <a:pt x="111957" y="156704"/>
                    <a:pt x="134824" y="145270"/>
                  </a:cubicBezTo>
                  <a:cubicBezTo>
                    <a:pt x="157692" y="133836"/>
                    <a:pt x="256786" y="95723"/>
                    <a:pt x="256786" y="95723"/>
                  </a:cubicBezTo>
                  <a:cubicBezTo>
                    <a:pt x="256786" y="95723"/>
                    <a:pt x="275842" y="84289"/>
                    <a:pt x="268220" y="76667"/>
                  </a:cubicBezTo>
                  <a:cubicBezTo>
                    <a:pt x="256786" y="69044"/>
                    <a:pt x="184371" y="8064"/>
                    <a:pt x="184371" y="8064"/>
                  </a:cubicBezTo>
                  <a:cubicBezTo>
                    <a:pt x="184371" y="8064"/>
                    <a:pt x="172937" y="-7182"/>
                    <a:pt x="146258" y="4252"/>
                  </a:cubicBezTo>
                  <a:cubicBezTo>
                    <a:pt x="115768" y="8064"/>
                    <a:pt x="12863" y="49988"/>
                    <a:pt x="12863" y="499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5" name="Google Shape;1075;p79"/>
            <p:cNvSpPr/>
            <p:nvPr/>
          </p:nvSpPr>
          <p:spPr>
            <a:xfrm>
              <a:off x="1529151" y="6078960"/>
              <a:ext cx="343016" cy="152452"/>
            </a:xfrm>
            <a:custGeom>
              <a:avLst/>
              <a:gdLst/>
              <a:ahLst/>
              <a:cxnLst/>
              <a:rect l="l" t="t" r="r" b="b"/>
              <a:pathLst>
                <a:path w="343016" h="152451" extrusionOk="0">
                  <a:moveTo>
                    <a:pt x="22962" y="91047"/>
                  </a:moveTo>
                  <a:cubicBezTo>
                    <a:pt x="22962" y="91047"/>
                    <a:pt x="-11339" y="102481"/>
                    <a:pt x="3906" y="117727"/>
                  </a:cubicBezTo>
                  <a:lnTo>
                    <a:pt x="53453" y="159651"/>
                  </a:lnTo>
                  <a:cubicBezTo>
                    <a:pt x="53453" y="159651"/>
                    <a:pt x="68698" y="171085"/>
                    <a:pt x="91566" y="159651"/>
                  </a:cubicBezTo>
                  <a:cubicBezTo>
                    <a:pt x="114433" y="148217"/>
                    <a:pt x="335488" y="64368"/>
                    <a:pt x="335488" y="64368"/>
                  </a:cubicBezTo>
                  <a:cubicBezTo>
                    <a:pt x="335488" y="64368"/>
                    <a:pt x="350733" y="56746"/>
                    <a:pt x="339299" y="45312"/>
                  </a:cubicBezTo>
                  <a:cubicBezTo>
                    <a:pt x="327866" y="33878"/>
                    <a:pt x="289753" y="3388"/>
                    <a:pt x="289753" y="3388"/>
                  </a:cubicBezTo>
                  <a:cubicBezTo>
                    <a:pt x="289753" y="3388"/>
                    <a:pt x="274508" y="-4235"/>
                    <a:pt x="251640" y="3388"/>
                  </a:cubicBezTo>
                  <a:cubicBezTo>
                    <a:pt x="228772" y="14822"/>
                    <a:pt x="22962" y="91047"/>
                    <a:pt x="22962" y="91047"/>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6" name="Google Shape;1076;p79"/>
            <p:cNvSpPr/>
            <p:nvPr/>
          </p:nvSpPr>
          <p:spPr>
            <a:xfrm>
              <a:off x="1448767" y="6033992"/>
              <a:ext cx="266790" cy="114339"/>
            </a:xfrm>
            <a:custGeom>
              <a:avLst/>
              <a:gdLst/>
              <a:ahLst/>
              <a:cxnLst/>
              <a:rect l="l" t="t" r="r" b="b"/>
              <a:pathLst>
                <a:path w="266790" h="114338" extrusionOk="0">
                  <a:moveTo>
                    <a:pt x="8063" y="71224"/>
                  </a:moveTo>
                  <a:cubicBezTo>
                    <a:pt x="8063" y="71224"/>
                    <a:pt x="-7182" y="82658"/>
                    <a:pt x="4252" y="94091"/>
                  </a:cubicBezTo>
                  <a:cubicBezTo>
                    <a:pt x="15686" y="105525"/>
                    <a:pt x="49988" y="136015"/>
                    <a:pt x="49988" y="136015"/>
                  </a:cubicBezTo>
                  <a:cubicBezTo>
                    <a:pt x="49988" y="136015"/>
                    <a:pt x="61422" y="143638"/>
                    <a:pt x="91912" y="132204"/>
                  </a:cubicBezTo>
                  <a:cubicBezTo>
                    <a:pt x="122402" y="120770"/>
                    <a:pt x="267231" y="63601"/>
                    <a:pt x="267231" y="63601"/>
                  </a:cubicBezTo>
                  <a:cubicBezTo>
                    <a:pt x="267231" y="63601"/>
                    <a:pt x="278665" y="55978"/>
                    <a:pt x="267231" y="44545"/>
                  </a:cubicBezTo>
                  <a:cubicBezTo>
                    <a:pt x="255797" y="33111"/>
                    <a:pt x="221496" y="6432"/>
                    <a:pt x="221496" y="6432"/>
                  </a:cubicBezTo>
                  <a:cubicBezTo>
                    <a:pt x="221496" y="6432"/>
                    <a:pt x="206251" y="-5002"/>
                    <a:pt x="187194" y="2620"/>
                  </a:cubicBezTo>
                  <a:cubicBezTo>
                    <a:pt x="171949" y="10243"/>
                    <a:pt x="8063" y="71224"/>
                    <a:pt x="8063" y="7122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7" name="Google Shape;1077;p79"/>
            <p:cNvSpPr/>
            <p:nvPr/>
          </p:nvSpPr>
          <p:spPr>
            <a:xfrm>
              <a:off x="1367265" y="5978172"/>
              <a:ext cx="228677" cy="114339"/>
            </a:xfrm>
            <a:custGeom>
              <a:avLst/>
              <a:gdLst/>
              <a:ahLst/>
              <a:cxnLst/>
              <a:rect l="l" t="t" r="r" b="b"/>
              <a:pathLst>
                <a:path w="228677" h="114338" extrusionOk="0">
                  <a:moveTo>
                    <a:pt x="238206" y="62251"/>
                  </a:moveTo>
                  <a:lnTo>
                    <a:pt x="81943" y="123232"/>
                  </a:lnTo>
                  <a:cubicBezTo>
                    <a:pt x="81943" y="123232"/>
                    <a:pt x="62886" y="127043"/>
                    <a:pt x="51452" y="119420"/>
                  </a:cubicBezTo>
                  <a:cubicBezTo>
                    <a:pt x="40019" y="111798"/>
                    <a:pt x="1906" y="77496"/>
                    <a:pt x="1906" y="77496"/>
                  </a:cubicBezTo>
                  <a:cubicBezTo>
                    <a:pt x="1906" y="77496"/>
                    <a:pt x="-5717" y="66062"/>
                    <a:pt x="9528" y="58440"/>
                  </a:cubicBezTo>
                  <a:cubicBezTo>
                    <a:pt x="24773" y="50817"/>
                    <a:pt x="154357" y="5082"/>
                    <a:pt x="154357" y="5082"/>
                  </a:cubicBezTo>
                  <a:cubicBezTo>
                    <a:pt x="154357" y="5082"/>
                    <a:pt x="181036" y="-6352"/>
                    <a:pt x="192470" y="5082"/>
                  </a:cubicBezTo>
                  <a:cubicBezTo>
                    <a:pt x="203904" y="16515"/>
                    <a:pt x="238206" y="43195"/>
                    <a:pt x="238206" y="43195"/>
                  </a:cubicBezTo>
                  <a:cubicBezTo>
                    <a:pt x="238206" y="43195"/>
                    <a:pt x="257262" y="54628"/>
                    <a:pt x="238206" y="6225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8" name="Google Shape;1078;p79"/>
            <p:cNvSpPr/>
            <p:nvPr/>
          </p:nvSpPr>
          <p:spPr>
            <a:xfrm>
              <a:off x="1291992" y="5936566"/>
              <a:ext cx="152452" cy="76226"/>
            </a:xfrm>
            <a:custGeom>
              <a:avLst/>
              <a:gdLst/>
              <a:ahLst/>
              <a:cxnLst/>
              <a:rect l="l" t="t" r="r" b="b"/>
              <a:pathLst>
                <a:path w="152451" h="76225" extrusionOk="0">
                  <a:moveTo>
                    <a:pt x="119103" y="4764"/>
                  </a:moveTo>
                  <a:lnTo>
                    <a:pt x="164838" y="46688"/>
                  </a:lnTo>
                  <a:cubicBezTo>
                    <a:pt x="164838" y="46688"/>
                    <a:pt x="176272" y="58122"/>
                    <a:pt x="164838" y="61933"/>
                  </a:cubicBezTo>
                  <a:cubicBezTo>
                    <a:pt x="153404" y="69556"/>
                    <a:pt x="77179" y="96235"/>
                    <a:pt x="77179" y="96235"/>
                  </a:cubicBezTo>
                  <a:cubicBezTo>
                    <a:pt x="77179" y="96235"/>
                    <a:pt x="58122" y="100046"/>
                    <a:pt x="46688" y="92424"/>
                  </a:cubicBezTo>
                  <a:cubicBezTo>
                    <a:pt x="35254" y="80990"/>
                    <a:pt x="953" y="50500"/>
                    <a:pt x="953" y="50500"/>
                  </a:cubicBezTo>
                  <a:cubicBezTo>
                    <a:pt x="953" y="50500"/>
                    <a:pt x="-2858" y="42877"/>
                    <a:pt x="4764" y="35254"/>
                  </a:cubicBezTo>
                  <a:lnTo>
                    <a:pt x="84801" y="953"/>
                  </a:lnTo>
                  <a:cubicBezTo>
                    <a:pt x="84801" y="953"/>
                    <a:pt x="100046" y="-2858"/>
                    <a:pt x="11910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79" name="Google Shape;1079;p79"/>
            <p:cNvSpPr/>
            <p:nvPr/>
          </p:nvSpPr>
          <p:spPr>
            <a:xfrm>
              <a:off x="1417765" y="5887972"/>
              <a:ext cx="152452" cy="76226"/>
            </a:xfrm>
            <a:custGeom>
              <a:avLst/>
              <a:gdLst/>
              <a:ahLst/>
              <a:cxnLst/>
              <a:rect l="l" t="t" r="r" b="b"/>
              <a:pathLst>
                <a:path w="152451" h="76225" extrusionOk="0">
                  <a:moveTo>
                    <a:pt x="122914" y="7622"/>
                  </a:moveTo>
                  <a:lnTo>
                    <a:pt x="168650" y="49547"/>
                  </a:lnTo>
                  <a:cubicBezTo>
                    <a:pt x="168650" y="49547"/>
                    <a:pt x="180084" y="60981"/>
                    <a:pt x="168650" y="64792"/>
                  </a:cubicBezTo>
                  <a:cubicBezTo>
                    <a:pt x="157216" y="72414"/>
                    <a:pt x="77179" y="99093"/>
                    <a:pt x="77179" y="99093"/>
                  </a:cubicBezTo>
                  <a:cubicBezTo>
                    <a:pt x="77179" y="99093"/>
                    <a:pt x="58122" y="102905"/>
                    <a:pt x="46688" y="91471"/>
                  </a:cubicBezTo>
                  <a:cubicBezTo>
                    <a:pt x="35254" y="80037"/>
                    <a:pt x="953" y="45735"/>
                    <a:pt x="953" y="45735"/>
                  </a:cubicBezTo>
                  <a:cubicBezTo>
                    <a:pt x="953" y="45735"/>
                    <a:pt x="-2858" y="38113"/>
                    <a:pt x="4764" y="30490"/>
                  </a:cubicBezTo>
                  <a:lnTo>
                    <a:pt x="88613" y="0"/>
                  </a:lnTo>
                  <a:cubicBezTo>
                    <a:pt x="88613" y="3811"/>
                    <a:pt x="107669" y="-3812"/>
                    <a:pt x="122914"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0" name="Google Shape;1080;p79"/>
            <p:cNvSpPr/>
            <p:nvPr/>
          </p:nvSpPr>
          <p:spPr>
            <a:xfrm>
              <a:off x="1543538" y="5842236"/>
              <a:ext cx="152452" cy="76226"/>
            </a:xfrm>
            <a:custGeom>
              <a:avLst/>
              <a:gdLst/>
              <a:ahLst/>
              <a:cxnLst/>
              <a:rect l="l" t="t" r="r" b="b"/>
              <a:pathLst>
                <a:path w="152451" h="76225" extrusionOk="0">
                  <a:moveTo>
                    <a:pt x="119103" y="7623"/>
                  </a:moveTo>
                  <a:lnTo>
                    <a:pt x="164838" y="49547"/>
                  </a:lnTo>
                  <a:cubicBezTo>
                    <a:pt x="164838" y="49547"/>
                    <a:pt x="176272" y="60981"/>
                    <a:pt x="164838" y="64792"/>
                  </a:cubicBezTo>
                  <a:cubicBezTo>
                    <a:pt x="153405" y="72415"/>
                    <a:pt x="77179" y="99093"/>
                    <a:pt x="77179" y="99093"/>
                  </a:cubicBezTo>
                  <a:cubicBezTo>
                    <a:pt x="77179" y="99093"/>
                    <a:pt x="58122" y="102905"/>
                    <a:pt x="46688" y="91471"/>
                  </a:cubicBezTo>
                  <a:cubicBezTo>
                    <a:pt x="35254" y="80037"/>
                    <a:pt x="953" y="45736"/>
                    <a:pt x="953" y="45736"/>
                  </a:cubicBezTo>
                  <a:cubicBezTo>
                    <a:pt x="953" y="45736"/>
                    <a:pt x="-2859" y="38113"/>
                    <a:pt x="4764" y="30490"/>
                  </a:cubicBezTo>
                  <a:lnTo>
                    <a:pt x="84801" y="0"/>
                  </a:lnTo>
                  <a:cubicBezTo>
                    <a:pt x="88613" y="3811"/>
                    <a:pt x="103858" y="-3811"/>
                    <a:pt x="119103"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1" name="Google Shape;1081;p79"/>
            <p:cNvSpPr/>
            <p:nvPr/>
          </p:nvSpPr>
          <p:spPr>
            <a:xfrm>
              <a:off x="1570216" y="5932754"/>
              <a:ext cx="152452" cy="76226"/>
            </a:xfrm>
            <a:custGeom>
              <a:avLst/>
              <a:gdLst/>
              <a:ahLst/>
              <a:cxnLst/>
              <a:rect l="l" t="t" r="r" b="b"/>
              <a:pathLst>
                <a:path w="152451" h="76225" extrusionOk="0">
                  <a:moveTo>
                    <a:pt x="119103" y="4764"/>
                  </a:moveTo>
                  <a:lnTo>
                    <a:pt x="164838" y="46688"/>
                  </a:lnTo>
                  <a:cubicBezTo>
                    <a:pt x="164838" y="46688"/>
                    <a:pt x="176272" y="58122"/>
                    <a:pt x="164838" y="61933"/>
                  </a:cubicBezTo>
                  <a:cubicBezTo>
                    <a:pt x="153404" y="65745"/>
                    <a:pt x="77179" y="92424"/>
                    <a:pt x="77179" y="92424"/>
                  </a:cubicBezTo>
                  <a:cubicBezTo>
                    <a:pt x="77179" y="92424"/>
                    <a:pt x="58122" y="96235"/>
                    <a:pt x="46688" y="88613"/>
                  </a:cubicBezTo>
                  <a:cubicBezTo>
                    <a:pt x="35254" y="77179"/>
                    <a:pt x="953" y="46688"/>
                    <a:pt x="953" y="46688"/>
                  </a:cubicBezTo>
                  <a:cubicBezTo>
                    <a:pt x="953" y="46688"/>
                    <a:pt x="-2858" y="39066"/>
                    <a:pt x="4764" y="31443"/>
                  </a:cubicBezTo>
                  <a:lnTo>
                    <a:pt x="88613" y="953"/>
                  </a:lnTo>
                  <a:cubicBezTo>
                    <a:pt x="88613" y="953"/>
                    <a:pt x="103858" y="-2858"/>
                    <a:pt x="11910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2" name="Google Shape;1082;p79"/>
            <p:cNvSpPr/>
            <p:nvPr/>
          </p:nvSpPr>
          <p:spPr>
            <a:xfrm>
              <a:off x="1695989" y="5884160"/>
              <a:ext cx="152452" cy="76226"/>
            </a:xfrm>
            <a:custGeom>
              <a:avLst/>
              <a:gdLst/>
              <a:ahLst/>
              <a:cxnLst/>
              <a:rect l="l" t="t" r="r" b="b"/>
              <a:pathLst>
                <a:path w="152451" h="76225" extrusionOk="0">
                  <a:moveTo>
                    <a:pt x="119103" y="7623"/>
                  </a:moveTo>
                  <a:lnTo>
                    <a:pt x="164838" y="45736"/>
                  </a:lnTo>
                  <a:cubicBezTo>
                    <a:pt x="164838" y="45736"/>
                    <a:pt x="176272" y="57169"/>
                    <a:pt x="164838" y="60981"/>
                  </a:cubicBezTo>
                  <a:cubicBezTo>
                    <a:pt x="153405" y="64792"/>
                    <a:pt x="77179" y="91471"/>
                    <a:pt x="77179" y="91471"/>
                  </a:cubicBezTo>
                  <a:cubicBezTo>
                    <a:pt x="77179" y="91471"/>
                    <a:pt x="58122" y="95282"/>
                    <a:pt x="46688" y="87660"/>
                  </a:cubicBezTo>
                  <a:cubicBezTo>
                    <a:pt x="35254" y="76226"/>
                    <a:pt x="953" y="45736"/>
                    <a:pt x="953" y="45736"/>
                  </a:cubicBezTo>
                  <a:cubicBezTo>
                    <a:pt x="953" y="45736"/>
                    <a:pt x="-2859" y="38113"/>
                    <a:pt x="4764" y="30490"/>
                  </a:cubicBezTo>
                  <a:lnTo>
                    <a:pt x="88613" y="0"/>
                  </a:lnTo>
                  <a:cubicBezTo>
                    <a:pt x="88613" y="3812"/>
                    <a:pt x="103858" y="0"/>
                    <a:pt x="119103"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3" name="Google Shape;1083;p79"/>
            <p:cNvSpPr/>
            <p:nvPr/>
          </p:nvSpPr>
          <p:spPr>
            <a:xfrm>
              <a:off x="1817950" y="5838425"/>
              <a:ext cx="152452" cy="76226"/>
            </a:xfrm>
            <a:custGeom>
              <a:avLst/>
              <a:gdLst/>
              <a:ahLst/>
              <a:cxnLst/>
              <a:rect l="l" t="t" r="r" b="b"/>
              <a:pathLst>
                <a:path w="152451" h="76225" extrusionOk="0">
                  <a:moveTo>
                    <a:pt x="119103" y="7622"/>
                  </a:moveTo>
                  <a:lnTo>
                    <a:pt x="164838" y="45735"/>
                  </a:lnTo>
                  <a:cubicBezTo>
                    <a:pt x="164838" y="45735"/>
                    <a:pt x="176272" y="57169"/>
                    <a:pt x="164838" y="60981"/>
                  </a:cubicBezTo>
                  <a:cubicBezTo>
                    <a:pt x="153404" y="64792"/>
                    <a:pt x="77179" y="91471"/>
                    <a:pt x="77179" y="91471"/>
                  </a:cubicBezTo>
                  <a:cubicBezTo>
                    <a:pt x="77179" y="91471"/>
                    <a:pt x="58122" y="95282"/>
                    <a:pt x="46688" y="87660"/>
                  </a:cubicBezTo>
                  <a:cubicBezTo>
                    <a:pt x="35254" y="76226"/>
                    <a:pt x="953" y="45735"/>
                    <a:pt x="953" y="45735"/>
                  </a:cubicBezTo>
                  <a:cubicBezTo>
                    <a:pt x="953" y="45735"/>
                    <a:pt x="-2858" y="38113"/>
                    <a:pt x="4764" y="30490"/>
                  </a:cubicBezTo>
                  <a:lnTo>
                    <a:pt x="88613" y="0"/>
                  </a:lnTo>
                  <a:cubicBezTo>
                    <a:pt x="88613" y="3811"/>
                    <a:pt x="103858" y="0"/>
                    <a:pt x="119103"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4" name="Google Shape;1084;p79"/>
            <p:cNvSpPr/>
            <p:nvPr/>
          </p:nvSpPr>
          <p:spPr>
            <a:xfrm>
              <a:off x="1939912" y="5792690"/>
              <a:ext cx="152452" cy="76226"/>
            </a:xfrm>
            <a:custGeom>
              <a:avLst/>
              <a:gdLst/>
              <a:ahLst/>
              <a:cxnLst/>
              <a:rect l="l" t="t" r="r" b="b"/>
              <a:pathLst>
                <a:path w="152451" h="76225" extrusionOk="0">
                  <a:moveTo>
                    <a:pt x="119103" y="7622"/>
                  </a:moveTo>
                  <a:lnTo>
                    <a:pt x="164838" y="45735"/>
                  </a:lnTo>
                  <a:cubicBezTo>
                    <a:pt x="164838" y="45735"/>
                    <a:pt x="176272" y="57169"/>
                    <a:pt x="164838" y="60981"/>
                  </a:cubicBezTo>
                  <a:cubicBezTo>
                    <a:pt x="153404" y="64792"/>
                    <a:pt x="77179" y="91471"/>
                    <a:pt x="77179" y="91471"/>
                  </a:cubicBezTo>
                  <a:cubicBezTo>
                    <a:pt x="77179" y="91471"/>
                    <a:pt x="58122" y="95282"/>
                    <a:pt x="46688" y="87660"/>
                  </a:cubicBezTo>
                  <a:cubicBezTo>
                    <a:pt x="35254" y="76226"/>
                    <a:pt x="953" y="45735"/>
                    <a:pt x="953" y="45735"/>
                  </a:cubicBezTo>
                  <a:cubicBezTo>
                    <a:pt x="953" y="45735"/>
                    <a:pt x="-2858" y="38113"/>
                    <a:pt x="4764" y="30490"/>
                  </a:cubicBezTo>
                  <a:lnTo>
                    <a:pt x="88612" y="0"/>
                  </a:lnTo>
                  <a:cubicBezTo>
                    <a:pt x="88612" y="3811"/>
                    <a:pt x="103858" y="0"/>
                    <a:pt x="119103"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5" name="Google Shape;1085;p79"/>
            <p:cNvSpPr/>
            <p:nvPr/>
          </p:nvSpPr>
          <p:spPr>
            <a:xfrm>
              <a:off x="2061873" y="5753624"/>
              <a:ext cx="152452" cy="76226"/>
            </a:xfrm>
            <a:custGeom>
              <a:avLst/>
              <a:gdLst/>
              <a:ahLst/>
              <a:cxnLst/>
              <a:rect l="l" t="t" r="r" b="b"/>
              <a:pathLst>
                <a:path w="152451" h="76225" extrusionOk="0">
                  <a:moveTo>
                    <a:pt x="119103" y="4764"/>
                  </a:moveTo>
                  <a:lnTo>
                    <a:pt x="161027" y="39066"/>
                  </a:lnTo>
                  <a:cubicBezTo>
                    <a:pt x="161027" y="39066"/>
                    <a:pt x="172461" y="50500"/>
                    <a:pt x="161027" y="54311"/>
                  </a:cubicBezTo>
                  <a:cubicBezTo>
                    <a:pt x="149593" y="58122"/>
                    <a:pt x="77179" y="84801"/>
                    <a:pt x="77179" y="84801"/>
                  </a:cubicBezTo>
                  <a:cubicBezTo>
                    <a:pt x="77179" y="84801"/>
                    <a:pt x="58122" y="88612"/>
                    <a:pt x="46688" y="80990"/>
                  </a:cubicBezTo>
                  <a:cubicBezTo>
                    <a:pt x="35254" y="73367"/>
                    <a:pt x="953" y="39066"/>
                    <a:pt x="953" y="39066"/>
                  </a:cubicBezTo>
                  <a:cubicBezTo>
                    <a:pt x="953" y="39066"/>
                    <a:pt x="-2858" y="31443"/>
                    <a:pt x="4764" y="27632"/>
                  </a:cubicBezTo>
                  <a:lnTo>
                    <a:pt x="84801" y="953"/>
                  </a:lnTo>
                  <a:cubicBezTo>
                    <a:pt x="88612" y="953"/>
                    <a:pt x="103858" y="-2859"/>
                    <a:pt x="11910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6" name="Google Shape;1086;p79"/>
            <p:cNvSpPr/>
            <p:nvPr/>
          </p:nvSpPr>
          <p:spPr>
            <a:xfrm>
              <a:off x="2183834" y="5708231"/>
              <a:ext cx="152452" cy="76226"/>
            </a:xfrm>
            <a:custGeom>
              <a:avLst/>
              <a:gdLst/>
              <a:ahLst/>
              <a:cxnLst/>
              <a:rect l="l" t="t" r="r" b="b"/>
              <a:pathLst>
                <a:path w="152451" h="76225" extrusionOk="0">
                  <a:moveTo>
                    <a:pt x="107669" y="8233"/>
                  </a:moveTo>
                  <a:lnTo>
                    <a:pt x="153405" y="42534"/>
                  </a:lnTo>
                  <a:cubicBezTo>
                    <a:pt x="153405" y="42534"/>
                    <a:pt x="164838" y="50157"/>
                    <a:pt x="157216" y="57779"/>
                  </a:cubicBezTo>
                  <a:cubicBezTo>
                    <a:pt x="145782" y="65402"/>
                    <a:pt x="73367" y="88270"/>
                    <a:pt x="73367" y="88270"/>
                  </a:cubicBezTo>
                  <a:cubicBezTo>
                    <a:pt x="73367" y="88270"/>
                    <a:pt x="58122" y="92081"/>
                    <a:pt x="46688" y="80647"/>
                  </a:cubicBezTo>
                  <a:cubicBezTo>
                    <a:pt x="35254" y="73024"/>
                    <a:pt x="953" y="38723"/>
                    <a:pt x="953" y="38723"/>
                  </a:cubicBezTo>
                  <a:cubicBezTo>
                    <a:pt x="953" y="38723"/>
                    <a:pt x="-2859" y="31100"/>
                    <a:pt x="4764" y="27289"/>
                  </a:cubicBezTo>
                  <a:lnTo>
                    <a:pt x="84801" y="610"/>
                  </a:lnTo>
                  <a:cubicBezTo>
                    <a:pt x="84801" y="610"/>
                    <a:pt x="92424" y="-3201"/>
                    <a:pt x="107669" y="823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7" name="Google Shape;1087;p79"/>
            <p:cNvSpPr/>
            <p:nvPr/>
          </p:nvSpPr>
          <p:spPr>
            <a:xfrm>
              <a:off x="2301984" y="5663106"/>
              <a:ext cx="152452" cy="76226"/>
            </a:xfrm>
            <a:custGeom>
              <a:avLst/>
              <a:gdLst/>
              <a:ahLst/>
              <a:cxnLst/>
              <a:rect l="l" t="t" r="r" b="b"/>
              <a:pathLst>
                <a:path w="152451" h="76225" extrusionOk="0">
                  <a:moveTo>
                    <a:pt x="107669" y="7622"/>
                  </a:moveTo>
                  <a:lnTo>
                    <a:pt x="153404" y="41924"/>
                  </a:lnTo>
                  <a:cubicBezTo>
                    <a:pt x="153404" y="41924"/>
                    <a:pt x="164838" y="49547"/>
                    <a:pt x="157216" y="57169"/>
                  </a:cubicBezTo>
                  <a:cubicBezTo>
                    <a:pt x="145782" y="64792"/>
                    <a:pt x="73367" y="87660"/>
                    <a:pt x="73367" y="87660"/>
                  </a:cubicBezTo>
                  <a:cubicBezTo>
                    <a:pt x="73367" y="87660"/>
                    <a:pt x="58122" y="91471"/>
                    <a:pt x="46688" y="80037"/>
                  </a:cubicBezTo>
                  <a:cubicBezTo>
                    <a:pt x="35254" y="72415"/>
                    <a:pt x="953" y="38113"/>
                    <a:pt x="953" y="38113"/>
                  </a:cubicBezTo>
                  <a:cubicBezTo>
                    <a:pt x="953" y="38113"/>
                    <a:pt x="-2858" y="30490"/>
                    <a:pt x="4764" y="26679"/>
                  </a:cubicBezTo>
                  <a:lnTo>
                    <a:pt x="84801" y="0"/>
                  </a:lnTo>
                  <a:cubicBezTo>
                    <a:pt x="80990" y="3811"/>
                    <a:pt x="92424" y="0"/>
                    <a:pt x="107669"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8" name="Google Shape;1088;p79"/>
            <p:cNvSpPr/>
            <p:nvPr/>
          </p:nvSpPr>
          <p:spPr>
            <a:xfrm>
              <a:off x="2420134" y="5621182"/>
              <a:ext cx="152452" cy="76226"/>
            </a:xfrm>
            <a:custGeom>
              <a:avLst/>
              <a:gdLst/>
              <a:ahLst/>
              <a:cxnLst/>
              <a:rect l="l" t="t" r="r" b="b"/>
              <a:pathLst>
                <a:path w="152451" h="76225" extrusionOk="0">
                  <a:moveTo>
                    <a:pt x="103858" y="7622"/>
                  </a:moveTo>
                  <a:lnTo>
                    <a:pt x="149593" y="41924"/>
                  </a:lnTo>
                  <a:cubicBezTo>
                    <a:pt x="149593" y="41924"/>
                    <a:pt x="164838" y="53358"/>
                    <a:pt x="157216" y="57169"/>
                  </a:cubicBezTo>
                  <a:cubicBezTo>
                    <a:pt x="145782" y="64792"/>
                    <a:pt x="73367" y="87660"/>
                    <a:pt x="73367" y="87660"/>
                  </a:cubicBezTo>
                  <a:cubicBezTo>
                    <a:pt x="73367" y="87660"/>
                    <a:pt x="58122" y="91471"/>
                    <a:pt x="46688" y="80037"/>
                  </a:cubicBezTo>
                  <a:cubicBezTo>
                    <a:pt x="35254" y="72414"/>
                    <a:pt x="953" y="38113"/>
                    <a:pt x="953" y="38113"/>
                  </a:cubicBezTo>
                  <a:cubicBezTo>
                    <a:pt x="953" y="38113"/>
                    <a:pt x="-2859" y="30490"/>
                    <a:pt x="4764" y="26679"/>
                  </a:cubicBezTo>
                  <a:lnTo>
                    <a:pt x="84801" y="0"/>
                  </a:lnTo>
                  <a:cubicBezTo>
                    <a:pt x="80990" y="3811"/>
                    <a:pt x="88613" y="0"/>
                    <a:pt x="103858"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89" name="Google Shape;1089;p79"/>
            <p:cNvSpPr/>
            <p:nvPr/>
          </p:nvSpPr>
          <p:spPr>
            <a:xfrm>
              <a:off x="2530662" y="5579257"/>
              <a:ext cx="152452" cy="76226"/>
            </a:xfrm>
            <a:custGeom>
              <a:avLst/>
              <a:gdLst/>
              <a:ahLst/>
              <a:cxnLst/>
              <a:rect l="l" t="t" r="r" b="b"/>
              <a:pathLst>
                <a:path w="152451" h="76225" extrusionOk="0">
                  <a:moveTo>
                    <a:pt x="103858" y="7623"/>
                  </a:moveTo>
                  <a:lnTo>
                    <a:pt x="149593" y="41924"/>
                  </a:lnTo>
                  <a:cubicBezTo>
                    <a:pt x="149593" y="41924"/>
                    <a:pt x="164838" y="53358"/>
                    <a:pt x="157216" y="57169"/>
                  </a:cubicBezTo>
                  <a:cubicBezTo>
                    <a:pt x="145782" y="64792"/>
                    <a:pt x="73367" y="87660"/>
                    <a:pt x="73367" y="87660"/>
                  </a:cubicBezTo>
                  <a:cubicBezTo>
                    <a:pt x="73367" y="87660"/>
                    <a:pt x="58122" y="91471"/>
                    <a:pt x="46688" y="80037"/>
                  </a:cubicBezTo>
                  <a:cubicBezTo>
                    <a:pt x="35254" y="72415"/>
                    <a:pt x="953" y="38113"/>
                    <a:pt x="953" y="38113"/>
                  </a:cubicBezTo>
                  <a:cubicBezTo>
                    <a:pt x="953" y="38113"/>
                    <a:pt x="-2858" y="30490"/>
                    <a:pt x="4764" y="26679"/>
                  </a:cubicBezTo>
                  <a:lnTo>
                    <a:pt x="84801" y="0"/>
                  </a:lnTo>
                  <a:cubicBezTo>
                    <a:pt x="80990" y="0"/>
                    <a:pt x="88612" y="0"/>
                    <a:pt x="103858"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0" name="Google Shape;1090;p79"/>
            <p:cNvSpPr/>
            <p:nvPr/>
          </p:nvSpPr>
          <p:spPr>
            <a:xfrm>
              <a:off x="2635842" y="5542728"/>
              <a:ext cx="152452" cy="76226"/>
            </a:xfrm>
            <a:custGeom>
              <a:avLst/>
              <a:gdLst/>
              <a:ahLst/>
              <a:cxnLst/>
              <a:rect l="l" t="t" r="r" b="b"/>
              <a:pathLst>
                <a:path w="152451" h="76225" extrusionOk="0">
                  <a:moveTo>
                    <a:pt x="105394" y="6039"/>
                  </a:moveTo>
                  <a:lnTo>
                    <a:pt x="158752" y="40341"/>
                  </a:lnTo>
                  <a:cubicBezTo>
                    <a:pt x="158752" y="40341"/>
                    <a:pt x="166375" y="47963"/>
                    <a:pt x="158752" y="55585"/>
                  </a:cubicBezTo>
                  <a:cubicBezTo>
                    <a:pt x="147318" y="63208"/>
                    <a:pt x="78715" y="86076"/>
                    <a:pt x="78715" y="86076"/>
                  </a:cubicBezTo>
                  <a:cubicBezTo>
                    <a:pt x="78715" y="86076"/>
                    <a:pt x="63470" y="89887"/>
                    <a:pt x="52036" y="82265"/>
                  </a:cubicBezTo>
                  <a:cubicBezTo>
                    <a:pt x="40602" y="74642"/>
                    <a:pt x="2489" y="44152"/>
                    <a:pt x="2489" y="44152"/>
                  </a:cubicBezTo>
                  <a:cubicBezTo>
                    <a:pt x="2489" y="44152"/>
                    <a:pt x="-5133" y="36529"/>
                    <a:pt x="6300" y="32718"/>
                  </a:cubicBezTo>
                  <a:lnTo>
                    <a:pt x="82526" y="6039"/>
                  </a:lnTo>
                  <a:cubicBezTo>
                    <a:pt x="86338" y="2228"/>
                    <a:pt x="90149" y="-5395"/>
                    <a:pt x="105394" y="603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1" name="Google Shape;1091;p79"/>
            <p:cNvSpPr/>
            <p:nvPr/>
          </p:nvSpPr>
          <p:spPr>
            <a:xfrm>
              <a:off x="2747905" y="5501337"/>
              <a:ext cx="152452" cy="76226"/>
            </a:xfrm>
            <a:custGeom>
              <a:avLst/>
              <a:gdLst/>
              <a:ahLst/>
              <a:cxnLst/>
              <a:rect l="l" t="t" r="r" b="b"/>
              <a:pathLst>
                <a:path w="152451" h="76225" extrusionOk="0">
                  <a:moveTo>
                    <a:pt x="100046" y="1694"/>
                  </a:moveTo>
                  <a:lnTo>
                    <a:pt x="153404" y="35996"/>
                  </a:lnTo>
                  <a:cubicBezTo>
                    <a:pt x="153404" y="35996"/>
                    <a:pt x="161027" y="43618"/>
                    <a:pt x="153404" y="51241"/>
                  </a:cubicBezTo>
                  <a:cubicBezTo>
                    <a:pt x="141970" y="58863"/>
                    <a:pt x="77179" y="81731"/>
                    <a:pt x="77179" y="81731"/>
                  </a:cubicBezTo>
                  <a:cubicBezTo>
                    <a:pt x="77179" y="81731"/>
                    <a:pt x="61933" y="85542"/>
                    <a:pt x="50500" y="77920"/>
                  </a:cubicBezTo>
                  <a:cubicBezTo>
                    <a:pt x="39066" y="70297"/>
                    <a:pt x="953" y="39807"/>
                    <a:pt x="953" y="39807"/>
                  </a:cubicBezTo>
                  <a:cubicBezTo>
                    <a:pt x="953" y="39807"/>
                    <a:pt x="-2858" y="32184"/>
                    <a:pt x="4764" y="28373"/>
                  </a:cubicBezTo>
                  <a:lnTo>
                    <a:pt x="80990" y="1694"/>
                  </a:lnTo>
                  <a:cubicBezTo>
                    <a:pt x="80990" y="1694"/>
                    <a:pt x="88613" y="-2117"/>
                    <a:pt x="100046"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2" name="Google Shape;1092;p79"/>
            <p:cNvSpPr/>
            <p:nvPr/>
          </p:nvSpPr>
          <p:spPr>
            <a:xfrm>
              <a:off x="2866055" y="5548177"/>
              <a:ext cx="152452" cy="76226"/>
            </a:xfrm>
            <a:custGeom>
              <a:avLst/>
              <a:gdLst/>
              <a:ahLst/>
              <a:cxnLst/>
              <a:rect l="l" t="t" r="r" b="b"/>
              <a:pathLst>
                <a:path w="152451" h="76225" extrusionOk="0">
                  <a:moveTo>
                    <a:pt x="100046" y="4401"/>
                  </a:moveTo>
                  <a:lnTo>
                    <a:pt x="153404" y="38703"/>
                  </a:lnTo>
                  <a:cubicBezTo>
                    <a:pt x="153404" y="38703"/>
                    <a:pt x="161027" y="46325"/>
                    <a:pt x="153404" y="53948"/>
                  </a:cubicBezTo>
                  <a:cubicBezTo>
                    <a:pt x="141971" y="61570"/>
                    <a:pt x="80990" y="84438"/>
                    <a:pt x="80990" y="84438"/>
                  </a:cubicBezTo>
                  <a:cubicBezTo>
                    <a:pt x="80990" y="84438"/>
                    <a:pt x="61933" y="88249"/>
                    <a:pt x="50500" y="76815"/>
                  </a:cubicBezTo>
                  <a:cubicBezTo>
                    <a:pt x="39066" y="69193"/>
                    <a:pt x="953" y="42514"/>
                    <a:pt x="953" y="42514"/>
                  </a:cubicBezTo>
                  <a:cubicBezTo>
                    <a:pt x="953" y="42514"/>
                    <a:pt x="-2858" y="34891"/>
                    <a:pt x="4764" y="31080"/>
                  </a:cubicBezTo>
                  <a:lnTo>
                    <a:pt x="80990" y="4401"/>
                  </a:lnTo>
                  <a:cubicBezTo>
                    <a:pt x="80990" y="590"/>
                    <a:pt x="84801" y="-3222"/>
                    <a:pt x="100046"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3" name="Google Shape;1093;p79"/>
            <p:cNvSpPr/>
            <p:nvPr/>
          </p:nvSpPr>
          <p:spPr>
            <a:xfrm>
              <a:off x="2754575" y="5589738"/>
              <a:ext cx="152452" cy="76226"/>
            </a:xfrm>
            <a:custGeom>
              <a:avLst/>
              <a:gdLst/>
              <a:ahLst/>
              <a:cxnLst/>
              <a:rect l="l" t="t" r="r" b="b"/>
              <a:pathLst>
                <a:path w="152451" h="76225" extrusionOk="0">
                  <a:moveTo>
                    <a:pt x="100999" y="4764"/>
                  </a:moveTo>
                  <a:lnTo>
                    <a:pt x="154357" y="39066"/>
                  </a:lnTo>
                  <a:cubicBezTo>
                    <a:pt x="154357" y="39066"/>
                    <a:pt x="161980" y="46688"/>
                    <a:pt x="154357" y="54311"/>
                  </a:cubicBezTo>
                  <a:cubicBezTo>
                    <a:pt x="142924" y="61933"/>
                    <a:pt x="81943" y="84801"/>
                    <a:pt x="81943" y="84801"/>
                  </a:cubicBezTo>
                  <a:cubicBezTo>
                    <a:pt x="81943" y="84801"/>
                    <a:pt x="62886" y="88613"/>
                    <a:pt x="51452" y="80990"/>
                  </a:cubicBezTo>
                  <a:cubicBezTo>
                    <a:pt x="40018" y="73367"/>
                    <a:pt x="1906" y="42877"/>
                    <a:pt x="1906" y="42877"/>
                  </a:cubicBezTo>
                  <a:cubicBezTo>
                    <a:pt x="1906" y="42877"/>
                    <a:pt x="-5717" y="35254"/>
                    <a:pt x="9528" y="27632"/>
                  </a:cubicBezTo>
                  <a:lnTo>
                    <a:pt x="85754" y="953"/>
                  </a:lnTo>
                  <a:cubicBezTo>
                    <a:pt x="81943" y="953"/>
                    <a:pt x="89565" y="-2858"/>
                    <a:pt x="100999"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4" name="Google Shape;1094;p79"/>
            <p:cNvSpPr/>
            <p:nvPr/>
          </p:nvSpPr>
          <p:spPr>
            <a:xfrm>
              <a:off x="2647859" y="5631662"/>
              <a:ext cx="152452" cy="76226"/>
            </a:xfrm>
            <a:custGeom>
              <a:avLst/>
              <a:gdLst/>
              <a:ahLst/>
              <a:cxnLst/>
              <a:rect l="l" t="t" r="r" b="b"/>
              <a:pathLst>
                <a:path w="152451" h="76225" extrusionOk="0">
                  <a:moveTo>
                    <a:pt x="100999" y="4764"/>
                  </a:moveTo>
                  <a:lnTo>
                    <a:pt x="154357" y="39066"/>
                  </a:lnTo>
                  <a:cubicBezTo>
                    <a:pt x="154357" y="39066"/>
                    <a:pt x="161980" y="46688"/>
                    <a:pt x="154357" y="54311"/>
                  </a:cubicBezTo>
                  <a:cubicBezTo>
                    <a:pt x="142923" y="61933"/>
                    <a:pt x="81943" y="84801"/>
                    <a:pt x="81943" y="84801"/>
                  </a:cubicBezTo>
                  <a:cubicBezTo>
                    <a:pt x="81943" y="84801"/>
                    <a:pt x="62886" y="88613"/>
                    <a:pt x="51452" y="80990"/>
                  </a:cubicBezTo>
                  <a:cubicBezTo>
                    <a:pt x="40019" y="73367"/>
                    <a:pt x="1906" y="42877"/>
                    <a:pt x="1906" y="42877"/>
                  </a:cubicBezTo>
                  <a:cubicBezTo>
                    <a:pt x="1906" y="42877"/>
                    <a:pt x="-5717" y="35254"/>
                    <a:pt x="9528" y="27632"/>
                  </a:cubicBezTo>
                  <a:lnTo>
                    <a:pt x="85754" y="953"/>
                  </a:lnTo>
                  <a:cubicBezTo>
                    <a:pt x="81943" y="953"/>
                    <a:pt x="85754" y="-2858"/>
                    <a:pt x="100999"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5" name="Google Shape;1095;p79"/>
            <p:cNvSpPr/>
            <p:nvPr/>
          </p:nvSpPr>
          <p:spPr>
            <a:xfrm>
              <a:off x="2529709" y="5673587"/>
              <a:ext cx="152452" cy="76226"/>
            </a:xfrm>
            <a:custGeom>
              <a:avLst/>
              <a:gdLst/>
              <a:ahLst/>
              <a:cxnLst/>
              <a:rect l="l" t="t" r="r" b="b"/>
              <a:pathLst>
                <a:path w="152451" h="76225" extrusionOk="0">
                  <a:moveTo>
                    <a:pt x="100999" y="4764"/>
                  </a:moveTo>
                  <a:lnTo>
                    <a:pt x="154357" y="39066"/>
                  </a:lnTo>
                  <a:cubicBezTo>
                    <a:pt x="154357" y="39066"/>
                    <a:pt x="161980" y="46688"/>
                    <a:pt x="154357" y="54311"/>
                  </a:cubicBezTo>
                  <a:cubicBezTo>
                    <a:pt x="142923" y="61934"/>
                    <a:pt x="81943" y="84801"/>
                    <a:pt x="81943" y="84801"/>
                  </a:cubicBezTo>
                  <a:cubicBezTo>
                    <a:pt x="81943" y="84801"/>
                    <a:pt x="62886" y="88613"/>
                    <a:pt x="51452" y="80990"/>
                  </a:cubicBezTo>
                  <a:cubicBezTo>
                    <a:pt x="40019" y="73367"/>
                    <a:pt x="1906" y="42877"/>
                    <a:pt x="1906" y="42877"/>
                  </a:cubicBezTo>
                  <a:cubicBezTo>
                    <a:pt x="1906" y="42877"/>
                    <a:pt x="-5717" y="35254"/>
                    <a:pt x="9528" y="27632"/>
                  </a:cubicBezTo>
                  <a:lnTo>
                    <a:pt x="85754" y="953"/>
                  </a:lnTo>
                  <a:cubicBezTo>
                    <a:pt x="81943" y="953"/>
                    <a:pt x="89565" y="-2858"/>
                    <a:pt x="100999"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6" name="Google Shape;1096;p79"/>
            <p:cNvSpPr/>
            <p:nvPr/>
          </p:nvSpPr>
          <p:spPr>
            <a:xfrm>
              <a:off x="2414787" y="5718581"/>
              <a:ext cx="152452" cy="76226"/>
            </a:xfrm>
            <a:custGeom>
              <a:avLst/>
              <a:gdLst/>
              <a:ahLst/>
              <a:cxnLst/>
              <a:rect l="l" t="t" r="r" b="b"/>
              <a:pathLst>
                <a:path w="152451" h="76225" extrusionOk="0">
                  <a:moveTo>
                    <a:pt x="105394" y="1694"/>
                  </a:moveTo>
                  <a:lnTo>
                    <a:pt x="154941" y="39807"/>
                  </a:lnTo>
                  <a:cubicBezTo>
                    <a:pt x="154941" y="39807"/>
                    <a:pt x="166374" y="47429"/>
                    <a:pt x="154941" y="55052"/>
                  </a:cubicBezTo>
                  <a:cubicBezTo>
                    <a:pt x="143507" y="58863"/>
                    <a:pt x="82526" y="85542"/>
                    <a:pt x="82526" y="85542"/>
                  </a:cubicBezTo>
                  <a:cubicBezTo>
                    <a:pt x="82526" y="85542"/>
                    <a:pt x="63470" y="89353"/>
                    <a:pt x="52036" y="81731"/>
                  </a:cubicBezTo>
                  <a:cubicBezTo>
                    <a:pt x="40602" y="74108"/>
                    <a:pt x="2489" y="43618"/>
                    <a:pt x="2489" y="43618"/>
                  </a:cubicBezTo>
                  <a:cubicBezTo>
                    <a:pt x="2489" y="43618"/>
                    <a:pt x="-5134" y="32184"/>
                    <a:pt x="6300" y="28373"/>
                  </a:cubicBezTo>
                  <a:lnTo>
                    <a:pt x="82526" y="1694"/>
                  </a:lnTo>
                  <a:cubicBezTo>
                    <a:pt x="82526" y="1694"/>
                    <a:pt x="93960" y="-2117"/>
                    <a:pt x="105394"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7" name="Google Shape;1097;p79"/>
            <p:cNvSpPr/>
            <p:nvPr/>
          </p:nvSpPr>
          <p:spPr>
            <a:xfrm>
              <a:off x="2297220" y="5757798"/>
              <a:ext cx="152452" cy="76226"/>
            </a:xfrm>
            <a:custGeom>
              <a:avLst/>
              <a:gdLst/>
              <a:ahLst/>
              <a:cxnLst/>
              <a:rect l="l" t="t" r="r" b="b"/>
              <a:pathLst>
                <a:path w="152451" h="76225" extrusionOk="0">
                  <a:moveTo>
                    <a:pt x="108622" y="4401"/>
                  </a:moveTo>
                  <a:lnTo>
                    <a:pt x="158169" y="42514"/>
                  </a:lnTo>
                  <a:cubicBezTo>
                    <a:pt x="158169" y="42514"/>
                    <a:pt x="169602" y="53948"/>
                    <a:pt x="158169" y="57759"/>
                  </a:cubicBezTo>
                  <a:cubicBezTo>
                    <a:pt x="146735" y="61570"/>
                    <a:pt x="85754" y="88249"/>
                    <a:pt x="85754" y="88249"/>
                  </a:cubicBezTo>
                  <a:cubicBezTo>
                    <a:pt x="85754" y="88249"/>
                    <a:pt x="59075" y="92061"/>
                    <a:pt x="51452" y="84438"/>
                  </a:cubicBezTo>
                  <a:cubicBezTo>
                    <a:pt x="40019" y="76815"/>
                    <a:pt x="1906" y="46325"/>
                    <a:pt x="1906" y="46325"/>
                  </a:cubicBezTo>
                  <a:cubicBezTo>
                    <a:pt x="1906" y="46325"/>
                    <a:pt x="-5717" y="38703"/>
                    <a:pt x="9528" y="31080"/>
                  </a:cubicBezTo>
                  <a:lnTo>
                    <a:pt x="85754" y="4401"/>
                  </a:lnTo>
                  <a:cubicBezTo>
                    <a:pt x="85754" y="590"/>
                    <a:pt x="97188" y="-3222"/>
                    <a:pt x="108622"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8" name="Google Shape;1098;p79"/>
            <p:cNvSpPr/>
            <p:nvPr/>
          </p:nvSpPr>
          <p:spPr>
            <a:xfrm>
              <a:off x="2179070" y="5806241"/>
              <a:ext cx="152452" cy="76226"/>
            </a:xfrm>
            <a:custGeom>
              <a:avLst/>
              <a:gdLst/>
              <a:ahLst/>
              <a:cxnLst/>
              <a:rect l="l" t="t" r="r" b="b"/>
              <a:pathLst>
                <a:path w="152451" h="76225" extrusionOk="0">
                  <a:moveTo>
                    <a:pt x="108622" y="1694"/>
                  </a:moveTo>
                  <a:lnTo>
                    <a:pt x="158169" y="39807"/>
                  </a:lnTo>
                  <a:cubicBezTo>
                    <a:pt x="158169" y="39807"/>
                    <a:pt x="169602" y="51241"/>
                    <a:pt x="158169" y="55052"/>
                  </a:cubicBezTo>
                  <a:cubicBezTo>
                    <a:pt x="146735" y="58863"/>
                    <a:pt x="85754" y="85542"/>
                    <a:pt x="85754" y="85542"/>
                  </a:cubicBezTo>
                  <a:cubicBezTo>
                    <a:pt x="85754" y="85542"/>
                    <a:pt x="59075" y="89354"/>
                    <a:pt x="51453" y="81731"/>
                  </a:cubicBezTo>
                  <a:cubicBezTo>
                    <a:pt x="40019" y="74108"/>
                    <a:pt x="1906" y="43618"/>
                    <a:pt x="1906" y="43618"/>
                  </a:cubicBezTo>
                  <a:cubicBezTo>
                    <a:pt x="1906" y="43618"/>
                    <a:pt x="-5717" y="35996"/>
                    <a:pt x="9528" y="28373"/>
                  </a:cubicBezTo>
                  <a:lnTo>
                    <a:pt x="85754" y="1694"/>
                  </a:lnTo>
                  <a:cubicBezTo>
                    <a:pt x="81943" y="1694"/>
                    <a:pt x="97188" y="-2117"/>
                    <a:pt x="108622"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99" name="Google Shape;1099;p79"/>
            <p:cNvSpPr/>
            <p:nvPr/>
          </p:nvSpPr>
          <p:spPr>
            <a:xfrm>
              <a:off x="2057109" y="5849269"/>
              <a:ext cx="152452" cy="76226"/>
            </a:xfrm>
            <a:custGeom>
              <a:avLst/>
              <a:gdLst/>
              <a:ahLst/>
              <a:cxnLst/>
              <a:rect l="l" t="t" r="r" b="b"/>
              <a:pathLst>
                <a:path w="152451" h="76225" extrusionOk="0">
                  <a:moveTo>
                    <a:pt x="108622" y="4401"/>
                  </a:moveTo>
                  <a:lnTo>
                    <a:pt x="158169" y="42514"/>
                  </a:lnTo>
                  <a:cubicBezTo>
                    <a:pt x="158169" y="42514"/>
                    <a:pt x="169602" y="53948"/>
                    <a:pt x="158169" y="57759"/>
                  </a:cubicBezTo>
                  <a:cubicBezTo>
                    <a:pt x="146735" y="61570"/>
                    <a:pt x="85754" y="88249"/>
                    <a:pt x="85754" y="88249"/>
                  </a:cubicBezTo>
                  <a:cubicBezTo>
                    <a:pt x="85754" y="88249"/>
                    <a:pt x="59075" y="92060"/>
                    <a:pt x="51452" y="84438"/>
                  </a:cubicBezTo>
                  <a:cubicBezTo>
                    <a:pt x="40019" y="76816"/>
                    <a:pt x="1906" y="46325"/>
                    <a:pt x="1906" y="46325"/>
                  </a:cubicBezTo>
                  <a:cubicBezTo>
                    <a:pt x="1906" y="46325"/>
                    <a:pt x="-5717" y="38703"/>
                    <a:pt x="9528" y="31080"/>
                  </a:cubicBezTo>
                  <a:lnTo>
                    <a:pt x="85754" y="4401"/>
                  </a:lnTo>
                  <a:cubicBezTo>
                    <a:pt x="85754" y="590"/>
                    <a:pt x="97188" y="-3222"/>
                    <a:pt x="108622"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0" name="Google Shape;1100;p79"/>
            <p:cNvSpPr/>
            <p:nvPr/>
          </p:nvSpPr>
          <p:spPr>
            <a:xfrm>
              <a:off x="1930383" y="5891194"/>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1"/>
                    <a:pt x="90518" y="92061"/>
                    <a:pt x="90518" y="92061"/>
                  </a:cubicBezTo>
                  <a:cubicBezTo>
                    <a:pt x="90518" y="92061"/>
                    <a:pt x="63839" y="99683"/>
                    <a:pt x="48594" y="88249"/>
                  </a:cubicBezTo>
                  <a:cubicBezTo>
                    <a:pt x="37160" y="80627"/>
                    <a:pt x="2858" y="50136"/>
                    <a:pt x="2858" y="50136"/>
                  </a:cubicBezTo>
                  <a:cubicBezTo>
                    <a:pt x="2858" y="50136"/>
                    <a:pt x="-8575" y="38703"/>
                    <a:pt x="14292" y="31080"/>
                  </a:cubicBezTo>
                  <a:lnTo>
                    <a:pt x="90518" y="4401"/>
                  </a:lnTo>
                  <a:cubicBezTo>
                    <a:pt x="94329" y="590"/>
                    <a:pt x="105763"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1" name="Google Shape;1101;p79"/>
            <p:cNvSpPr/>
            <p:nvPr/>
          </p:nvSpPr>
          <p:spPr>
            <a:xfrm>
              <a:off x="1804611" y="5939636"/>
              <a:ext cx="152452" cy="76226"/>
            </a:xfrm>
            <a:custGeom>
              <a:avLst/>
              <a:gdLst/>
              <a:ahLst/>
              <a:cxnLst/>
              <a:rect l="l" t="t" r="r" b="b"/>
              <a:pathLst>
                <a:path w="152451" h="76225" extrusionOk="0">
                  <a:moveTo>
                    <a:pt x="117197" y="1694"/>
                  </a:moveTo>
                  <a:lnTo>
                    <a:pt x="166744" y="39807"/>
                  </a:lnTo>
                  <a:cubicBezTo>
                    <a:pt x="166744" y="39807"/>
                    <a:pt x="178178" y="55052"/>
                    <a:pt x="166744" y="58863"/>
                  </a:cubicBezTo>
                  <a:cubicBezTo>
                    <a:pt x="155310" y="62675"/>
                    <a:pt x="90518" y="89354"/>
                    <a:pt x="90518" y="89354"/>
                  </a:cubicBezTo>
                  <a:cubicBezTo>
                    <a:pt x="90518" y="89354"/>
                    <a:pt x="63839" y="96976"/>
                    <a:pt x="48594" y="85542"/>
                  </a:cubicBezTo>
                  <a:cubicBezTo>
                    <a:pt x="37160" y="77920"/>
                    <a:pt x="2858" y="47430"/>
                    <a:pt x="2858" y="47430"/>
                  </a:cubicBezTo>
                  <a:cubicBezTo>
                    <a:pt x="2858" y="47430"/>
                    <a:pt x="-8575" y="35996"/>
                    <a:pt x="14292" y="28373"/>
                  </a:cubicBezTo>
                  <a:lnTo>
                    <a:pt x="90518" y="1694"/>
                  </a:lnTo>
                  <a:cubicBezTo>
                    <a:pt x="94330" y="1694"/>
                    <a:pt x="105763" y="-2117"/>
                    <a:pt x="117197"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2" name="Google Shape;1102;p79"/>
            <p:cNvSpPr/>
            <p:nvPr/>
          </p:nvSpPr>
          <p:spPr>
            <a:xfrm>
              <a:off x="1678838" y="5986476"/>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1"/>
                    <a:pt x="90518" y="92061"/>
                    <a:pt x="90518" y="92061"/>
                  </a:cubicBezTo>
                  <a:cubicBezTo>
                    <a:pt x="90518" y="92061"/>
                    <a:pt x="63839" y="99683"/>
                    <a:pt x="48594" y="88249"/>
                  </a:cubicBezTo>
                  <a:cubicBezTo>
                    <a:pt x="37160" y="80627"/>
                    <a:pt x="2858" y="50136"/>
                    <a:pt x="2858" y="50136"/>
                  </a:cubicBezTo>
                  <a:cubicBezTo>
                    <a:pt x="2858" y="50136"/>
                    <a:pt x="-8575" y="38703"/>
                    <a:pt x="14292" y="31080"/>
                  </a:cubicBezTo>
                  <a:lnTo>
                    <a:pt x="90518" y="4401"/>
                  </a:lnTo>
                  <a:cubicBezTo>
                    <a:pt x="90518" y="590"/>
                    <a:pt x="105763"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3" name="Google Shape;1103;p79"/>
            <p:cNvSpPr/>
            <p:nvPr/>
          </p:nvSpPr>
          <p:spPr>
            <a:xfrm>
              <a:off x="1823667" y="6033224"/>
              <a:ext cx="152452" cy="76226"/>
            </a:xfrm>
            <a:custGeom>
              <a:avLst/>
              <a:gdLst/>
              <a:ahLst/>
              <a:cxnLst/>
              <a:rect l="l" t="t" r="r" b="b"/>
              <a:pathLst>
                <a:path w="152451" h="76225" extrusionOk="0">
                  <a:moveTo>
                    <a:pt x="117197" y="3388"/>
                  </a:moveTo>
                  <a:lnTo>
                    <a:pt x="166744" y="41501"/>
                  </a:lnTo>
                  <a:cubicBezTo>
                    <a:pt x="166744" y="41501"/>
                    <a:pt x="178178" y="56746"/>
                    <a:pt x="166744" y="60557"/>
                  </a:cubicBezTo>
                  <a:cubicBezTo>
                    <a:pt x="155310" y="64369"/>
                    <a:pt x="90518" y="91048"/>
                    <a:pt x="90518" y="91048"/>
                  </a:cubicBezTo>
                  <a:cubicBezTo>
                    <a:pt x="90518" y="91048"/>
                    <a:pt x="63839" y="98670"/>
                    <a:pt x="48594" y="87236"/>
                  </a:cubicBezTo>
                  <a:cubicBezTo>
                    <a:pt x="37160" y="79614"/>
                    <a:pt x="2858" y="49123"/>
                    <a:pt x="2858" y="49123"/>
                  </a:cubicBezTo>
                  <a:cubicBezTo>
                    <a:pt x="2858" y="49123"/>
                    <a:pt x="-8575" y="37689"/>
                    <a:pt x="14292" y="30067"/>
                  </a:cubicBezTo>
                  <a:lnTo>
                    <a:pt x="90518" y="3388"/>
                  </a:lnTo>
                  <a:cubicBezTo>
                    <a:pt x="94330" y="3388"/>
                    <a:pt x="105763" y="-4235"/>
                    <a:pt x="117197"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4" name="Google Shape;1104;p79"/>
            <p:cNvSpPr/>
            <p:nvPr/>
          </p:nvSpPr>
          <p:spPr>
            <a:xfrm>
              <a:off x="1953251" y="5985371"/>
              <a:ext cx="152452" cy="76226"/>
            </a:xfrm>
            <a:custGeom>
              <a:avLst/>
              <a:gdLst/>
              <a:ahLst/>
              <a:cxnLst/>
              <a:rect l="l" t="t" r="r" b="b"/>
              <a:pathLst>
                <a:path w="152451" h="76225" extrusionOk="0">
                  <a:moveTo>
                    <a:pt x="113386" y="1694"/>
                  </a:moveTo>
                  <a:lnTo>
                    <a:pt x="162933" y="39807"/>
                  </a:lnTo>
                  <a:cubicBezTo>
                    <a:pt x="162933" y="39807"/>
                    <a:pt x="174367" y="55052"/>
                    <a:pt x="162933" y="58863"/>
                  </a:cubicBezTo>
                  <a:cubicBezTo>
                    <a:pt x="151499" y="62674"/>
                    <a:pt x="90518" y="89353"/>
                    <a:pt x="90518" y="89353"/>
                  </a:cubicBezTo>
                  <a:cubicBezTo>
                    <a:pt x="90518" y="89353"/>
                    <a:pt x="63839" y="96976"/>
                    <a:pt x="48594" y="85542"/>
                  </a:cubicBezTo>
                  <a:cubicBezTo>
                    <a:pt x="37160" y="77920"/>
                    <a:pt x="2858" y="47429"/>
                    <a:pt x="2858" y="47429"/>
                  </a:cubicBezTo>
                  <a:cubicBezTo>
                    <a:pt x="2858" y="47429"/>
                    <a:pt x="-8575" y="35996"/>
                    <a:pt x="14292" y="28373"/>
                  </a:cubicBezTo>
                  <a:lnTo>
                    <a:pt x="90518" y="1694"/>
                  </a:lnTo>
                  <a:cubicBezTo>
                    <a:pt x="86707" y="1694"/>
                    <a:pt x="101952" y="-2117"/>
                    <a:pt x="113386"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5" name="Google Shape;1105;p79"/>
            <p:cNvSpPr/>
            <p:nvPr/>
          </p:nvSpPr>
          <p:spPr>
            <a:xfrm>
              <a:off x="2075213" y="5940740"/>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2"/>
                    <a:pt x="90518" y="92061"/>
                    <a:pt x="90518" y="92061"/>
                  </a:cubicBezTo>
                  <a:cubicBezTo>
                    <a:pt x="90518" y="92061"/>
                    <a:pt x="63839" y="99683"/>
                    <a:pt x="48594" y="88249"/>
                  </a:cubicBezTo>
                  <a:cubicBezTo>
                    <a:pt x="37160" y="80627"/>
                    <a:pt x="2859" y="50136"/>
                    <a:pt x="2859" y="50136"/>
                  </a:cubicBezTo>
                  <a:cubicBezTo>
                    <a:pt x="2859" y="50136"/>
                    <a:pt x="-8575" y="38702"/>
                    <a:pt x="14292" y="31080"/>
                  </a:cubicBezTo>
                  <a:lnTo>
                    <a:pt x="90518" y="4401"/>
                  </a:lnTo>
                  <a:cubicBezTo>
                    <a:pt x="94329" y="590"/>
                    <a:pt x="105763"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6" name="Google Shape;1106;p79"/>
            <p:cNvSpPr/>
            <p:nvPr/>
          </p:nvSpPr>
          <p:spPr>
            <a:xfrm>
              <a:off x="2197174" y="5891194"/>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1"/>
                    <a:pt x="90518" y="92061"/>
                    <a:pt x="90518" y="92061"/>
                  </a:cubicBezTo>
                  <a:cubicBezTo>
                    <a:pt x="90518" y="92061"/>
                    <a:pt x="63839" y="99683"/>
                    <a:pt x="48594" y="88249"/>
                  </a:cubicBezTo>
                  <a:cubicBezTo>
                    <a:pt x="37160" y="80627"/>
                    <a:pt x="2858" y="50136"/>
                    <a:pt x="2858" y="50136"/>
                  </a:cubicBezTo>
                  <a:cubicBezTo>
                    <a:pt x="2858" y="50136"/>
                    <a:pt x="-8575" y="38703"/>
                    <a:pt x="14292" y="31080"/>
                  </a:cubicBezTo>
                  <a:lnTo>
                    <a:pt x="90518" y="4401"/>
                  </a:lnTo>
                  <a:cubicBezTo>
                    <a:pt x="90518" y="590"/>
                    <a:pt x="101952"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7" name="Google Shape;1107;p79"/>
            <p:cNvSpPr/>
            <p:nvPr/>
          </p:nvSpPr>
          <p:spPr>
            <a:xfrm>
              <a:off x="2319135" y="5845458"/>
              <a:ext cx="152452" cy="76226"/>
            </a:xfrm>
            <a:custGeom>
              <a:avLst/>
              <a:gdLst/>
              <a:ahLst/>
              <a:cxnLst/>
              <a:rect l="l" t="t" r="r" b="b"/>
              <a:pathLst>
                <a:path w="152451" h="76225" extrusionOk="0">
                  <a:moveTo>
                    <a:pt x="113386" y="4401"/>
                  </a:moveTo>
                  <a:lnTo>
                    <a:pt x="162933" y="42514"/>
                  </a:lnTo>
                  <a:cubicBezTo>
                    <a:pt x="162933" y="42514"/>
                    <a:pt x="178178" y="53948"/>
                    <a:pt x="166744" y="61570"/>
                  </a:cubicBezTo>
                  <a:cubicBezTo>
                    <a:pt x="155310" y="65382"/>
                    <a:pt x="90518" y="92061"/>
                    <a:pt x="90518" y="92061"/>
                  </a:cubicBezTo>
                  <a:cubicBezTo>
                    <a:pt x="90518" y="92061"/>
                    <a:pt x="63839" y="99683"/>
                    <a:pt x="48594" y="88249"/>
                  </a:cubicBezTo>
                  <a:cubicBezTo>
                    <a:pt x="37160" y="80627"/>
                    <a:pt x="2858" y="50136"/>
                    <a:pt x="2858" y="50136"/>
                  </a:cubicBezTo>
                  <a:cubicBezTo>
                    <a:pt x="2858" y="50136"/>
                    <a:pt x="-8575" y="38702"/>
                    <a:pt x="14292" y="31080"/>
                  </a:cubicBezTo>
                  <a:lnTo>
                    <a:pt x="90518" y="4401"/>
                  </a:lnTo>
                  <a:cubicBezTo>
                    <a:pt x="90518" y="590"/>
                    <a:pt x="101952" y="-3222"/>
                    <a:pt x="113386"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8" name="Google Shape;1108;p79"/>
            <p:cNvSpPr/>
            <p:nvPr/>
          </p:nvSpPr>
          <p:spPr>
            <a:xfrm>
              <a:off x="2433474" y="5801265"/>
              <a:ext cx="152452" cy="76226"/>
            </a:xfrm>
            <a:custGeom>
              <a:avLst/>
              <a:gdLst/>
              <a:ahLst/>
              <a:cxnLst/>
              <a:rect l="l" t="t" r="r" b="b"/>
              <a:pathLst>
                <a:path w="152451" h="76225" extrusionOk="0">
                  <a:moveTo>
                    <a:pt x="113386" y="2858"/>
                  </a:moveTo>
                  <a:lnTo>
                    <a:pt x="162933" y="40971"/>
                  </a:lnTo>
                  <a:cubicBezTo>
                    <a:pt x="162933" y="40971"/>
                    <a:pt x="181989" y="52405"/>
                    <a:pt x="166744" y="60028"/>
                  </a:cubicBezTo>
                  <a:cubicBezTo>
                    <a:pt x="155310" y="63839"/>
                    <a:pt x="90518" y="90518"/>
                    <a:pt x="90518" y="90518"/>
                  </a:cubicBezTo>
                  <a:cubicBezTo>
                    <a:pt x="90518" y="90518"/>
                    <a:pt x="63839" y="98141"/>
                    <a:pt x="48594" y="86707"/>
                  </a:cubicBezTo>
                  <a:cubicBezTo>
                    <a:pt x="37160" y="79084"/>
                    <a:pt x="2858" y="48594"/>
                    <a:pt x="2858" y="48594"/>
                  </a:cubicBezTo>
                  <a:cubicBezTo>
                    <a:pt x="2858" y="48594"/>
                    <a:pt x="-8575" y="37160"/>
                    <a:pt x="14292" y="29538"/>
                  </a:cubicBezTo>
                  <a:lnTo>
                    <a:pt x="90518" y="2858"/>
                  </a:lnTo>
                  <a:cubicBezTo>
                    <a:pt x="94330" y="-953"/>
                    <a:pt x="101952" y="-953"/>
                    <a:pt x="113386" y="285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09" name="Google Shape;1109;p79"/>
            <p:cNvSpPr/>
            <p:nvPr/>
          </p:nvSpPr>
          <p:spPr>
            <a:xfrm>
              <a:off x="2551624" y="5755530"/>
              <a:ext cx="152452" cy="76226"/>
            </a:xfrm>
            <a:custGeom>
              <a:avLst/>
              <a:gdLst/>
              <a:ahLst/>
              <a:cxnLst/>
              <a:rect l="l" t="t" r="r" b="b"/>
              <a:pathLst>
                <a:path w="152451" h="76225" extrusionOk="0">
                  <a:moveTo>
                    <a:pt x="113386" y="2858"/>
                  </a:moveTo>
                  <a:lnTo>
                    <a:pt x="162933" y="40971"/>
                  </a:lnTo>
                  <a:cubicBezTo>
                    <a:pt x="162933" y="40971"/>
                    <a:pt x="181989" y="52405"/>
                    <a:pt x="166744" y="60028"/>
                  </a:cubicBezTo>
                  <a:cubicBezTo>
                    <a:pt x="155310" y="63839"/>
                    <a:pt x="90518" y="90518"/>
                    <a:pt x="90518" y="90518"/>
                  </a:cubicBezTo>
                  <a:cubicBezTo>
                    <a:pt x="90518" y="90518"/>
                    <a:pt x="63839" y="98141"/>
                    <a:pt x="48594" y="86707"/>
                  </a:cubicBezTo>
                  <a:cubicBezTo>
                    <a:pt x="37160" y="79084"/>
                    <a:pt x="2859" y="48594"/>
                    <a:pt x="2859" y="48594"/>
                  </a:cubicBezTo>
                  <a:cubicBezTo>
                    <a:pt x="2859" y="48594"/>
                    <a:pt x="-8575" y="37160"/>
                    <a:pt x="14292" y="29537"/>
                  </a:cubicBezTo>
                  <a:lnTo>
                    <a:pt x="90518" y="2858"/>
                  </a:lnTo>
                  <a:cubicBezTo>
                    <a:pt x="94330" y="-953"/>
                    <a:pt x="101952" y="-953"/>
                    <a:pt x="113386" y="285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0" name="Google Shape;1110;p79"/>
            <p:cNvSpPr/>
            <p:nvPr/>
          </p:nvSpPr>
          <p:spPr>
            <a:xfrm>
              <a:off x="2673585" y="5712652"/>
              <a:ext cx="152452" cy="76226"/>
            </a:xfrm>
            <a:custGeom>
              <a:avLst/>
              <a:gdLst/>
              <a:ahLst/>
              <a:cxnLst/>
              <a:rect l="l" t="t" r="r" b="b"/>
              <a:pathLst>
                <a:path w="152451" h="76225" extrusionOk="0">
                  <a:moveTo>
                    <a:pt x="105763" y="3812"/>
                  </a:moveTo>
                  <a:lnTo>
                    <a:pt x="155310" y="38113"/>
                  </a:lnTo>
                  <a:cubicBezTo>
                    <a:pt x="155310" y="38113"/>
                    <a:pt x="170555" y="49547"/>
                    <a:pt x="155310" y="57169"/>
                  </a:cubicBezTo>
                  <a:cubicBezTo>
                    <a:pt x="143876" y="60981"/>
                    <a:pt x="90518" y="83849"/>
                    <a:pt x="90518" y="83849"/>
                  </a:cubicBezTo>
                  <a:cubicBezTo>
                    <a:pt x="90518" y="83849"/>
                    <a:pt x="63839" y="91471"/>
                    <a:pt x="48594" y="80037"/>
                  </a:cubicBezTo>
                  <a:cubicBezTo>
                    <a:pt x="37160" y="72415"/>
                    <a:pt x="2858" y="41924"/>
                    <a:pt x="2858" y="41924"/>
                  </a:cubicBezTo>
                  <a:cubicBezTo>
                    <a:pt x="2858" y="41924"/>
                    <a:pt x="-8575" y="30490"/>
                    <a:pt x="14292" y="22868"/>
                  </a:cubicBezTo>
                  <a:lnTo>
                    <a:pt x="82895" y="0"/>
                  </a:lnTo>
                  <a:cubicBezTo>
                    <a:pt x="82895" y="0"/>
                    <a:pt x="94329" y="0"/>
                    <a:pt x="105763" y="381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1" name="Google Shape;1111;p79"/>
            <p:cNvSpPr/>
            <p:nvPr/>
          </p:nvSpPr>
          <p:spPr>
            <a:xfrm>
              <a:off x="2784113" y="5669775"/>
              <a:ext cx="152452" cy="76226"/>
            </a:xfrm>
            <a:custGeom>
              <a:avLst/>
              <a:gdLst/>
              <a:ahLst/>
              <a:cxnLst/>
              <a:rect l="l" t="t" r="r" b="b"/>
              <a:pathLst>
                <a:path w="152451" h="76225" extrusionOk="0">
                  <a:moveTo>
                    <a:pt x="105763" y="4764"/>
                  </a:moveTo>
                  <a:lnTo>
                    <a:pt x="151499" y="39066"/>
                  </a:lnTo>
                  <a:cubicBezTo>
                    <a:pt x="151499" y="39066"/>
                    <a:pt x="166744" y="50500"/>
                    <a:pt x="155310" y="58122"/>
                  </a:cubicBezTo>
                  <a:cubicBezTo>
                    <a:pt x="143876" y="61933"/>
                    <a:pt x="90518" y="84801"/>
                    <a:pt x="90518" y="84801"/>
                  </a:cubicBezTo>
                  <a:cubicBezTo>
                    <a:pt x="90518" y="84801"/>
                    <a:pt x="63839" y="92424"/>
                    <a:pt x="48594" y="80990"/>
                  </a:cubicBezTo>
                  <a:cubicBezTo>
                    <a:pt x="37160" y="73367"/>
                    <a:pt x="2858" y="42877"/>
                    <a:pt x="2858" y="42877"/>
                  </a:cubicBezTo>
                  <a:cubicBezTo>
                    <a:pt x="2858" y="42877"/>
                    <a:pt x="-8575" y="31443"/>
                    <a:pt x="14292" y="23820"/>
                  </a:cubicBezTo>
                  <a:lnTo>
                    <a:pt x="82896" y="953"/>
                  </a:lnTo>
                  <a:cubicBezTo>
                    <a:pt x="82896" y="953"/>
                    <a:pt x="94330" y="-2858"/>
                    <a:pt x="10576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2" name="Google Shape;1112;p79"/>
            <p:cNvSpPr/>
            <p:nvPr/>
          </p:nvSpPr>
          <p:spPr>
            <a:xfrm>
              <a:off x="2898451" y="5627851"/>
              <a:ext cx="152452" cy="76226"/>
            </a:xfrm>
            <a:custGeom>
              <a:avLst/>
              <a:gdLst/>
              <a:ahLst/>
              <a:cxnLst/>
              <a:rect l="l" t="t" r="r" b="b"/>
              <a:pathLst>
                <a:path w="152451" h="76225" extrusionOk="0">
                  <a:moveTo>
                    <a:pt x="105763" y="4764"/>
                  </a:moveTo>
                  <a:lnTo>
                    <a:pt x="155310" y="39066"/>
                  </a:lnTo>
                  <a:cubicBezTo>
                    <a:pt x="155310" y="39066"/>
                    <a:pt x="170555" y="50500"/>
                    <a:pt x="155310" y="58122"/>
                  </a:cubicBezTo>
                  <a:cubicBezTo>
                    <a:pt x="143876" y="61933"/>
                    <a:pt x="90518" y="84801"/>
                    <a:pt x="90518" y="84801"/>
                  </a:cubicBezTo>
                  <a:cubicBezTo>
                    <a:pt x="90518" y="84801"/>
                    <a:pt x="63839" y="92424"/>
                    <a:pt x="48594" y="80990"/>
                  </a:cubicBezTo>
                  <a:cubicBezTo>
                    <a:pt x="37160" y="73367"/>
                    <a:pt x="2858" y="42877"/>
                    <a:pt x="2858" y="42877"/>
                  </a:cubicBezTo>
                  <a:cubicBezTo>
                    <a:pt x="2858" y="42877"/>
                    <a:pt x="-8575" y="31443"/>
                    <a:pt x="14292" y="23820"/>
                  </a:cubicBezTo>
                  <a:lnTo>
                    <a:pt x="82896" y="953"/>
                  </a:lnTo>
                  <a:cubicBezTo>
                    <a:pt x="79084" y="953"/>
                    <a:pt x="90518" y="-2858"/>
                    <a:pt x="10576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3" name="Google Shape;1113;p79"/>
            <p:cNvSpPr/>
            <p:nvPr/>
          </p:nvSpPr>
          <p:spPr>
            <a:xfrm>
              <a:off x="2858433" y="5463340"/>
              <a:ext cx="152452" cy="76226"/>
            </a:xfrm>
            <a:custGeom>
              <a:avLst/>
              <a:gdLst/>
              <a:ahLst/>
              <a:cxnLst/>
              <a:rect l="l" t="t" r="r" b="b"/>
              <a:pathLst>
                <a:path w="152451" h="76225" extrusionOk="0">
                  <a:moveTo>
                    <a:pt x="96235" y="1579"/>
                  </a:moveTo>
                  <a:lnTo>
                    <a:pt x="149593" y="39691"/>
                  </a:lnTo>
                  <a:cubicBezTo>
                    <a:pt x="149593" y="39691"/>
                    <a:pt x="161027" y="51125"/>
                    <a:pt x="149593" y="54937"/>
                  </a:cubicBezTo>
                  <a:cubicBezTo>
                    <a:pt x="138159" y="58748"/>
                    <a:pt x="77179" y="81616"/>
                    <a:pt x="77179" y="81616"/>
                  </a:cubicBezTo>
                  <a:cubicBezTo>
                    <a:pt x="77179" y="81616"/>
                    <a:pt x="61933" y="85427"/>
                    <a:pt x="50499" y="77804"/>
                  </a:cubicBezTo>
                  <a:cubicBezTo>
                    <a:pt x="39066" y="70182"/>
                    <a:pt x="953" y="39691"/>
                    <a:pt x="953" y="39691"/>
                  </a:cubicBezTo>
                  <a:cubicBezTo>
                    <a:pt x="953" y="39691"/>
                    <a:pt x="-2858" y="32069"/>
                    <a:pt x="4764" y="28258"/>
                  </a:cubicBezTo>
                  <a:lnTo>
                    <a:pt x="73367" y="5390"/>
                  </a:lnTo>
                  <a:cubicBezTo>
                    <a:pt x="73367" y="1579"/>
                    <a:pt x="84801" y="-2233"/>
                    <a:pt x="96235" y="157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4" name="Google Shape;1114;p79"/>
            <p:cNvSpPr/>
            <p:nvPr/>
          </p:nvSpPr>
          <p:spPr>
            <a:xfrm>
              <a:off x="1665499" y="5796501"/>
              <a:ext cx="152452" cy="76226"/>
            </a:xfrm>
            <a:custGeom>
              <a:avLst/>
              <a:gdLst/>
              <a:ahLst/>
              <a:cxnLst/>
              <a:rect l="l" t="t" r="r" b="b"/>
              <a:pathLst>
                <a:path w="152451" h="76225" extrusionOk="0">
                  <a:moveTo>
                    <a:pt x="122914" y="7622"/>
                  </a:moveTo>
                  <a:lnTo>
                    <a:pt x="168650" y="49547"/>
                  </a:lnTo>
                  <a:cubicBezTo>
                    <a:pt x="168650" y="49547"/>
                    <a:pt x="180084" y="60981"/>
                    <a:pt x="168650" y="64792"/>
                  </a:cubicBezTo>
                  <a:cubicBezTo>
                    <a:pt x="157216" y="72415"/>
                    <a:pt x="77179" y="99093"/>
                    <a:pt x="77179" y="99093"/>
                  </a:cubicBezTo>
                  <a:cubicBezTo>
                    <a:pt x="77179" y="99093"/>
                    <a:pt x="58122" y="102905"/>
                    <a:pt x="46688" y="91471"/>
                  </a:cubicBezTo>
                  <a:cubicBezTo>
                    <a:pt x="35254" y="80037"/>
                    <a:pt x="953" y="45735"/>
                    <a:pt x="953" y="45735"/>
                  </a:cubicBezTo>
                  <a:cubicBezTo>
                    <a:pt x="953" y="45735"/>
                    <a:pt x="-2858" y="38113"/>
                    <a:pt x="4764" y="30490"/>
                  </a:cubicBezTo>
                  <a:lnTo>
                    <a:pt x="88613" y="0"/>
                  </a:lnTo>
                  <a:cubicBezTo>
                    <a:pt x="92424" y="3811"/>
                    <a:pt x="107669" y="0"/>
                    <a:pt x="122914"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5" name="Google Shape;1115;p79"/>
            <p:cNvSpPr/>
            <p:nvPr/>
          </p:nvSpPr>
          <p:spPr>
            <a:xfrm>
              <a:off x="1791271" y="5753987"/>
              <a:ext cx="152452" cy="76226"/>
            </a:xfrm>
            <a:custGeom>
              <a:avLst/>
              <a:gdLst/>
              <a:ahLst/>
              <a:cxnLst/>
              <a:rect l="l" t="t" r="r" b="b"/>
              <a:pathLst>
                <a:path w="152451" h="76225" extrusionOk="0">
                  <a:moveTo>
                    <a:pt x="119103" y="4401"/>
                  </a:moveTo>
                  <a:lnTo>
                    <a:pt x="164838" y="46325"/>
                  </a:lnTo>
                  <a:cubicBezTo>
                    <a:pt x="164838" y="46325"/>
                    <a:pt x="176272" y="57759"/>
                    <a:pt x="164838" y="61570"/>
                  </a:cubicBezTo>
                  <a:cubicBezTo>
                    <a:pt x="153405" y="69193"/>
                    <a:pt x="77179" y="95872"/>
                    <a:pt x="77179" y="95872"/>
                  </a:cubicBezTo>
                  <a:cubicBezTo>
                    <a:pt x="77179" y="95872"/>
                    <a:pt x="58122" y="99683"/>
                    <a:pt x="46688" y="92060"/>
                  </a:cubicBezTo>
                  <a:cubicBezTo>
                    <a:pt x="35254" y="80627"/>
                    <a:pt x="953" y="50136"/>
                    <a:pt x="953" y="50136"/>
                  </a:cubicBezTo>
                  <a:cubicBezTo>
                    <a:pt x="953" y="50136"/>
                    <a:pt x="-2859" y="42514"/>
                    <a:pt x="4764" y="34891"/>
                  </a:cubicBezTo>
                  <a:lnTo>
                    <a:pt x="84801" y="4401"/>
                  </a:lnTo>
                  <a:cubicBezTo>
                    <a:pt x="88613" y="590"/>
                    <a:pt x="103858" y="-3222"/>
                    <a:pt x="119103"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6" name="Google Shape;1116;p79"/>
            <p:cNvSpPr/>
            <p:nvPr/>
          </p:nvSpPr>
          <p:spPr>
            <a:xfrm>
              <a:off x="1909421" y="5712063"/>
              <a:ext cx="152452" cy="76226"/>
            </a:xfrm>
            <a:custGeom>
              <a:avLst/>
              <a:gdLst/>
              <a:ahLst/>
              <a:cxnLst/>
              <a:rect l="l" t="t" r="r" b="b"/>
              <a:pathLst>
                <a:path w="152451" h="76225" extrusionOk="0">
                  <a:moveTo>
                    <a:pt x="119103" y="4401"/>
                  </a:moveTo>
                  <a:lnTo>
                    <a:pt x="164838" y="42514"/>
                  </a:lnTo>
                  <a:cubicBezTo>
                    <a:pt x="164838" y="42514"/>
                    <a:pt x="176272" y="53948"/>
                    <a:pt x="164838" y="57759"/>
                  </a:cubicBezTo>
                  <a:cubicBezTo>
                    <a:pt x="153404" y="65382"/>
                    <a:pt x="77179" y="88249"/>
                    <a:pt x="77179" y="88249"/>
                  </a:cubicBezTo>
                  <a:cubicBezTo>
                    <a:pt x="77179" y="88249"/>
                    <a:pt x="58122" y="92061"/>
                    <a:pt x="46688" y="84438"/>
                  </a:cubicBezTo>
                  <a:cubicBezTo>
                    <a:pt x="35254" y="76815"/>
                    <a:pt x="953" y="46325"/>
                    <a:pt x="953" y="46325"/>
                  </a:cubicBezTo>
                  <a:cubicBezTo>
                    <a:pt x="953" y="46325"/>
                    <a:pt x="-2858" y="38702"/>
                    <a:pt x="4764" y="34891"/>
                  </a:cubicBezTo>
                  <a:lnTo>
                    <a:pt x="84801" y="4401"/>
                  </a:lnTo>
                  <a:cubicBezTo>
                    <a:pt x="88612" y="590"/>
                    <a:pt x="103858" y="-3222"/>
                    <a:pt x="119103"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7" name="Google Shape;1117;p79"/>
            <p:cNvSpPr/>
            <p:nvPr/>
          </p:nvSpPr>
          <p:spPr>
            <a:xfrm>
              <a:off x="2031383" y="5669775"/>
              <a:ext cx="152452" cy="76226"/>
            </a:xfrm>
            <a:custGeom>
              <a:avLst/>
              <a:gdLst/>
              <a:ahLst/>
              <a:cxnLst/>
              <a:rect l="l" t="t" r="r" b="b"/>
              <a:pathLst>
                <a:path w="152451" h="76225" extrusionOk="0">
                  <a:moveTo>
                    <a:pt x="115292" y="4764"/>
                  </a:moveTo>
                  <a:lnTo>
                    <a:pt x="157216" y="42877"/>
                  </a:lnTo>
                  <a:cubicBezTo>
                    <a:pt x="157216" y="42877"/>
                    <a:pt x="164838" y="50500"/>
                    <a:pt x="161027" y="54311"/>
                  </a:cubicBezTo>
                  <a:cubicBezTo>
                    <a:pt x="149593" y="61933"/>
                    <a:pt x="77179" y="84801"/>
                    <a:pt x="77179" y="84801"/>
                  </a:cubicBezTo>
                  <a:cubicBezTo>
                    <a:pt x="77179" y="84801"/>
                    <a:pt x="61933" y="88613"/>
                    <a:pt x="50500" y="80990"/>
                  </a:cubicBezTo>
                  <a:cubicBezTo>
                    <a:pt x="39066" y="73367"/>
                    <a:pt x="953" y="42877"/>
                    <a:pt x="953" y="42877"/>
                  </a:cubicBezTo>
                  <a:cubicBezTo>
                    <a:pt x="953" y="42877"/>
                    <a:pt x="-2859" y="35254"/>
                    <a:pt x="4764" y="31443"/>
                  </a:cubicBezTo>
                  <a:lnTo>
                    <a:pt x="84801" y="953"/>
                  </a:lnTo>
                  <a:cubicBezTo>
                    <a:pt x="80990" y="953"/>
                    <a:pt x="100046" y="-2858"/>
                    <a:pt x="115292"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8" name="Google Shape;1118;p79"/>
            <p:cNvSpPr/>
            <p:nvPr/>
          </p:nvSpPr>
          <p:spPr>
            <a:xfrm>
              <a:off x="2145721" y="5628214"/>
              <a:ext cx="152452" cy="76226"/>
            </a:xfrm>
            <a:custGeom>
              <a:avLst/>
              <a:gdLst/>
              <a:ahLst/>
              <a:cxnLst/>
              <a:rect l="l" t="t" r="r" b="b"/>
              <a:pathLst>
                <a:path w="152451" h="76225" extrusionOk="0">
                  <a:moveTo>
                    <a:pt x="119103" y="4401"/>
                  </a:moveTo>
                  <a:lnTo>
                    <a:pt x="161027" y="42514"/>
                  </a:lnTo>
                  <a:cubicBezTo>
                    <a:pt x="161027" y="42514"/>
                    <a:pt x="172461" y="53948"/>
                    <a:pt x="161027" y="57759"/>
                  </a:cubicBezTo>
                  <a:cubicBezTo>
                    <a:pt x="149593" y="65381"/>
                    <a:pt x="77179" y="88249"/>
                    <a:pt x="77179" y="88249"/>
                  </a:cubicBezTo>
                  <a:cubicBezTo>
                    <a:pt x="77179" y="88249"/>
                    <a:pt x="58122" y="92061"/>
                    <a:pt x="46688" y="84438"/>
                  </a:cubicBezTo>
                  <a:cubicBezTo>
                    <a:pt x="35254" y="76815"/>
                    <a:pt x="953" y="46325"/>
                    <a:pt x="953" y="46325"/>
                  </a:cubicBezTo>
                  <a:cubicBezTo>
                    <a:pt x="953" y="46325"/>
                    <a:pt x="-2859" y="38703"/>
                    <a:pt x="4764" y="34891"/>
                  </a:cubicBezTo>
                  <a:lnTo>
                    <a:pt x="84801" y="4401"/>
                  </a:lnTo>
                  <a:cubicBezTo>
                    <a:pt x="84801" y="590"/>
                    <a:pt x="103858" y="-3222"/>
                    <a:pt x="119103"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19" name="Google Shape;1119;p79"/>
            <p:cNvSpPr/>
            <p:nvPr/>
          </p:nvSpPr>
          <p:spPr>
            <a:xfrm>
              <a:off x="2262335" y="5585927"/>
              <a:ext cx="152452" cy="76226"/>
            </a:xfrm>
            <a:custGeom>
              <a:avLst/>
              <a:gdLst/>
              <a:ahLst/>
              <a:cxnLst/>
              <a:rect l="l" t="t" r="r" b="b"/>
              <a:pathLst>
                <a:path w="152451" h="76225" extrusionOk="0">
                  <a:moveTo>
                    <a:pt x="109205" y="4764"/>
                  </a:moveTo>
                  <a:lnTo>
                    <a:pt x="154941" y="39066"/>
                  </a:lnTo>
                  <a:cubicBezTo>
                    <a:pt x="154941" y="39066"/>
                    <a:pt x="170186" y="46688"/>
                    <a:pt x="151129" y="58122"/>
                  </a:cubicBezTo>
                  <a:cubicBezTo>
                    <a:pt x="139696" y="61933"/>
                    <a:pt x="74904" y="84801"/>
                    <a:pt x="74904" y="84801"/>
                  </a:cubicBezTo>
                  <a:cubicBezTo>
                    <a:pt x="74904" y="84801"/>
                    <a:pt x="55847" y="88612"/>
                    <a:pt x="44413" y="80990"/>
                  </a:cubicBezTo>
                  <a:cubicBezTo>
                    <a:pt x="32979" y="73367"/>
                    <a:pt x="2489" y="42877"/>
                    <a:pt x="2489" y="42877"/>
                  </a:cubicBezTo>
                  <a:cubicBezTo>
                    <a:pt x="2489" y="42877"/>
                    <a:pt x="-5134" y="39066"/>
                    <a:pt x="6300" y="31443"/>
                  </a:cubicBezTo>
                  <a:lnTo>
                    <a:pt x="82526" y="953"/>
                  </a:lnTo>
                  <a:cubicBezTo>
                    <a:pt x="82526" y="953"/>
                    <a:pt x="97771" y="-2858"/>
                    <a:pt x="109205"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0" name="Google Shape;1120;p79"/>
            <p:cNvSpPr/>
            <p:nvPr/>
          </p:nvSpPr>
          <p:spPr>
            <a:xfrm>
              <a:off x="2376674" y="5541144"/>
              <a:ext cx="152452" cy="76226"/>
            </a:xfrm>
            <a:custGeom>
              <a:avLst/>
              <a:gdLst/>
              <a:ahLst/>
              <a:cxnLst/>
              <a:rect l="l" t="t" r="r" b="b"/>
              <a:pathLst>
                <a:path w="152451" h="76225" extrusionOk="0">
                  <a:moveTo>
                    <a:pt x="109205" y="7623"/>
                  </a:moveTo>
                  <a:lnTo>
                    <a:pt x="154941" y="41924"/>
                  </a:lnTo>
                  <a:cubicBezTo>
                    <a:pt x="154941" y="41924"/>
                    <a:pt x="170186" y="49547"/>
                    <a:pt x="151129" y="60981"/>
                  </a:cubicBezTo>
                  <a:cubicBezTo>
                    <a:pt x="139696" y="64792"/>
                    <a:pt x="78715" y="87660"/>
                    <a:pt x="78715" y="87660"/>
                  </a:cubicBezTo>
                  <a:cubicBezTo>
                    <a:pt x="78715" y="87660"/>
                    <a:pt x="59658" y="87660"/>
                    <a:pt x="48225" y="80037"/>
                  </a:cubicBezTo>
                  <a:cubicBezTo>
                    <a:pt x="36791" y="72415"/>
                    <a:pt x="2489" y="41924"/>
                    <a:pt x="2489" y="41924"/>
                  </a:cubicBezTo>
                  <a:cubicBezTo>
                    <a:pt x="2489" y="41924"/>
                    <a:pt x="-5134" y="38113"/>
                    <a:pt x="6300" y="30490"/>
                  </a:cubicBezTo>
                  <a:lnTo>
                    <a:pt x="82526" y="0"/>
                  </a:lnTo>
                  <a:cubicBezTo>
                    <a:pt x="82526" y="7623"/>
                    <a:pt x="97771" y="0"/>
                    <a:pt x="109205"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1" name="Google Shape;1121;p79"/>
            <p:cNvSpPr/>
            <p:nvPr/>
          </p:nvSpPr>
          <p:spPr>
            <a:xfrm>
              <a:off x="2487201" y="5503031"/>
              <a:ext cx="152452" cy="76226"/>
            </a:xfrm>
            <a:custGeom>
              <a:avLst/>
              <a:gdLst/>
              <a:ahLst/>
              <a:cxnLst/>
              <a:rect l="l" t="t" r="r" b="b"/>
              <a:pathLst>
                <a:path w="152451" h="76225" extrusionOk="0">
                  <a:moveTo>
                    <a:pt x="109205" y="7623"/>
                  </a:moveTo>
                  <a:lnTo>
                    <a:pt x="154941" y="41924"/>
                  </a:lnTo>
                  <a:cubicBezTo>
                    <a:pt x="154941" y="41924"/>
                    <a:pt x="170186" y="49547"/>
                    <a:pt x="151129" y="60981"/>
                  </a:cubicBezTo>
                  <a:cubicBezTo>
                    <a:pt x="139696" y="64792"/>
                    <a:pt x="78715" y="87660"/>
                    <a:pt x="78715" y="87660"/>
                  </a:cubicBezTo>
                  <a:cubicBezTo>
                    <a:pt x="78715" y="87660"/>
                    <a:pt x="59658" y="87660"/>
                    <a:pt x="48225" y="80037"/>
                  </a:cubicBezTo>
                  <a:cubicBezTo>
                    <a:pt x="36791" y="72415"/>
                    <a:pt x="2489" y="41924"/>
                    <a:pt x="2489" y="41924"/>
                  </a:cubicBezTo>
                  <a:cubicBezTo>
                    <a:pt x="2489" y="41924"/>
                    <a:pt x="-5134" y="38113"/>
                    <a:pt x="6300" y="30490"/>
                  </a:cubicBezTo>
                  <a:lnTo>
                    <a:pt x="82526" y="0"/>
                  </a:lnTo>
                  <a:cubicBezTo>
                    <a:pt x="82526" y="3812"/>
                    <a:pt x="97771" y="0"/>
                    <a:pt x="109205"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2" name="Google Shape;1122;p79"/>
            <p:cNvSpPr/>
            <p:nvPr/>
          </p:nvSpPr>
          <p:spPr>
            <a:xfrm>
              <a:off x="2601540" y="5464919"/>
              <a:ext cx="152452" cy="76226"/>
            </a:xfrm>
            <a:custGeom>
              <a:avLst/>
              <a:gdLst/>
              <a:ahLst/>
              <a:cxnLst/>
              <a:rect l="l" t="t" r="r" b="b"/>
              <a:pathLst>
                <a:path w="152451" h="76225" extrusionOk="0">
                  <a:moveTo>
                    <a:pt x="105394" y="7623"/>
                  </a:moveTo>
                  <a:lnTo>
                    <a:pt x="154941" y="41924"/>
                  </a:lnTo>
                  <a:cubicBezTo>
                    <a:pt x="154941" y="41924"/>
                    <a:pt x="170186" y="49547"/>
                    <a:pt x="151129" y="60981"/>
                  </a:cubicBezTo>
                  <a:cubicBezTo>
                    <a:pt x="139696" y="64792"/>
                    <a:pt x="78715" y="87660"/>
                    <a:pt x="78715" y="87660"/>
                  </a:cubicBezTo>
                  <a:cubicBezTo>
                    <a:pt x="78715" y="87660"/>
                    <a:pt x="59658" y="87660"/>
                    <a:pt x="48225" y="80037"/>
                  </a:cubicBezTo>
                  <a:cubicBezTo>
                    <a:pt x="36791" y="72414"/>
                    <a:pt x="2489" y="41924"/>
                    <a:pt x="2489" y="41924"/>
                  </a:cubicBezTo>
                  <a:cubicBezTo>
                    <a:pt x="2489" y="41924"/>
                    <a:pt x="-5134" y="38113"/>
                    <a:pt x="6300" y="30490"/>
                  </a:cubicBezTo>
                  <a:lnTo>
                    <a:pt x="82526" y="0"/>
                  </a:lnTo>
                  <a:cubicBezTo>
                    <a:pt x="78715" y="3811"/>
                    <a:pt x="90149" y="0"/>
                    <a:pt x="105394"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3" name="Google Shape;1123;p79"/>
            <p:cNvSpPr/>
            <p:nvPr/>
          </p:nvSpPr>
          <p:spPr>
            <a:xfrm>
              <a:off x="2708256" y="5426806"/>
              <a:ext cx="152452" cy="76226"/>
            </a:xfrm>
            <a:custGeom>
              <a:avLst/>
              <a:gdLst/>
              <a:ahLst/>
              <a:cxnLst/>
              <a:rect l="l" t="t" r="r" b="b"/>
              <a:pathLst>
                <a:path w="152451" h="76225" extrusionOk="0">
                  <a:moveTo>
                    <a:pt x="105394" y="7623"/>
                  </a:moveTo>
                  <a:lnTo>
                    <a:pt x="154941" y="41924"/>
                  </a:lnTo>
                  <a:cubicBezTo>
                    <a:pt x="154941" y="41924"/>
                    <a:pt x="170186" y="49547"/>
                    <a:pt x="151129" y="60981"/>
                  </a:cubicBezTo>
                  <a:cubicBezTo>
                    <a:pt x="139695" y="64792"/>
                    <a:pt x="78715" y="87660"/>
                    <a:pt x="78715" y="87660"/>
                  </a:cubicBezTo>
                  <a:cubicBezTo>
                    <a:pt x="78715" y="87660"/>
                    <a:pt x="59658" y="87660"/>
                    <a:pt x="48224" y="80037"/>
                  </a:cubicBezTo>
                  <a:cubicBezTo>
                    <a:pt x="36791" y="72414"/>
                    <a:pt x="2489" y="41924"/>
                    <a:pt x="2489" y="41924"/>
                  </a:cubicBezTo>
                  <a:cubicBezTo>
                    <a:pt x="2489" y="41924"/>
                    <a:pt x="-5133" y="38113"/>
                    <a:pt x="6300" y="30490"/>
                  </a:cubicBezTo>
                  <a:lnTo>
                    <a:pt x="82526" y="0"/>
                  </a:lnTo>
                  <a:cubicBezTo>
                    <a:pt x="82526" y="0"/>
                    <a:pt x="93960" y="0"/>
                    <a:pt x="105394"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4" name="Google Shape;1124;p79"/>
            <p:cNvSpPr/>
            <p:nvPr/>
          </p:nvSpPr>
          <p:spPr>
            <a:xfrm>
              <a:off x="2809839" y="5355582"/>
              <a:ext cx="266790" cy="76226"/>
            </a:xfrm>
            <a:custGeom>
              <a:avLst/>
              <a:gdLst/>
              <a:ahLst/>
              <a:cxnLst/>
              <a:rect l="l" t="t" r="r" b="b"/>
              <a:pathLst>
                <a:path w="266790" h="76225" extrusionOk="0">
                  <a:moveTo>
                    <a:pt x="0" y="67412"/>
                  </a:moveTo>
                  <a:lnTo>
                    <a:pt x="64792" y="109336"/>
                  </a:lnTo>
                  <a:cubicBezTo>
                    <a:pt x="64792" y="109336"/>
                    <a:pt x="80037" y="116959"/>
                    <a:pt x="95282" y="113148"/>
                  </a:cubicBezTo>
                  <a:cubicBezTo>
                    <a:pt x="110528" y="105525"/>
                    <a:pt x="270602" y="48356"/>
                    <a:pt x="270602" y="48356"/>
                  </a:cubicBezTo>
                  <a:cubicBezTo>
                    <a:pt x="270602" y="48356"/>
                    <a:pt x="270602" y="40733"/>
                    <a:pt x="259168" y="36922"/>
                  </a:cubicBezTo>
                  <a:lnTo>
                    <a:pt x="213432" y="6432"/>
                  </a:lnTo>
                  <a:cubicBezTo>
                    <a:pt x="213432" y="6432"/>
                    <a:pt x="194376" y="-5002"/>
                    <a:pt x="171508" y="2620"/>
                  </a:cubicBezTo>
                  <a:cubicBezTo>
                    <a:pt x="148640" y="10243"/>
                    <a:pt x="3811" y="63601"/>
                    <a:pt x="3811" y="63601"/>
                  </a:cubicBezTo>
                  <a:cubicBezTo>
                    <a:pt x="3811" y="63601"/>
                    <a:pt x="0" y="67412"/>
                    <a:pt x="0" y="6741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5" name="Google Shape;1125;p79"/>
            <p:cNvSpPr/>
            <p:nvPr/>
          </p:nvSpPr>
          <p:spPr>
            <a:xfrm>
              <a:off x="2957209" y="5403938"/>
              <a:ext cx="190565" cy="76226"/>
            </a:xfrm>
            <a:custGeom>
              <a:avLst/>
              <a:gdLst/>
              <a:ahLst/>
              <a:cxnLst/>
              <a:rect l="l" t="t" r="r" b="b"/>
              <a:pathLst>
                <a:path w="190564" h="76225" extrusionOk="0">
                  <a:moveTo>
                    <a:pt x="130854" y="0"/>
                  </a:moveTo>
                  <a:lnTo>
                    <a:pt x="5082" y="45736"/>
                  </a:lnTo>
                  <a:cubicBezTo>
                    <a:pt x="5082" y="45736"/>
                    <a:pt x="-6352" y="53358"/>
                    <a:pt x="5082" y="60981"/>
                  </a:cubicBezTo>
                  <a:cubicBezTo>
                    <a:pt x="16516" y="68603"/>
                    <a:pt x="58440" y="95282"/>
                    <a:pt x="58440" y="95282"/>
                  </a:cubicBezTo>
                  <a:cubicBezTo>
                    <a:pt x="58440" y="95282"/>
                    <a:pt x="77496" y="102905"/>
                    <a:pt x="92741" y="95282"/>
                  </a:cubicBezTo>
                  <a:cubicBezTo>
                    <a:pt x="111798" y="87660"/>
                    <a:pt x="207080" y="49547"/>
                    <a:pt x="207080" y="49547"/>
                  </a:cubicBezTo>
                  <a:cubicBezTo>
                    <a:pt x="207080" y="49547"/>
                    <a:pt x="210891" y="45736"/>
                    <a:pt x="199457" y="38113"/>
                  </a:cubicBezTo>
                  <a:cubicBezTo>
                    <a:pt x="188024" y="30490"/>
                    <a:pt x="142288" y="3811"/>
                    <a:pt x="130854" y="0"/>
                  </a:cubicBezTo>
                  <a:lnTo>
                    <a:pt x="130854" y="0"/>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6" name="Google Shape;1126;p79"/>
            <p:cNvSpPr/>
            <p:nvPr/>
          </p:nvSpPr>
          <p:spPr>
            <a:xfrm>
              <a:off x="2970760" y="5459413"/>
              <a:ext cx="266790" cy="114339"/>
            </a:xfrm>
            <a:custGeom>
              <a:avLst/>
              <a:gdLst/>
              <a:ahLst/>
              <a:cxnLst/>
              <a:rect l="l" t="t" r="r" b="b"/>
              <a:pathLst>
                <a:path w="266790" h="114338" extrusionOk="0">
                  <a:moveTo>
                    <a:pt x="201151" y="1694"/>
                  </a:moveTo>
                  <a:lnTo>
                    <a:pt x="6776" y="77920"/>
                  </a:lnTo>
                  <a:cubicBezTo>
                    <a:pt x="6776" y="77920"/>
                    <a:pt x="-8470" y="85542"/>
                    <a:pt x="6776" y="93165"/>
                  </a:cubicBezTo>
                  <a:cubicBezTo>
                    <a:pt x="18210" y="100787"/>
                    <a:pt x="60134" y="127467"/>
                    <a:pt x="60134" y="127467"/>
                  </a:cubicBezTo>
                  <a:cubicBezTo>
                    <a:pt x="60134" y="127467"/>
                    <a:pt x="75379" y="138900"/>
                    <a:pt x="90624" y="131278"/>
                  </a:cubicBezTo>
                  <a:cubicBezTo>
                    <a:pt x="105869" y="123655"/>
                    <a:pt x="281189" y="55052"/>
                    <a:pt x="281189" y="55052"/>
                  </a:cubicBezTo>
                  <a:cubicBezTo>
                    <a:pt x="281189" y="55052"/>
                    <a:pt x="285000" y="47430"/>
                    <a:pt x="277377" y="43618"/>
                  </a:cubicBezTo>
                  <a:lnTo>
                    <a:pt x="208774" y="1694"/>
                  </a:lnTo>
                  <a:cubicBezTo>
                    <a:pt x="212585" y="1694"/>
                    <a:pt x="204963" y="-2117"/>
                    <a:pt x="201151"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7" name="Google Shape;1127;p79"/>
            <p:cNvSpPr/>
            <p:nvPr/>
          </p:nvSpPr>
          <p:spPr>
            <a:xfrm>
              <a:off x="3007585" y="5518082"/>
              <a:ext cx="304903" cy="152452"/>
            </a:xfrm>
            <a:custGeom>
              <a:avLst/>
              <a:gdLst/>
              <a:ahLst/>
              <a:cxnLst/>
              <a:rect l="l" t="t" r="r" b="b"/>
              <a:pathLst>
                <a:path w="304903" h="152451" extrusionOk="0">
                  <a:moveTo>
                    <a:pt x="8064" y="95477"/>
                  </a:moveTo>
                  <a:cubicBezTo>
                    <a:pt x="8064" y="95477"/>
                    <a:pt x="-7182" y="103100"/>
                    <a:pt x="4252" y="114534"/>
                  </a:cubicBezTo>
                  <a:cubicBezTo>
                    <a:pt x="15686" y="125968"/>
                    <a:pt x="53799" y="148835"/>
                    <a:pt x="53799" y="148835"/>
                  </a:cubicBezTo>
                  <a:cubicBezTo>
                    <a:pt x="53799" y="148835"/>
                    <a:pt x="72855" y="164080"/>
                    <a:pt x="91912" y="152646"/>
                  </a:cubicBezTo>
                  <a:cubicBezTo>
                    <a:pt x="110968" y="141213"/>
                    <a:pt x="290099" y="76421"/>
                    <a:pt x="290099" y="76421"/>
                  </a:cubicBezTo>
                  <a:cubicBezTo>
                    <a:pt x="290099" y="76421"/>
                    <a:pt x="343457" y="57364"/>
                    <a:pt x="335835" y="49742"/>
                  </a:cubicBezTo>
                  <a:cubicBezTo>
                    <a:pt x="335835" y="49742"/>
                    <a:pt x="271043" y="-3616"/>
                    <a:pt x="259609" y="195"/>
                  </a:cubicBezTo>
                  <a:cubicBezTo>
                    <a:pt x="259609" y="195"/>
                    <a:pt x="251986" y="195"/>
                    <a:pt x="244363" y="4006"/>
                  </a:cubicBezTo>
                  <a:cubicBezTo>
                    <a:pt x="236741" y="7818"/>
                    <a:pt x="8064" y="95477"/>
                    <a:pt x="8064" y="95477"/>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8" name="Google Shape;1128;p79"/>
            <p:cNvSpPr/>
            <p:nvPr/>
          </p:nvSpPr>
          <p:spPr>
            <a:xfrm>
              <a:off x="3133358" y="5612949"/>
              <a:ext cx="228677" cy="114339"/>
            </a:xfrm>
            <a:custGeom>
              <a:avLst/>
              <a:gdLst/>
              <a:ahLst/>
              <a:cxnLst/>
              <a:rect l="l" t="t" r="r" b="b"/>
              <a:pathLst>
                <a:path w="228677" h="114338" extrusionOk="0">
                  <a:moveTo>
                    <a:pt x="145270" y="610"/>
                  </a:moveTo>
                  <a:cubicBezTo>
                    <a:pt x="145270" y="610"/>
                    <a:pt x="137647" y="-3201"/>
                    <a:pt x="114780" y="8233"/>
                  </a:cubicBezTo>
                  <a:cubicBezTo>
                    <a:pt x="91912" y="15855"/>
                    <a:pt x="8064" y="50157"/>
                    <a:pt x="8064" y="50157"/>
                  </a:cubicBezTo>
                  <a:cubicBezTo>
                    <a:pt x="8064" y="50157"/>
                    <a:pt x="-7182" y="57779"/>
                    <a:pt x="4252" y="65402"/>
                  </a:cubicBezTo>
                  <a:cubicBezTo>
                    <a:pt x="15686" y="76836"/>
                    <a:pt x="95723" y="126382"/>
                    <a:pt x="95723" y="126382"/>
                  </a:cubicBezTo>
                  <a:cubicBezTo>
                    <a:pt x="95723" y="126382"/>
                    <a:pt x="114780" y="137816"/>
                    <a:pt x="141459" y="126382"/>
                  </a:cubicBezTo>
                  <a:cubicBezTo>
                    <a:pt x="168138" y="114948"/>
                    <a:pt x="240552" y="88270"/>
                    <a:pt x="240552" y="88270"/>
                  </a:cubicBezTo>
                  <a:cubicBezTo>
                    <a:pt x="240552" y="88270"/>
                    <a:pt x="263420" y="76836"/>
                    <a:pt x="255798" y="69213"/>
                  </a:cubicBezTo>
                  <a:cubicBezTo>
                    <a:pt x="240552" y="61590"/>
                    <a:pt x="145270" y="610"/>
                    <a:pt x="145270" y="61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29" name="Google Shape;1129;p79"/>
            <p:cNvSpPr/>
            <p:nvPr/>
          </p:nvSpPr>
          <p:spPr>
            <a:xfrm>
              <a:off x="2970323" y="5678774"/>
              <a:ext cx="228677" cy="114339"/>
            </a:xfrm>
            <a:custGeom>
              <a:avLst/>
              <a:gdLst/>
              <a:ahLst/>
              <a:cxnLst/>
              <a:rect l="l" t="t" r="r" b="b"/>
              <a:pathLst>
                <a:path w="228677" h="114338" extrusionOk="0">
                  <a:moveTo>
                    <a:pt x="152042" y="3388"/>
                  </a:moveTo>
                  <a:lnTo>
                    <a:pt x="247325" y="64368"/>
                  </a:lnTo>
                  <a:cubicBezTo>
                    <a:pt x="247325" y="64368"/>
                    <a:pt x="266381" y="71991"/>
                    <a:pt x="251136" y="83425"/>
                  </a:cubicBezTo>
                  <a:cubicBezTo>
                    <a:pt x="235891" y="91047"/>
                    <a:pt x="140608" y="129160"/>
                    <a:pt x="140608" y="129160"/>
                  </a:cubicBezTo>
                  <a:cubicBezTo>
                    <a:pt x="140608" y="129160"/>
                    <a:pt x="121552" y="140594"/>
                    <a:pt x="91061" y="121538"/>
                  </a:cubicBezTo>
                  <a:cubicBezTo>
                    <a:pt x="60571" y="102481"/>
                    <a:pt x="3402" y="64368"/>
                    <a:pt x="3402" y="64368"/>
                  </a:cubicBezTo>
                  <a:cubicBezTo>
                    <a:pt x="3402" y="64368"/>
                    <a:pt x="-8032" y="52934"/>
                    <a:pt x="11024" y="45312"/>
                  </a:cubicBezTo>
                  <a:cubicBezTo>
                    <a:pt x="26270" y="37690"/>
                    <a:pt x="121552" y="3388"/>
                    <a:pt x="121552" y="3388"/>
                  </a:cubicBezTo>
                  <a:cubicBezTo>
                    <a:pt x="121552" y="3388"/>
                    <a:pt x="144420" y="-4235"/>
                    <a:pt x="152042"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0" name="Google Shape;1130;p79"/>
            <p:cNvSpPr/>
            <p:nvPr/>
          </p:nvSpPr>
          <p:spPr>
            <a:xfrm>
              <a:off x="2807350" y="5739755"/>
              <a:ext cx="228677" cy="114339"/>
            </a:xfrm>
            <a:custGeom>
              <a:avLst/>
              <a:gdLst/>
              <a:ahLst/>
              <a:cxnLst/>
              <a:rect l="l" t="t" r="r" b="b"/>
              <a:pathLst>
                <a:path w="228677" h="114338" extrusionOk="0">
                  <a:moveTo>
                    <a:pt x="246412" y="60557"/>
                  </a:moveTo>
                  <a:cubicBezTo>
                    <a:pt x="246412" y="60557"/>
                    <a:pt x="269279" y="71991"/>
                    <a:pt x="254034" y="83425"/>
                  </a:cubicBezTo>
                  <a:cubicBezTo>
                    <a:pt x="238789" y="91048"/>
                    <a:pt x="139695" y="129160"/>
                    <a:pt x="139695" y="129160"/>
                  </a:cubicBezTo>
                  <a:cubicBezTo>
                    <a:pt x="139695" y="129160"/>
                    <a:pt x="105394" y="140594"/>
                    <a:pt x="90149" y="129160"/>
                  </a:cubicBezTo>
                  <a:cubicBezTo>
                    <a:pt x="74904" y="113915"/>
                    <a:pt x="2489" y="68180"/>
                    <a:pt x="2489" y="68180"/>
                  </a:cubicBezTo>
                  <a:cubicBezTo>
                    <a:pt x="2489" y="68180"/>
                    <a:pt x="-5133" y="56746"/>
                    <a:pt x="6300" y="49123"/>
                  </a:cubicBezTo>
                  <a:cubicBezTo>
                    <a:pt x="17734" y="45312"/>
                    <a:pt x="120639" y="3388"/>
                    <a:pt x="120639" y="3388"/>
                  </a:cubicBezTo>
                  <a:cubicBezTo>
                    <a:pt x="120639" y="3388"/>
                    <a:pt x="147318" y="-4235"/>
                    <a:pt x="158752" y="3388"/>
                  </a:cubicBezTo>
                  <a:cubicBezTo>
                    <a:pt x="170186" y="14822"/>
                    <a:pt x="246412" y="60557"/>
                    <a:pt x="246412" y="60557"/>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1" name="Google Shape;1131;p79"/>
            <p:cNvSpPr/>
            <p:nvPr/>
          </p:nvSpPr>
          <p:spPr>
            <a:xfrm>
              <a:off x="2175945" y="5803682"/>
              <a:ext cx="686032" cy="304903"/>
            </a:xfrm>
            <a:custGeom>
              <a:avLst/>
              <a:gdLst/>
              <a:ahLst/>
              <a:cxnLst/>
              <a:rect l="l" t="t" r="r" b="b"/>
              <a:pathLst>
                <a:path w="686032" h="304903" extrusionOk="0">
                  <a:moveTo>
                    <a:pt x="626271" y="4252"/>
                  </a:moveTo>
                  <a:lnTo>
                    <a:pt x="713931" y="69044"/>
                  </a:lnTo>
                  <a:cubicBezTo>
                    <a:pt x="713931" y="69044"/>
                    <a:pt x="732987" y="80478"/>
                    <a:pt x="717742" y="88101"/>
                  </a:cubicBezTo>
                  <a:lnTo>
                    <a:pt x="134615" y="316778"/>
                  </a:lnTo>
                  <a:cubicBezTo>
                    <a:pt x="134615" y="316778"/>
                    <a:pt x="107936" y="328212"/>
                    <a:pt x="88879" y="312967"/>
                  </a:cubicBezTo>
                  <a:cubicBezTo>
                    <a:pt x="69823" y="297722"/>
                    <a:pt x="1220" y="244364"/>
                    <a:pt x="1220" y="244364"/>
                  </a:cubicBezTo>
                  <a:cubicBezTo>
                    <a:pt x="1220" y="244364"/>
                    <a:pt x="-6403" y="232930"/>
                    <a:pt x="16465" y="221496"/>
                  </a:cubicBezTo>
                  <a:cubicBezTo>
                    <a:pt x="39333" y="213873"/>
                    <a:pt x="569102" y="8064"/>
                    <a:pt x="569102" y="8064"/>
                  </a:cubicBezTo>
                  <a:cubicBezTo>
                    <a:pt x="569102" y="8064"/>
                    <a:pt x="607215" y="-7182"/>
                    <a:pt x="626271" y="425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2" name="Google Shape;1132;p79"/>
            <p:cNvSpPr/>
            <p:nvPr/>
          </p:nvSpPr>
          <p:spPr>
            <a:xfrm>
              <a:off x="3029827" y="5271865"/>
              <a:ext cx="419242" cy="228677"/>
            </a:xfrm>
            <a:custGeom>
              <a:avLst/>
              <a:gdLst/>
              <a:ahLst/>
              <a:cxnLst/>
              <a:rect l="l" t="t" r="r" b="b"/>
              <a:pathLst>
                <a:path w="419242" h="228677" extrusionOk="0">
                  <a:moveTo>
                    <a:pt x="439366" y="139695"/>
                  </a:moveTo>
                  <a:cubicBezTo>
                    <a:pt x="439366" y="139695"/>
                    <a:pt x="469856" y="158752"/>
                    <a:pt x="450799" y="170186"/>
                  </a:cubicBezTo>
                  <a:cubicBezTo>
                    <a:pt x="431743" y="181620"/>
                    <a:pt x="378385" y="200676"/>
                    <a:pt x="378385" y="200676"/>
                  </a:cubicBezTo>
                  <a:cubicBezTo>
                    <a:pt x="378385" y="200676"/>
                    <a:pt x="366951" y="204487"/>
                    <a:pt x="355517" y="200676"/>
                  </a:cubicBezTo>
                  <a:cubicBezTo>
                    <a:pt x="355517" y="200676"/>
                    <a:pt x="347895" y="212110"/>
                    <a:pt x="332649" y="215921"/>
                  </a:cubicBezTo>
                  <a:cubicBezTo>
                    <a:pt x="317404" y="223544"/>
                    <a:pt x="279291" y="234978"/>
                    <a:pt x="279291" y="234978"/>
                  </a:cubicBezTo>
                  <a:cubicBezTo>
                    <a:pt x="279291" y="234978"/>
                    <a:pt x="252612" y="242600"/>
                    <a:pt x="237367" y="231166"/>
                  </a:cubicBezTo>
                  <a:cubicBezTo>
                    <a:pt x="222122" y="219733"/>
                    <a:pt x="180198" y="193054"/>
                    <a:pt x="180198" y="193054"/>
                  </a:cubicBezTo>
                  <a:cubicBezTo>
                    <a:pt x="180198" y="193054"/>
                    <a:pt x="176386" y="189242"/>
                    <a:pt x="176386" y="181620"/>
                  </a:cubicBezTo>
                  <a:cubicBezTo>
                    <a:pt x="176386" y="181620"/>
                    <a:pt x="164952" y="185431"/>
                    <a:pt x="153519" y="177808"/>
                  </a:cubicBezTo>
                  <a:cubicBezTo>
                    <a:pt x="142085" y="170186"/>
                    <a:pt x="92538" y="139695"/>
                    <a:pt x="92538" y="139695"/>
                  </a:cubicBezTo>
                  <a:cubicBezTo>
                    <a:pt x="92538" y="139695"/>
                    <a:pt x="88727" y="132073"/>
                    <a:pt x="88727" y="128262"/>
                  </a:cubicBezTo>
                  <a:cubicBezTo>
                    <a:pt x="88727" y="128262"/>
                    <a:pt x="73482" y="132073"/>
                    <a:pt x="62048" y="124450"/>
                  </a:cubicBezTo>
                  <a:cubicBezTo>
                    <a:pt x="54425" y="116828"/>
                    <a:pt x="4878" y="86337"/>
                    <a:pt x="4878" y="86337"/>
                  </a:cubicBezTo>
                  <a:cubicBezTo>
                    <a:pt x="4878" y="86337"/>
                    <a:pt x="-2744" y="78715"/>
                    <a:pt x="1067" y="71092"/>
                  </a:cubicBezTo>
                  <a:cubicBezTo>
                    <a:pt x="8690" y="63470"/>
                    <a:pt x="77293" y="40602"/>
                    <a:pt x="77293" y="40602"/>
                  </a:cubicBezTo>
                  <a:cubicBezTo>
                    <a:pt x="77293" y="40602"/>
                    <a:pt x="92538" y="36791"/>
                    <a:pt x="100161" y="44413"/>
                  </a:cubicBezTo>
                  <a:cubicBezTo>
                    <a:pt x="100161" y="44413"/>
                    <a:pt x="100161" y="36791"/>
                    <a:pt x="103972" y="40602"/>
                  </a:cubicBezTo>
                  <a:cubicBezTo>
                    <a:pt x="103972" y="40602"/>
                    <a:pt x="100161" y="32979"/>
                    <a:pt x="107783" y="29168"/>
                  </a:cubicBezTo>
                  <a:cubicBezTo>
                    <a:pt x="115406" y="25357"/>
                    <a:pt x="172575" y="2489"/>
                    <a:pt x="172575" y="2489"/>
                  </a:cubicBezTo>
                  <a:cubicBezTo>
                    <a:pt x="172575" y="2489"/>
                    <a:pt x="191632" y="-5134"/>
                    <a:pt x="203065" y="6300"/>
                  </a:cubicBezTo>
                  <a:cubicBezTo>
                    <a:pt x="218311" y="17734"/>
                    <a:pt x="260235" y="40602"/>
                    <a:pt x="260235" y="40602"/>
                  </a:cubicBezTo>
                  <a:cubicBezTo>
                    <a:pt x="260235" y="40602"/>
                    <a:pt x="271669" y="48225"/>
                    <a:pt x="271669" y="55847"/>
                  </a:cubicBezTo>
                  <a:cubicBezTo>
                    <a:pt x="271669" y="55847"/>
                    <a:pt x="286914" y="52036"/>
                    <a:pt x="298348" y="59658"/>
                  </a:cubicBezTo>
                  <a:cubicBezTo>
                    <a:pt x="309782" y="67281"/>
                    <a:pt x="347895" y="93960"/>
                    <a:pt x="347895" y="93960"/>
                  </a:cubicBezTo>
                  <a:cubicBezTo>
                    <a:pt x="347895" y="93960"/>
                    <a:pt x="359329" y="101583"/>
                    <a:pt x="359329" y="113016"/>
                  </a:cubicBezTo>
                  <a:cubicBezTo>
                    <a:pt x="359329" y="113016"/>
                    <a:pt x="378385" y="105394"/>
                    <a:pt x="389819" y="116828"/>
                  </a:cubicBezTo>
                  <a:cubicBezTo>
                    <a:pt x="408875" y="120639"/>
                    <a:pt x="439366" y="139695"/>
                    <a:pt x="439366" y="139695"/>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3" name="Google Shape;1133;p79"/>
            <p:cNvSpPr/>
            <p:nvPr/>
          </p:nvSpPr>
          <p:spPr>
            <a:xfrm>
              <a:off x="3216377" y="5415795"/>
              <a:ext cx="152452" cy="76226"/>
            </a:xfrm>
            <a:custGeom>
              <a:avLst/>
              <a:gdLst/>
              <a:ahLst/>
              <a:cxnLst/>
              <a:rect l="l" t="t" r="r" b="b"/>
              <a:pathLst>
                <a:path w="152451" h="76225" extrusionOk="0">
                  <a:moveTo>
                    <a:pt x="73685" y="3388"/>
                  </a:moveTo>
                  <a:lnTo>
                    <a:pt x="5082" y="30067"/>
                  </a:lnTo>
                  <a:cubicBezTo>
                    <a:pt x="5082" y="30067"/>
                    <a:pt x="-6352" y="33878"/>
                    <a:pt x="5082" y="45312"/>
                  </a:cubicBezTo>
                  <a:cubicBezTo>
                    <a:pt x="16515" y="52935"/>
                    <a:pt x="54628" y="75802"/>
                    <a:pt x="54628" y="75802"/>
                  </a:cubicBezTo>
                  <a:cubicBezTo>
                    <a:pt x="54628" y="75802"/>
                    <a:pt x="73685" y="87236"/>
                    <a:pt x="92741" y="79614"/>
                  </a:cubicBezTo>
                  <a:cubicBezTo>
                    <a:pt x="111798" y="71991"/>
                    <a:pt x="153722" y="52935"/>
                    <a:pt x="153722" y="52935"/>
                  </a:cubicBezTo>
                  <a:cubicBezTo>
                    <a:pt x="153722" y="52935"/>
                    <a:pt x="165156" y="45312"/>
                    <a:pt x="157533" y="37690"/>
                  </a:cubicBezTo>
                  <a:cubicBezTo>
                    <a:pt x="146099" y="30067"/>
                    <a:pt x="104175" y="3388"/>
                    <a:pt x="104175" y="3388"/>
                  </a:cubicBezTo>
                  <a:cubicBezTo>
                    <a:pt x="104175" y="3388"/>
                    <a:pt x="88930" y="-4235"/>
                    <a:pt x="73685"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4" name="Google Shape;1134;p79"/>
            <p:cNvSpPr/>
            <p:nvPr/>
          </p:nvSpPr>
          <p:spPr>
            <a:xfrm>
              <a:off x="3319282" y="5375565"/>
              <a:ext cx="152452" cy="76226"/>
            </a:xfrm>
            <a:custGeom>
              <a:avLst/>
              <a:gdLst/>
              <a:ahLst/>
              <a:cxnLst/>
              <a:rect l="l" t="t" r="r" b="b"/>
              <a:pathLst>
                <a:path w="152451" h="76225" extrusionOk="0">
                  <a:moveTo>
                    <a:pt x="73685" y="1694"/>
                  </a:moveTo>
                  <a:lnTo>
                    <a:pt x="5082" y="28373"/>
                  </a:lnTo>
                  <a:cubicBezTo>
                    <a:pt x="5082" y="28373"/>
                    <a:pt x="-6352" y="32184"/>
                    <a:pt x="5082" y="43618"/>
                  </a:cubicBezTo>
                  <a:cubicBezTo>
                    <a:pt x="16516" y="51241"/>
                    <a:pt x="54629" y="74108"/>
                    <a:pt x="54629" y="74108"/>
                  </a:cubicBezTo>
                  <a:cubicBezTo>
                    <a:pt x="54629" y="74108"/>
                    <a:pt x="73685" y="85542"/>
                    <a:pt x="92741" y="77920"/>
                  </a:cubicBezTo>
                  <a:cubicBezTo>
                    <a:pt x="111798" y="70297"/>
                    <a:pt x="153722" y="51241"/>
                    <a:pt x="153722" y="51241"/>
                  </a:cubicBezTo>
                  <a:cubicBezTo>
                    <a:pt x="153722" y="51241"/>
                    <a:pt x="165156" y="43618"/>
                    <a:pt x="157533" y="35995"/>
                  </a:cubicBezTo>
                  <a:cubicBezTo>
                    <a:pt x="146100" y="28373"/>
                    <a:pt x="104175" y="1694"/>
                    <a:pt x="104175" y="1694"/>
                  </a:cubicBezTo>
                  <a:cubicBezTo>
                    <a:pt x="104175" y="1694"/>
                    <a:pt x="88930" y="-2117"/>
                    <a:pt x="73685"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5" name="Google Shape;1135;p79"/>
            <p:cNvSpPr/>
            <p:nvPr/>
          </p:nvSpPr>
          <p:spPr>
            <a:xfrm>
              <a:off x="3234215" y="5321766"/>
              <a:ext cx="152452" cy="76226"/>
            </a:xfrm>
            <a:custGeom>
              <a:avLst/>
              <a:gdLst/>
              <a:ahLst/>
              <a:cxnLst/>
              <a:rect l="l" t="t" r="r" b="b"/>
              <a:pathLst>
                <a:path w="152451" h="76225" extrusionOk="0">
                  <a:moveTo>
                    <a:pt x="71092" y="2134"/>
                  </a:moveTo>
                  <a:lnTo>
                    <a:pt x="2489" y="32625"/>
                  </a:lnTo>
                  <a:cubicBezTo>
                    <a:pt x="2489" y="32625"/>
                    <a:pt x="-5134" y="36436"/>
                    <a:pt x="6300" y="44058"/>
                  </a:cubicBezTo>
                  <a:cubicBezTo>
                    <a:pt x="17734" y="51681"/>
                    <a:pt x="55847" y="74549"/>
                    <a:pt x="55847" y="74549"/>
                  </a:cubicBezTo>
                  <a:cubicBezTo>
                    <a:pt x="55847" y="74549"/>
                    <a:pt x="67281" y="85983"/>
                    <a:pt x="90149" y="78360"/>
                  </a:cubicBezTo>
                  <a:cubicBezTo>
                    <a:pt x="109205" y="70738"/>
                    <a:pt x="151129" y="55492"/>
                    <a:pt x="151129" y="55492"/>
                  </a:cubicBezTo>
                  <a:cubicBezTo>
                    <a:pt x="151129" y="55492"/>
                    <a:pt x="166374" y="51681"/>
                    <a:pt x="154941" y="44058"/>
                  </a:cubicBezTo>
                  <a:cubicBezTo>
                    <a:pt x="143507" y="36436"/>
                    <a:pt x="105394" y="9757"/>
                    <a:pt x="105394" y="9757"/>
                  </a:cubicBezTo>
                  <a:cubicBezTo>
                    <a:pt x="105394" y="9757"/>
                    <a:pt x="90149" y="-5488"/>
                    <a:pt x="71092" y="213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6" name="Google Shape;1136;p79"/>
            <p:cNvSpPr/>
            <p:nvPr/>
          </p:nvSpPr>
          <p:spPr>
            <a:xfrm>
              <a:off x="3140151" y="5266731"/>
              <a:ext cx="152452" cy="76226"/>
            </a:xfrm>
            <a:custGeom>
              <a:avLst/>
              <a:gdLst/>
              <a:ahLst/>
              <a:cxnLst/>
              <a:rect l="l" t="t" r="r" b="b"/>
              <a:pathLst>
                <a:path w="152451" h="76225" extrusionOk="0">
                  <a:moveTo>
                    <a:pt x="73685" y="3811"/>
                  </a:moveTo>
                  <a:lnTo>
                    <a:pt x="5082" y="30490"/>
                  </a:lnTo>
                  <a:cubicBezTo>
                    <a:pt x="5082" y="30490"/>
                    <a:pt x="-6352" y="34302"/>
                    <a:pt x="5082" y="41924"/>
                  </a:cubicBezTo>
                  <a:cubicBezTo>
                    <a:pt x="16515" y="49547"/>
                    <a:pt x="54628" y="72415"/>
                    <a:pt x="54628" y="72415"/>
                  </a:cubicBezTo>
                  <a:cubicBezTo>
                    <a:pt x="54628" y="72415"/>
                    <a:pt x="73685" y="83848"/>
                    <a:pt x="92741" y="76226"/>
                  </a:cubicBezTo>
                  <a:cubicBezTo>
                    <a:pt x="111798" y="68603"/>
                    <a:pt x="153722" y="49547"/>
                    <a:pt x="153722" y="49547"/>
                  </a:cubicBezTo>
                  <a:cubicBezTo>
                    <a:pt x="153722" y="49547"/>
                    <a:pt x="165156" y="41924"/>
                    <a:pt x="157533" y="34302"/>
                  </a:cubicBezTo>
                  <a:cubicBezTo>
                    <a:pt x="146099" y="26679"/>
                    <a:pt x="104175" y="0"/>
                    <a:pt x="104175" y="0"/>
                  </a:cubicBezTo>
                  <a:cubicBezTo>
                    <a:pt x="104175" y="0"/>
                    <a:pt x="88930" y="0"/>
                    <a:pt x="73685" y="381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7" name="Google Shape;1137;p79"/>
            <p:cNvSpPr/>
            <p:nvPr/>
          </p:nvSpPr>
          <p:spPr>
            <a:xfrm>
              <a:off x="3042023" y="5307703"/>
              <a:ext cx="152452" cy="76226"/>
            </a:xfrm>
            <a:custGeom>
              <a:avLst/>
              <a:gdLst/>
              <a:ahLst/>
              <a:cxnLst/>
              <a:rect l="l" t="t" r="r" b="b"/>
              <a:pathLst>
                <a:path w="152451" h="76225" extrusionOk="0">
                  <a:moveTo>
                    <a:pt x="68908" y="4764"/>
                  </a:moveTo>
                  <a:lnTo>
                    <a:pt x="4116" y="27632"/>
                  </a:lnTo>
                  <a:cubicBezTo>
                    <a:pt x="4116" y="27632"/>
                    <a:pt x="-7318" y="35254"/>
                    <a:pt x="7927" y="46688"/>
                  </a:cubicBezTo>
                  <a:cubicBezTo>
                    <a:pt x="19361" y="54311"/>
                    <a:pt x="53663" y="73367"/>
                    <a:pt x="53663" y="73367"/>
                  </a:cubicBezTo>
                  <a:cubicBezTo>
                    <a:pt x="53663" y="73367"/>
                    <a:pt x="72719" y="84801"/>
                    <a:pt x="91776" y="77179"/>
                  </a:cubicBezTo>
                  <a:cubicBezTo>
                    <a:pt x="110832" y="69556"/>
                    <a:pt x="152756" y="50500"/>
                    <a:pt x="152756" y="50500"/>
                  </a:cubicBezTo>
                  <a:cubicBezTo>
                    <a:pt x="152756" y="50500"/>
                    <a:pt x="164190" y="42877"/>
                    <a:pt x="152756" y="35254"/>
                  </a:cubicBezTo>
                  <a:cubicBezTo>
                    <a:pt x="141323" y="27632"/>
                    <a:pt x="99399" y="953"/>
                    <a:pt x="99399" y="953"/>
                  </a:cubicBezTo>
                  <a:cubicBezTo>
                    <a:pt x="99399" y="953"/>
                    <a:pt x="84153" y="-2858"/>
                    <a:pt x="68908"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8" name="Google Shape;1138;p79"/>
            <p:cNvSpPr/>
            <p:nvPr/>
          </p:nvSpPr>
          <p:spPr>
            <a:xfrm>
              <a:off x="3128717" y="5361061"/>
              <a:ext cx="152452" cy="38113"/>
            </a:xfrm>
            <a:custGeom>
              <a:avLst/>
              <a:gdLst/>
              <a:ahLst/>
              <a:cxnLst/>
              <a:rect l="l" t="t" r="r" b="b"/>
              <a:pathLst>
                <a:path w="152451" h="38112" extrusionOk="0">
                  <a:moveTo>
                    <a:pt x="73685" y="4764"/>
                  </a:moveTo>
                  <a:lnTo>
                    <a:pt x="5082" y="27632"/>
                  </a:lnTo>
                  <a:cubicBezTo>
                    <a:pt x="5082" y="27632"/>
                    <a:pt x="-6352" y="35254"/>
                    <a:pt x="5082" y="42877"/>
                  </a:cubicBezTo>
                  <a:cubicBezTo>
                    <a:pt x="16516" y="50500"/>
                    <a:pt x="50817" y="69556"/>
                    <a:pt x="50817" y="69556"/>
                  </a:cubicBezTo>
                  <a:cubicBezTo>
                    <a:pt x="50817" y="69556"/>
                    <a:pt x="69874" y="80990"/>
                    <a:pt x="88930" y="73367"/>
                  </a:cubicBezTo>
                  <a:cubicBezTo>
                    <a:pt x="107987" y="65745"/>
                    <a:pt x="149911" y="46688"/>
                    <a:pt x="149911" y="46688"/>
                  </a:cubicBezTo>
                  <a:cubicBezTo>
                    <a:pt x="149911" y="46688"/>
                    <a:pt x="161345" y="39066"/>
                    <a:pt x="149911" y="31443"/>
                  </a:cubicBezTo>
                  <a:cubicBezTo>
                    <a:pt x="138477" y="23820"/>
                    <a:pt x="96553" y="953"/>
                    <a:pt x="96553" y="953"/>
                  </a:cubicBezTo>
                  <a:cubicBezTo>
                    <a:pt x="96553" y="953"/>
                    <a:pt x="88930" y="-2858"/>
                    <a:pt x="73685"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39" name="Google Shape;1139;p79"/>
            <p:cNvSpPr/>
            <p:nvPr/>
          </p:nvSpPr>
          <p:spPr>
            <a:xfrm>
              <a:off x="3404558" y="5485297"/>
              <a:ext cx="381129" cy="190565"/>
            </a:xfrm>
            <a:custGeom>
              <a:avLst/>
              <a:gdLst/>
              <a:ahLst/>
              <a:cxnLst/>
              <a:rect l="l" t="t" r="r" b="b"/>
              <a:pathLst>
                <a:path w="381129" h="190564" extrusionOk="0">
                  <a:moveTo>
                    <a:pt x="83691" y="101583"/>
                  </a:moveTo>
                  <a:lnTo>
                    <a:pt x="11276" y="128262"/>
                  </a:lnTo>
                  <a:cubicBezTo>
                    <a:pt x="11276" y="128262"/>
                    <a:pt x="-7780" y="139696"/>
                    <a:pt x="3653" y="151129"/>
                  </a:cubicBezTo>
                  <a:cubicBezTo>
                    <a:pt x="15087" y="162563"/>
                    <a:pt x="60823" y="193054"/>
                    <a:pt x="60823" y="193054"/>
                  </a:cubicBezTo>
                  <a:cubicBezTo>
                    <a:pt x="60823" y="193054"/>
                    <a:pt x="83691" y="208299"/>
                    <a:pt x="106558" y="196865"/>
                  </a:cubicBezTo>
                  <a:cubicBezTo>
                    <a:pt x="121803" y="189242"/>
                    <a:pt x="175162" y="166374"/>
                    <a:pt x="175162" y="166374"/>
                  </a:cubicBezTo>
                  <a:cubicBezTo>
                    <a:pt x="175162" y="166374"/>
                    <a:pt x="182784" y="162563"/>
                    <a:pt x="178973" y="158752"/>
                  </a:cubicBezTo>
                  <a:cubicBezTo>
                    <a:pt x="178973" y="158752"/>
                    <a:pt x="198029" y="162563"/>
                    <a:pt x="213275" y="154941"/>
                  </a:cubicBezTo>
                  <a:cubicBezTo>
                    <a:pt x="232331" y="147318"/>
                    <a:pt x="278066" y="124450"/>
                    <a:pt x="278066" y="124450"/>
                  </a:cubicBezTo>
                  <a:cubicBezTo>
                    <a:pt x="278066" y="124450"/>
                    <a:pt x="285689" y="120639"/>
                    <a:pt x="281878" y="116828"/>
                  </a:cubicBezTo>
                  <a:cubicBezTo>
                    <a:pt x="281878" y="116828"/>
                    <a:pt x="297123" y="120639"/>
                    <a:pt x="308557" y="116828"/>
                  </a:cubicBezTo>
                  <a:cubicBezTo>
                    <a:pt x="319990" y="109205"/>
                    <a:pt x="373349" y="90149"/>
                    <a:pt x="373349" y="90149"/>
                  </a:cubicBezTo>
                  <a:cubicBezTo>
                    <a:pt x="373349" y="90149"/>
                    <a:pt x="388594" y="78715"/>
                    <a:pt x="380971" y="67281"/>
                  </a:cubicBezTo>
                  <a:cubicBezTo>
                    <a:pt x="369537" y="55847"/>
                    <a:pt x="312368" y="21546"/>
                    <a:pt x="312368" y="21546"/>
                  </a:cubicBezTo>
                  <a:cubicBezTo>
                    <a:pt x="312368" y="21546"/>
                    <a:pt x="289500" y="10112"/>
                    <a:pt x="266632" y="21546"/>
                  </a:cubicBezTo>
                  <a:cubicBezTo>
                    <a:pt x="243765" y="32979"/>
                    <a:pt x="213275" y="44413"/>
                    <a:pt x="213275" y="44413"/>
                  </a:cubicBezTo>
                  <a:cubicBezTo>
                    <a:pt x="213275" y="44413"/>
                    <a:pt x="201841" y="48225"/>
                    <a:pt x="205652" y="59659"/>
                  </a:cubicBezTo>
                  <a:cubicBezTo>
                    <a:pt x="205652" y="59659"/>
                    <a:pt x="198029" y="55847"/>
                    <a:pt x="186595" y="59659"/>
                  </a:cubicBezTo>
                  <a:cubicBezTo>
                    <a:pt x="186595" y="59659"/>
                    <a:pt x="186595" y="55847"/>
                    <a:pt x="178973" y="48225"/>
                  </a:cubicBezTo>
                  <a:cubicBezTo>
                    <a:pt x="171350" y="40602"/>
                    <a:pt x="110369" y="2489"/>
                    <a:pt x="110369" y="2489"/>
                  </a:cubicBezTo>
                  <a:cubicBezTo>
                    <a:pt x="110369" y="2489"/>
                    <a:pt x="98936" y="-5134"/>
                    <a:pt x="79879" y="6300"/>
                  </a:cubicBezTo>
                  <a:cubicBezTo>
                    <a:pt x="60823" y="17734"/>
                    <a:pt x="18898" y="32979"/>
                    <a:pt x="18898" y="32979"/>
                  </a:cubicBezTo>
                  <a:cubicBezTo>
                    <a:pt x="18898" y="32979"/>
                    <a:pt x="-158" y="44413"/>
                    <a:pt x="15087" y="55847"/>
                  </a:cubicBezTo>
                  <a:cubicBezTo>
                    <a:pt x="26521" y="71092"/>
                    <a:pt x="83691" y="101583"/>
                    <a:pt x="83691" y="101583"/>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0" name="Google Shape;1140;p79"/>
            <p:cNvSpPr/>
            <p:nvPr/>
          </p:nvSpPr>
          <p:spPr>
            <a:xfrm>
              <a:off x="3420968" y="5487345"/>
              <a:ext cx="152452" cy="76226"/>
            </a:xfrm>
            <a:custGeom>
              <a:avLst/>
              <a:gdLst/>
              <a:ahLst/>
              <a:cxnLst/>
              <a:rect l="l" t="t" r="r" b="b"/>
              <a:pathLst>
                <a:path w="152451" h="76225" extrusionOk="0">
                  <a:moveTo>
                    <a:pt x="67281" y="4252"/>
                  </a:moveTo>
                  <a:lnTo>
                    <a:pt x="2489" y="30931"/>
                  </a:lnTo>
                  <a:cubicBezTo>
                    <a:pt x="2489" y="30931"/>
                    <a:pt x="-5134" y="38554"/>
                    <a:pt x="6300" y="46176"/>
                  </a:cubicBezTo>
                  <a:cubicBezTo>
                    <a:pt x="17734" y="53799"/>
                    <a:pt x="55847" y="80478"/>
                    <a:pt x="55847" y="80478"/>
                  </a:cubicBezTo>
                  <a:cubicBezTo>
                    <a:pt x="55847" y="80478"/>
                    <a:pt x="74904" y="95723"/>
                    <a:pt x="93960" y="88101"/>
                  </a:cubicBezTo>
                  <a:cubicBezTo>
                    <a:pt x="113016" y="80478"/>
                    <a:pt x="154941" y="61422"/>
                    <a:pt x="154941" y="61422"/>
                  </a:cubicBezTo>
                  <a:cubicBezTo>
                    <a:pt x="154941" y="61422"/>
                    <a:pt x="177809" y="53799"/>
                    <a:pt x="166375" y="46176"/>
                  </a:cubicBezTo>
                  <a:cubicBezTo>
                    <a:pt x="154941" y="38554"/>
                    <a:pt x="105394" y="8064"/>
                    <a:pt x="105394" y="8064"/>
                  </a:cubicBezTo>
                  <a:cubicBezTo>
                    <a:pt x="105394" y="8064"/>
                    <a:pt x="86337" y="-7182"/>
                    <a:pt x="67281" y="425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1" name="Google Shape;1141;p79"/>
            <p:cNvSpPr/>
            <p:nvPr/>
          </p:nvSpPr>
          <p:spPr>
            <a:xfrm>
              <a:off x="3517469" y="5549190"/>
              <a:ext cx="152452" cy="76226"/>
            </a:xfrm>
            <a:custGeom>
              <a:avLst/>
              <a:gdLst/>
              <a:ahLst/>
              <a:cxnLst/>
              <a:rect l="l" t="t" r="r" b="b"/>
              <a:pathLst>
                <a:path w="152451" h="76225" extrusionOk="0">
                  <a:moveTo>
                    <a:pt x="73685" y="3388"/>
                  </a:moveTo>
                  <a:lnTo>
                    <a:pt x="5082" y="30067"/>
                  </a:lnTo>
                  <a:cubicBezTo>
                    <a:pt x="5082" y="30067"/>
                    <a:pt x="-6352" y="33878"/>
                    <a:pt x="5082" y="45312"/>
                  </a:cubicBezTo>
                  <a:cubicBezTo>
                    <a:pt x="16515" y="52935"/>
                    <a:pt x="54628" y="75802"/>
                    <a:pt x="54628" y="75802"/>
                  </a:cubicBezTo>
                  <a:cubicBezTo>
                    <a:pt x="54628" y="75802"/>
                    <a:pt x="73685" y="87236"/>
                    <a:pt x="92741" y="79614"/>
                  </a:cubicBezTo>
                  <a:cubicBezTo>
                    <a:pt x="111798" y="71991"/>
                    <a:pt x="153722" y="52935"/>
                    <a:pt x="153722" y="52935"/>
                  </a:cubicBezTo>
                  <a:cubicBezTo>
                    <a:pt x="153722" y="52935"/>
                    <a:pt x="165156" y="45312"/>
                    <a:pt x="157533" y="37689"/>
                  </a:cubicBezTo>
                  <a:cubicBezTo>
                    <a:pt x="146099" y="30067"/>
                    <a:pt x="104175" y="3388"/>
                    <a:pt x="104175" y="3388"/>
                  </a:cubicBezTo>
                  <a:cubicBezTo>
                    <a:pt x="104175" y="3388"/>
                    <a:pt x="88930" y="-4235"/>
                    <a:pt x="73685"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2" name="Google Shape;1142;p79"/>
            <p:cNvSpPr/>
            <p:nvPr/>
          </p:nvSpPr>
          <p:spPr>
            <a:xfrm>
              <a:off x="3410752" y="5589738"/>
              <a:ext cx="152452" cy="76226"/>
            </a:xfrm>
            <a:custGeom>
              <a:avLst/>
              <a:gdLst/>
              <a:ahLst/>
              <a:cxnLst/>
              <a:rect l="l" t="t" r="r" b="b"/>
              <a:pathLst>
                <a:path w="152451" h="76225" extrusionOk="0">
                  <a:moveTo>
                    <a:pt x="73685" y="4764"/>
                  </a:moveTo>
                  <a:lnTo>
                    <a:pt x="5082" y="27632"/>
                  </a:lnTo>
                  <a:cubicBezTo>
                    <a:pt x="5082" y="27632"/>
                    <a:pt x="-6352" y="31443"/>
                    <a:pt x="5082" y="42877"/>
                  </a:cubicBezTo>
                  <a:cubicBezTo>
                    <a:pt x="16516" y="50500"/>
                    <a:pt x="54629" y="73367"/>
                    <a:pt x="54629" y="73367"/>
                  </a:cubicBezTo>
                  <a:cubicBezTo>
                    <a:pt x="54629" y="73367"/>
                    <a:pt x="73685" y="84801"/>
                    <a:pt x="92742" y="77179"/>
                  </a:cubicBezTo>
                  <a:cubicBezTo>
                    <a:pt x="111798" y="69556"/>
                    <a:pt x="153722" y="50500"/>
                    <a:pt x="153722" y="50500"/>
                  </a:cubicBezTo>
                  <a:cubicBezTo>
                    <a:pt x="153722" y="50500"/>
                    <a:pt x="165156" y="42877"/>
                    <a:pt x="157533" y="35254"/>
                  </a:cubicBezTo>
                  <a:cubicBezTo>
                    <a:pt x="146099" y="27632"/>
                    <a:pt x="104175" y="953"/>
                    <a:pt x="104175" y="953"/>
                  </a:cubicBezTo>
                  <a:cubicBezTo>
                    <a:pt x="104175" y="953"/>
                    <a:pt x="88930" y="-2858"/>
                    <a:pt x="73685"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3" name="Google Shape;1143;p79"/>
            <p:cNvSpPr/>
            <p:nvPr/>
          </p:nvSpPr>
          <p:spPr>
            <a:xfrm>
              <a:off x="3611532" y="5500411"/>
              <a:ext cx="152452" cy="76226"/>
            </a:xfrm>
            <a:custGeom>
              <a:avLst/>
              <a:gdLst/>
              <a:ahLst/>
              <a:cxnLst/>
              <a:rect l="l" t="t" r="r" b="b"/>
              <a:pathLst>
                <a:path w="152451" h="76225" extrusionOk="0">
                  <a:moveTo>
                    <a:pt x="67281" y="2620"/>
                  </a:moveTo>
                  <a:lnTo>
                    <a:pt x="2489" y="29299"/>
                  </a:lnTo>
                  <a:cubicBezTo>
                    <a:pt x="2489" y="29299"/>
                    <a:pt x="-5134" y="36922"/>
                    <a:pt x="6300" y="48356"/>
                  </a:cubicBezTo>
                  <a:cubicBezTo>
                    <a:pt x="17734" y="55978"/>
                    <a:pt x="55847" y="78846"/>
                    <a:pt x="55847" y="78846"/>
                  </a:cubicBezTo>
                  <a:cubicBezTo>
                    <a:pt x="55847" y="78846"/>
                    <a:pt x="74904" y="90280"/>
                    <a:pt x="93960" y="82658"/>
                  </a:cubicBezTo>
                  <a:cubicBezTo>
                    <a:pt x="113016" y="75035"/>
                    <a:pt x="154941" y="55978"/>
                    <a:pt x="154941" y="55978"/>
                  </a:cubicBezTo>
                  <a:cubicBezTo>
                    <a:pt x="154941" y="55978"/>
                    <a:pt x="170186" y="48356"/>
                    <a:pt x="158752" y="40733"/>
                  </a:cubicBezTo>
                  <a:cubicBezTo>
                    <a:pt x="147318" y="33111"/>
                    <a:pt x="105394" y="6432"/>
                    <a:pt x="105394" y="6432"/>
                  </a:cubicBezTo>
                  <a:cubicBezTo>
                    <a:pt x="105394" y="6432"/>
                    <a:pt x="86337" y="-5002"/>
                    <a:pt x="67281" y="262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4" name="Google Shape;1144;p79"/>
            <p:cNvSpPr/>
            <p:nvPr/>
          </p:nvSpPr>
          <p:spPr>
            <a:xfrm>
              <a:off x="3321162" y="5098082"/>
              <a:ext cx="800371" cy="381129"/>
            </a:xfrm>
            <a:custGeom>
              <a:avLst/>
              <a:gdLst/>
              <a:ahLst/>
              <a:cxnLst/>
              <a:rect l="l" t="t" r="r" b="b"/>
              <a:pathLst>
                <a:path w="800371" h="381129" extrusionOk="0">
                  <a:moveTo>
                    <a:pt x="350029" y="355403"/>
                  </a:moveTo>
                  <a:cubicBezTo>
                    <a:pt x="350029" y="355403"/>
                    <a:pt x="342406" y="359214"/>
                    <a:pt x="357652" y="370648"/>
                  </a:cubicBezTo>
                  <a:cubicBezTo>
                    <a:pt x="372897" y="382082"/>
                    <a:pt x="414821" y="404950"/>
                    <a:pt x="414821" y="404950"/>
                  </a:cubicBezTo>
                  <a:cubicBezTo>
                    <a:pt x="414821" y="404950"/>
                    <a:pt x="437689" y="420195"/>
                    <a:pt x="464368" y="408761"/>
                  </a:cubicBezTo>
                  <a:cubicBezTo>
                    <a:pt x="491047" y="397327"/>
                    <a:pt x="601574" y="351592"/>
                    <a:pt x="601574" y="351592"/>
                  </a:cubicBezTo>
                  <a:cubicBezTo>
                    <a:pt x="601574" y="351592"/>
                    <a:pt x="628253" y="340158"/>
                    <a:pt x="624442" y="332535"/>
                  </a:cubicBezTo>
                  <a:cubicBezTo>
                    <a:pt x="624442" y="332535"/>
                    <a:pt x="635876" y="336346"/>
                    <a:pt x="658744" y="328724"/>
                  </a:cubicBezTo>
                  <a:cubicBezTo>
                    <a:pt x="681611" y="321101"/>
                    <a:pt x="712102" y="305856"/>
                    <a:pt x="712102" y="305856"/>
                  </a:cubicBezTo>
                  <a:cubicBezTo>
                    <a:pt x="712102" y="305856"/>
                    <a:pt x="727347" y="302045"/>
                    <a:pt x="723536" y="294422"/>
                  </a:cubicBezTo>
                  <a:cubicBezTo>
                    <a:pt x="723536" y="294422"/>
                    <a:pt x="738781" y="298234"/>
                    <a:pt x="754026" y="290611"/>
                  </a:cubicBezTo>
                  <a:cubicBezTo>
                    <a:pt x="769271" y="286800"/>
                    <a:pt x="815007" y="263932"/>
                    <a:pt x="815007" y="263932"/>
                  </a:cubicBezTo>
                  <a:cubicBezTo>
                    <a:pt x="815007" y="263932"/>
                    <a:pt x="826440" y="252498"/>
                    <a:pt x="818818" y="244875"/>
                  </a:cubicBezTo>
                  <a:cubicBezTo>
                    <a:pt x="807384" y="233442"/>
                    <a:pt x="651121" y="153404"/>
                    <a:pt x="651121" y="153404"/>
                  </a:cubicBezTo>
                  <a:cubicBezTo>
                    <a:pt x="651121" y="153404"/>
                    <a:pt x="643498" y="149593"/>
                    <a:pt x="635876" y="153404"/>
                  </a:cubicBezTo>
                  <a:cubicBezTo>
                    <a:pt x="635876" y="153404"/>
                    <a:pt x="639687" y="149593"/>
                    <a:pt x="628253" y="138159"/>
                  </a:cubicBezTo>
                  <a:cubicBezTo>
                    <a:pt x="616819" y="126725"/>
                    <a:pt x="471990" y="50500"/>
                    <a:pt x="471990" y="50500"/>
                  </a:cubicBezTo>
                  <a:cubicBezTo>
                    <a:pt x="471990" y="50500"/>
                    <a:pt x="464368" y="46688"/>
                    <a:pt x="456745" y="50500"/>
                  </a:cubicBezTo>
                  <a:cubicBezTo>
                    <a:pt x="456745" y="50500"/>
                    <a:pt x="460556" y="42877"/>
                    <a:pt x="449123" y="35254"/>
                  </a:cubicBezTo>
                  <a:cubicBezTo>
                    <a:pt x="437689" y="27632"/>
                    <a:pt x="380519" y="953"/>
                    <a:pt x="380519" y="953"/>
                  </a:cubicBezTo>
                  <a:cubicBezTo>
                    <a:pt x="380519" y="953"/>
                    <a:pt x="376708" y="-2858"/>
                    <a:pt x="357652" y="4764"/>
                  </a:cubicBezTo>
                  <a:cubicBezTo>
                    <a:pt x="338595" y="12387"/>
                    <a:pt x="300482" y="27632"/>
                    <a:pt x="300482" y="27632"/>
                  </a:cubicBezTo>
                  <a:cubicBezTo>
                    <a:pt x="300482" y="27632"/>
                    <a:pt x="296671" y="31443"/>
                    <a:pt x="296671" y="35254"/>
                  </a:cubicBezTo>
                  <a:cubicBezTo>
                    <a:pt x="296671" y="35254"/>
                    <a:pt x="289048" y="27632"/>
                    <a:pt x="269992" y="31443"/>
                  </a:cubicBezTo>
                  <a:cubicBezTo>
                    <a:pt x="250935" y="35254"/>
                    <a:pt x="209011" y="54311"/>
                    <a:pt x="209011" y="54311"/>
                  </a:cubicBezTo>
                  <a:cubicBezTo>
                    <a:pt x="209011" y="54311"/>
                    <a:pt x="193766" y="58122"/>
                    <a:pt x="197577" y="69556"/>
                  </a:cubicBezTo>
                  <a:cubicBezTo>
                    <a:pt x="197577" y="69556"/>
                    <a:pt x="186144" y="61934"/>
                    <a:pt x="163276" y="69556"/>
                  </a:cubicBezTo>
                  <a:cubicBezTo>
                    <a:pt x="140408" y="77179"/>
                    <a:pt x="106106" y="92424"/>
                    <a:pt x="106106" y="92424"/>
                  </a:cubicBezTo>
                  <a:cubicBezTo>
                    <a:pt x="106106" y="92424"/>
                    <a:pt x="94672" y="100046"/>
                    <a:pt x="98484" y="107669"/>
                  </a:cubicBezTo>
                  <a:cubicBezTo>
                    <a:pt x="98484" y="107669"/>
                    <a:pt x="90861" y="96235"/>
                    <a:pt x="75616" y="103858"/>
                  </a:cubicBezTo>
                  <a:cubicBezTo>
                    <a:pt x="60371" y="111480"/>
                    <a:pt x="14635" y="126725"/>
                    <a:pt x="14635" y="126725"/>
                  </a:cubicBezTo>
                  <a:cubicBezTo>
                    <a:pt x="14635" y="126725"/>
                    <a:pt x="-8232" y="134348"/>
                    <a:pt x="3201" y="149593"/>
                  </a:cubicBezTo>
                  <a:cubicBezTo>
                    <a:pt x="14635" y="161027"/>
                    <a:pt x="60371" y="187706"/>
                    <a:pt x="60371" y="187706"/>
                  </a:cubicBezTo>
                  <a:cubicBezTo>
                    <a:pt x="60371" y="187706"/>
                    <a:pt x="71805" y="195329"/>
                    <a:pt x="87050" y="191517"/>
                  </a:cubicBezTo>
                  <a:cubicBezTo>
                    <a:pt x="87050" y="191517"/>
                    <a:pt x="87050" y="199140"/>
                    <a:pt x="98484" y="206763"/>
                  </a:cubicBezTo>
                  <a:cubicBezTo>
                    <a:pt x="109918" y="214385"/>
                    <a:pt x="140408" y="229630"/>
                    <a:pt x="140408" y="229630"/>
                  </a:cubicBezTo>
                  <a:cubicBezTo>
                    <a:pt x="140408" y="229630"/>
                    <a:pt x="163276" y="244875"/>
                    <a:pt x="178521" y="241064"/>
                  </a:cubicBezTo>
                  <a:cubicBezTo>
                    <a:pt x="178521" y="241064"/>
                    <a:pt x="178521" y="252498"/>
                    <a:pt x="193766" y="260121"/>
                  </a:cubicBezTo>
                  <a:cubicBezTo>
                    <a:pt x="209011" y="267743"/>
                    <a:pt x="235690" y="286800"/>
                    <a:pt x="235690" y="286800"/>
                  </a:cubicBezTo>
                  <a:cubicBezTo>
                    <a:pt x="235690" y="286800"/>
                    <a:pt x="258558" y="298234"/>
                    <a:pt x="266181" y="294422"/>
                  </a:cubicBezTo>
                  <a:cubicBezTo>
                    <a:pt x="266181" y="294422"/>
                    <a:pt x="262369" y="302045"/>
                    <a:pt x="281426" y="309667"/>
                  </a:cubicBezTo>
                  <a:cubicBezTo>
                    <a:pt x="296671" y="317290"/>
                    <a:pt x="330972" y="340158"/>
                    <a:pt x="330972" y="340158"/>
                  </a:cubicBezTo>
                  <a:cubicBezTo>
                    <a:pt x="330972" y="340158"/>
                    <a:pt x="330972" y="363025"/>
                    <a:pt x="350029" y="355403"/>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5" name="Google Shape;1145;p79"/>
            <p:cNvSpPr/>
            <p:nvPr/>
          </p:nvSpPr>
          <p:spPr>
            <a:xfrm>
              <a:off x="3674049" y="5378581"/>
              <a:ext cx="228677" cy="114339"/>
            </a:xfrm>
            <a:custGeom>
              <a:avLst/>
              <a:gdLst/>
              <a:ahLst/>
              <a:cxnLst/>
              <a:rect l="l" t="t" r="r" b="b"/>
              <a:pathLst>
                <a:path w="228677" h="114338" extrusionOk="0">
                  <a:moveTo>
                    <a:pt x="4764" y="67281"/>
                  </a:moveTo>
                  <a:lnTo>
                    <a:pt x="161027" y="2489"/>
                  </a:lnTo>
                  <a:cubicBezTo>
                    <a:pt x="161027" y="2489"/>
                    <a:pt x="183895" y="-5134"/>
                    <a:pt x="199140" y="6300"/>
                  </a:cubicBezTo>
                  <a:cubicBezTo>
                    <a:pt x="214385" y="17734"/>
                    <a:pt x="256309" y="40602"/>
                    <a:pt x="256309" y="40602"/>
                  </a:cubicBezTo>
                  <a:cubicBezTo>
                    <a:pt x="256309" y="40602"/>
                    <a:pt x="271555" y="48225"/>
                    <a:pt x="256309" y="55847"/>
                  </a:cubicBezTo>
                  <a:cubicBezTo>
                    <a:pt x="244875" y="63470"/>
                    <a:pt x="100046" y="120639"/>
                    <a:pt x="100046" y="120639"/>
                  </a:cubicBezTo>
                  <a:cubicBezTo>
                    <a:pt x="100046" y="120639"/>
                    <a:pt x="80990" y="128262"/>
                    <a:pt x="65745" y="120639"/>
                  </a:cubicBezTo>
                  <a:cubicBezTo>
                    <a:pt x="50500" y="113017"/>
                    <a:pt x="953" y="82526"/>
                    <a:pt x="953" y="82526"/>
                  </a:cubicBezTo>
                  <a:cubicBezTo>
                    <a:pt x="953" y="82526"/>
                    <a:pt x="-2859" y="71092"/>
                    <a:pt x="4764" y="6728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6" name="Google Shape;1146;p79"/>
            <p:cNvSpPr/>
            <p:nvPr/>
          </p:nvSpPr>
          <p:spPr>
            <a:xfrm>
              <a:off x="3875730" y="5255721"/>
              <a:ext cx="228677" cy="114339"/>
            </a:xfrm>
            <a:custGeom>
              <a:avLst/>
              <a:gdLst/>
              <a:ahLst/>
              <a:cxnLst/>
              <a:rect l="l" t="t" r="r" b="b"/>
              <a:pathLst>
                <a:path w="228677" h="114338" extrusionOk="0">
                  <a:moveTo>
                    <a:pt x="241382" y="79614"/>
                  </a:moveTo>
                  <a:cubicBezTo>
                    <a:pt x="241382" y="79614"/>
                    <a:pt x="260438" y="91047"/>
                    <a:pt x="252816" y="98670"/>
                  </a:cubicBezTo>
                  <a:cubicBezTo>
                    <a:pt x="245193" y="106293"/>
                    <a:pt x="188024" y="125349"/>
                    <a:pt x="188024" y="125349"/>
                  </a:cubicBezTo>
                  <a:cubicBezTo>
                    <a:pt x="188024" y="125349"/>
                    <a:pt x="168967" y="129160"/>
                    <a:pt x="153722" y="121538"/>
                  </a:cubicBezTo>
                  <a:cubicBezTo>
                    <a:pt x="138477" y="113915"/>
                    <a:pt x="5082" y="37690"/>
                    <a:pt x="5082" y="37690"/>
                  </a:cubicBezTo>
                  <a:cubicBezTo>
                    <a:pt x="5082" y="37690"/>
                    <a:pt x="-6352" y="30067"/>
                    <a:pt x="5082" y="26256"/>
                  </a:cubicBezTo>
                  <a:cubicBezTo>
                    <a:pt x="12704" y="22444"/>
                    <a:pt x="66063" y="3388"/>
                    <a:pt x="66063" y="3388"/>
                  </a:cubicBezTo>
                  <a:cubicBezTo>
                    <a:pt x="66063" y="3388"/>
                    <a:pt x="81307" y="-4235"/>
                    <a:pt x="92741" y="3388"/>
                  </a:cubicBezTo>
                  <a:cubicBezTo>
                    <a:pt x="107987" y="11010"/>
                    <a:pt x="241382" y="79614"/>
                    <a:pt x="241382" y="7961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7" name="Google Shape;1147;p79"/>
            <p:cNvSpPr/>
            <p:nvPr/>
          </p:nvSpPr>
          <p:spPr>
            <a:xfrm>
              <a:off x="3696599" y="5155251"/>
              <a:ext cx="228677" cy="114339"/>
            </a:xfrm>
            <a:custGeom>
              <a:avLst/>
              <a:gdLst/>
              <a:ahLst/>
              <a:cxnLst/>
              <a:rect l="l" t="t" r="r" b="b"/>
              <a:pathLst>
                <a:path w="228677" h="114338" extrusionOk="0">
                  <a:moveTo>
                    <a:pt x="233759" y="77179"/>
                  </a:moveTo>
                  <a:cubicBezTo>
                    <a:pt x="233759" y="77179"/>
                    <a:pt x="252816" y="88613"/>
                    <a:pt x="245193" y="96235"/>
                  </a:cubicBezTo>
                  <a:cubicBezTo>
                    <a:pt x="237570" y="103858"/>
                    <a:pt x="180401" y="122914"/>
                    <a:pt x="180401" y="122914"/>
                  </a:cubicBezTo>
                  <a:cubicBezTo>
                    <a:pt x="180401" y="122914"/>
                    <a:pt x="161345" y="126725"/>
                    <a:pt x="146099" y="119103"/>
                  </a:cubicBezTo>
                  <a:cubicBezTo>
                    <a:pt x="130854" y="111480"/>
                    <a:pt x="5082" y="39066"/>
                    <a:pt x="5082" y="39066"/>
                  </a:cubicBezTo>
                  <a:cubicBezTo>
                    <a:pt x="5082" y="39066"/>
                    <a:pt x="-6352" y="35254"/>
                    <a:pt x="5082" y="27632"/>
                  </a:cubicBezTo>
                  <a:cubicBezTo>
                    <a:pt x="12704" y="23821"/>
                    <a:pt x="66062" y="953"/>
                    <a:pt x="66062" y="953"/>
                  </a:cubicBezTo>
                  <a:cubicBezTo>
                    <a:pt x="66062" y="953"/>
                    <a:pt x="81308" y="-2858"/>
                    <a:pt x="96553" y="4764"/>
                  </a:cubicBezTo>
                  <a:cubicBezTo>
                    <a:pt x="111798" y="16198"/>
                    <a:pt x="233759" y="77179"/>
                    <a:pt x="233759" y="7717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8" name="Google Shape;1148;p79"/>
            <p:cNvSpPr/>
            <p:nvPr/>
          </p:nvSpPr>
          <p:spPr>
            <a:xfrm>
              <a:off x="3318063" y="5212596"/>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6375" y="42702"/>
                    <a:pt x="154941" y="38891"/>
                  </a:cubicBezTo>
                  <a:cubicBezTo>
                    <a:pt x="143507" y="31268"/>
                    <a:pt x="101582" y="8400"/>
                    <a:pt x="101582" y="8400"/>
                  </a:cubicBezTo>
                  <a:cubicBezTo>
                    <a:pt x="101582" y="8400"/>
                    <a:pt x="78715"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49" name="Google Shape;1149;p79"/>
            <p:cNvSpPr/>
            <p:nvPr/>
          </p:nvSpPr>
          <p:spPr>
            <a:xfrm>
              <a:off x="3417156" y="5178294"/>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2" y="8400"/>
                    <a:pt x="101582" y="8400"/>
                  </a:cubicBezTo>
                  <a:cubicBezTo>
                    <a:pt x="101582"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0" name="Google Shape;1150;p79"/>
            <p:cNvSpPr/>
            <p:nvPr/>
          </p:nvSpPr>
          <p:spPr>
            <a:xfrm>
              <a:off x="3512439" y="5140181"/>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2" y="8400"/>
                    <a:pt x="101582" y="8400"/>
                  </a:cubicBezTo>
                  <a:cubicBezTo>
                    <a:pt x="101582"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1" name="Google Shape;1151;p79"/>
            <p:cNvSpPr/>
            <p:nvPr/>
          </p:nvSpPr>
          <p:spPr>
            <a:xfrm>
              <a:off x="3611532" y="5105879"/>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6375" y="42702"/>
                    <a:pt x="154941" y="38891"/>
                  </a:cubicBezTo>
                  <a:cubicBezTo>
                    <a:pt x="143507" y="31268"/>
                    <a:pt x="101583" y="8400"/>
                    <a:pt x="101583" y="8400"/>
                  </a:cubicBezTo>
                  <a:cubicBezTo>
                    <a:pt x="101583" y="8400"/>
                    <a:pt x="78715"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2" name="Google Shape;1152;p79"/>
            <p:cNvSpPr/>
            <p:nvPr/>
          </p:nvSpPr>
          <p:spPr>
            <a:xfrm>
              <a:off x="3600098" y="5189728"/>
              <a:ext cx="152452" cy="38113"/>
            </a:xfrm>
            <a:custGeom>
              <a:avLst/>
              <a:gdLst/>
              <a:ahLst/>
              <a:cxnLst/>
              <a:rect l="l" t="t" r="r" b="b"/>
              <a:pathLst>
                <a:path w="152451" h="38112" extrusionOk="0">
                  <a:moveTo>
                    <a:pt x="71092" y="778"/>
                  </a:moveTo>
                  <a:lnTo>
                    <a:pt x="2489" y="23645"/>
                  </a:lnTo>
                  <a:cubicBezTo>
                    <a:pt x="2489" y="23645"/>
                    <a:pt x="-5134" y="27457"/>
                    <a:pt x="6300" y="35079"/>
                  </a:cubicBezTo>
                  <a:cubicBezTo>
                    <a:pt x="17734" y="42702"/>
                    <a:pt x="55847" y="65570"/>
                    <a:pt x="55847" y="65570"/>
                  </a:cubicBezTo>
                  <a:cubicBezTo>
                    <a:pt x="55847" y="65570"/>
                    <a:pt x="67281" y="77004"/>
                    <a:pt x="90149" y="69381"/>
                  </a:cubicBezTo>
                  <a:cubicBezTo>
                    <a:pt x="109205" y="61758"/>
                    <a:pt x="151130" y="46513"/>
                    <a:pt x="151130" y="46513"/>
                  </a:cubicBezTo>
                  <a:cubicBezTo>
                    <a:pt x="151130" y="46513"/>
                    <a:pt x="166374"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3" name="Google Shape;1153;p79"/>
            <p:cNvSpPr/>
            <p:nvPr/>
          </p:nvSpPr>
          <p:spPr>
            <a:xfrm>
              <a:off x="3504816" y="5227841"/>
              <a:ext cx="152452" cy="38113"/>
            </a:xfrm>
            <a:custGeom>
              <a:avLst/>
              <a:gdLst/>
              <a:ahLst/>
              <a:cxnLst/>
              <a:rect l="l" t="t" r="r" b="b"/>
              <a:pathLst>
                <a:path w="152451" h="38112" extrusionOk="0">
                  <a:moveTo>
                    <a:pt x="71092" y="778"/>
                  </a:moveTo>
                  <a:lnTo>
                    <a:pt x="2489" y="23645"/>
                  </a:lnTo>
                  <a:cubicBezTo>
                    <a:pt x="2489" y="23645"/>
                    <a:pt x="-5134" y="27457"/>
                    <a:pt x="6300" y="35079"/>
                  </a:cubicBezTo>
                  <a:cubicBezTo>
                    <a:pt x="17734" y="42702"/>
                    <a:pt x="55847" y="65570"/>
                    <a:pt x="55847" y="65570"/>
                  </a:cubicBezTo>
                  <a:cubicBezTo>
                    <a:pt x="55847" y="65570"/>
                    <a:pt x="67281" y="77004"/>
                    <a:pt x="90149" y="69381"/>
                  </a:cubicBezTo>
                  <a:cubicBezTo>
                    <a:pt x="109205" y="61758"/>
                    <a:pt x="151130" y="46513"/>
                    <a:pt x="151130" y="46513"/>
                  </a:cubicBezTo>
                  <a:cubicBezTo>
                    <a:pt x="151130" y="46513"/>
                    <a:pt x="166374"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4" name="Google Shape;1154;p79"/>
            <p:cNvSpPr/>
            <p:nvPr/>
          </p:nvSpPr>
          <p:spPr>
            <a:xfrm>
              <a:off x="3401911" y="5265954"/>
              <a:ext cx="152452" cy="38113"/>
            </a:xfrm>
            <a:custGeom>
              <a:avLst/>
              <a:gdLst/>
              <a:ahLst/>
              <a:cxnLst/>
              <a:rect l="l" t="t" r="r" b="b"/>
              <a:pathLst>
                <a:path w="152451" h="38112" extrusionOk="0">
                  <a:moveTo>
                    <a:pt x="71092" y="778"/>
                  </a:moveTo>
                  <a:lnTo>
                    <a:pt x="2489" y="23645"/>
                  </a:lnTo>
                  <a:cubicBezTo>
                    <a:pt x="2489" y="23645"/>
                    <a:pt x="-5134"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5" name="Google Shape;1155;p79"/>
            <p:cNvSpPr/>
            <p:nvPr/>
          </p:nvSpPr>
          <p:spPr>
            <a:xfrm>
              <a:off x="3493382" y="5315500"/>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2563" y="42702"/>
                    <a:pt x="154941" y="38891"/>
                  </a:cubicBezTo>
                  <a:cubicBezTo>
                    <a:pt x="143507" y="31268"/>
                    <a:pt x="101582" y="8400"/>
                    <a:pt x="101582" y="8400"/>
                  </a:cubicBezTo>
                  <a:cubicBezTo>
                    <a:pt x="101582"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6" name="Google Shape;1156;p79"/>
            <p:cNvSpPr/>
            <p:nvPr/>
          </p:nvSpPr>
          <p:spPr>
            <a:xfrm>
              <a:off x="3592476" y="5277387"/>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6375"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7" name="Google Shape;1157;p79"/>
            <p:cNvSpPr/>
            <p:nvPr/>
          </p:nvSpPr>
          <p:spPr>
            <a:xfrm>
              <a:off x="3691569" y="5239441"/>
              <a:ext cx="152452" cy="38113"/>
            </a:xfrm>
            <a:custGeom>
              <a:avLst/>
              <a:gdLst/>
              <a:ahLst/>
              <a:cxnLst/>
              <a:rect l="l" t="t" r="r" b="b"/>
              <a:pathLst>
                <a:path w="152451" h="38112" extrusionOk="0">
                  <a:moveTo>
                    <a:pt x="71092" y="612"/>
                  </a:moveTo>
                  <a:lnTo>
                    <a:pt x="2489" y="27291"/>
                  </a:lnTo>
                  <a:cubicBezTo>
                    <a:pt x="2489" y="27291"/>
                    <a:pt x="-5134" y="31102"/>
                    <a:pt x="6300" y="38725"/>
                  </a:cubicBezTo>
                  <a:cubicBezTo>
                    <a:pt x="17734" y="46347"/>
                    <a:pt x="55847" y="69215"/>
                    <a:pt x="55847" y="69215"/>
                  </a:cubicBezTo>
                  <a:cubicBezTo>
                    <a:pt x="55847" y="69215"/>
                    <a:pt x="67281" y="80649"/>
                    <a:pt x="90149" y="73026"/>
                  </a:cubicBezTo>
                  <a:cubicBezTo>
                    <a:pt x="109205" y="65404"/>
                    <a:pt x="151129" y="50158"/>
                    <a:pt x="151129" y="50158"/>
                  </a:cubicBezTo>
                  <a:cubicBezTo>
                    <a:pt x="151129" y="50158"/>
                    <a:pt x="166374" y="46347"/>
                    <a:pt x="154941" y="42536"/>
                  </a:cubicBezTo>
                  <a:cubicBezTo>
                    <a:pt x="143507" y="34913"/>
                    <a:pt x="101583" y="12046"/>
                    <a:pt x="101583" y="12046"/>
                  </a:cubicBezTo>
                  <a:cubicBezTo>
                    <a:pt x="101583" y="12046"/>
                    <a:pt x="78715" y="-3200"/>
                    <a:pt x="71092" y="61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8" name="Google Shape;1158;p79"/>
            <p:cNvSpPr/>
            <p:nvPr/>
          </p:nvSpPr>
          <p:spPr>
            <a:xfrm>
              <a:off x="3783040" y="5292633"/>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3" y="8400"/>
                    <a:pt x="101583" y="8400"/>
                  </a:cubicBezTo>
                  <a:cubicBezTo>
                    <a:pt x="101583" y="8400"/>
                    <a:pt x="82526"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59" name="Google Shape;1159;p79"/>
            <p:cNvSpPr/>
            <p:nvPr/>
          </p:nvSpPr>
          <p:spPr>
            <a:xfrm>
              <a:off x="3687758" y="5330746"/>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3" y="8400"/>
                    <a:pt x="101583" y="8400"/>
                  </a:cubicBezTo>
                  <a:cubicBezTo>
                    <a:pt x="101583"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0" name="Google Shape;1160;p79"/>
            <p:cNvSpPr/>
            <p:nvPr/>
          </p:nvSpPr>
          <p:spPr>
            <a:xfrm>
              <a:off x="3584853" y="5368858"/>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2" y="8400"/>
                    <a:pt x="101582" y="8400"/>
                  </a:cubicBezTo>
                  <a:cubicBezTo>
                    <a:pt x="101582"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1" name="Google Shape;1161;p79"/>
            <p:cNvSpPr/>
            <p:nvPr/>
          </p:nvSpPr>
          <p:spPr>
            <a:xfrm>
              <a:off x="3875095" y="5342453"/>
              <a:ext cx="152452" cy="76226"/>
            </a:xfrm>
            <a:custGeom>
              <a:avLst/>
              <a:gdLst/>
              <a:ahLst/>
              <a:cxnLst/>
              <a:rect l="l" t="t" r="r" b="b"/>
              <a:pathLst>
                <a:path w="152451" h="76225" extrusionOk="0">
                  <a:moveTo>
                    <a:pt x="66698" y="504"/>
                  </a:moveTo>
                  <a:lnTo>
                    <a:pt x="1906" y="27183"/>
                  </a:lnTo>
                  <a:cubicBezTo>
                    <a:pt x="1906" y="27183"/>
                    <a:pt x="-5717" y="30994"/>
                    <a:pt x="9528" y="42428"/>
                  </a:cubicBezTo>
                  <a:cubicBezTo>
                    <a:pt x="20962" y="50051"/>
                    <a:pt x="59075" y="72919"/>
                    <a:pt x="59075" y="72919"/>
                  </a:cubicBezTo>
                  <a:cubicBezTo>
                    <a:pt x="59075" y="72919"/>
                    <a:pt x="70509" y="84352"/>
                    <a:pt x="93377" y="76730"/>
                  </a:cubicBezTo>
                  <a:cubicBezTo>
                    <a:pt x="112433" y="69107"/>
                    <a:pt x="154357" y="53862"/>
                    <a:pt x="154357" y="53862"/>
                  </a:cubicBezTo>
                  <a:cubicBezTo>
                    <a:pt x="154357" y="53862"/>
                    <a:pt x="169602" y="50051"/>
                    <a:pt x="158168" y="46239"/>
                  </a:cubicBezTo>
                  <a:cubicBezTo>
                    <a:pt x="146735" y="38617"/>
                    <a:pt x="104811" y="15749"/>
                    <a:pt x="104811" y="15749"/>
                  </a:cubicBezTo>
                  <a:cubicBezTo>
                    <a:pt x="104811" y="15749"/>
                    <a:pt x="78131" y="-3307"/>
                    <a:pt x="66698" y="50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2" name="Google Shape;1162;p79"/>
            <p:cNvSpPr/>
            <p:nvPr/>
          </p:nvSpPr>
          <p:spPr>
            <a:xfrm>
              <a:off x="1340986" y="5771406"/>
              <a:ext cx="152452" cy="76226"/>
            </a:xfrm>
            <a:custGeom>
              <a:avLst/>
              <a:gdLst/>
              <a:ahLst/>
              <a:cxnLst/>
              <a:rect l="l" t="t" r="r" b="b"/>
              <a:pathLst>
                <a:path w="152451" h="76225" extrusionOk="0">
                  <a:moveTo>
                    <a:pt x="131090" y="6039"/>
                  </a:moveTo>
                  <a:lnTo>
                    <a:pt x="180636" y="44152"/>
                  </a:lnTo>
                  <a:cubicBezTo>
                    <a:pt x="180636" y="44152"/>
                    <a:pt x="192070" y="63208"/>
                    <a:pt x="176825" y="70831"/>
                  </a:cubicBezTo>
                  <a:cubicBezTo>
                    <a:pt x="165391" y="74642"/>
                    <a:pt x="85354" y="105132"/>
                    <a:pt x="85354" y="105132"/>
                  </a:cubicBezTo>
                  <a:cubicBezTo>
                    <a:pt x="85354" y="105132"/>
                    <a:pt x="62486" y="108944"/>
                    <a:pt x="51053" y="101321"/>
                  </a:cubicBezTo>
                  <a:cubicBezTo>
                    <a:pt x="39619" y="93698"/>
                    <a:pt x="1506" y="59397"/>
                    <a:pt x="1506" y="59397"/>
                  </a:cubicBezTo>
                  <a:cubicBezTo>
                    <a:pt x="1506" y="59397"/>
                    <a:pt x="-6117" y="47963"/>
                    <a:pt x="12940" y="36529"/>
                  </a:cubicBezTo>
                  <a:lnTo>
                    <a:pt x="96788" y="6039"/>
                  </a:lnTo>
                  <a:cubicBezTo>
                    <a:pt x="96788" y="2228"/>
                    <a:pt x="115844" y="-5395"/>
                    <a:pt x="131090" y="6039"/>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3" name="Google Shape;1163;p79"/>
            <p:cNvSpPr/>
            <p:nvPr/>
          </p:nvSpPr>
          <p:spPr>
            <a:xfrm>
              <a:off x="1344398" y="5767333"/>
              <a:ext cx="152452" cy="76226"/>
            </a:xfrm>
            <a:custGeom>
              <a:avLst/>
              <a:gdLst/>
              <a:ahLst/>
              <a:cxnLst/>
              <a:rect l="l" t="t" r="r" b="b"/>
              <a:pathLst>
                <a:path w="152451" h="76225" extrusionOk="0">
                  <a:moveTo>
                    <a:pt x="127678" y="6300"/>
                  </a:moveTo>
                  <a:lnTo>
                    <a:pt x="181036" y="48225"/>
                  </a:lnTo>
                  <a:cubicBezTo>
                    <a:pt x="181036" y="48225"/>
                    <a:pt x="184848" y="59658"/>
                    <a:pt x="173414" y="63470"/>
                  </a:cubicBezTo>
                  <a:cubicBezTo>
                    <a:pt x="161980" y="71092"/>
                    <a:pt x="81943" y="97771"/>
                    <a:pt x="81943" y="97771"/>
                  </a:cubicBezTo>
                  <a:cubicBezTo>
                    <a:pt x="81943" y="97771"/>
                    <a:pt x="62886" y="105394"/>
                    <a:pt x="51452" y="93960"/>
                  </a:cubicBezTo>
                  <a:cubicBezTo>
                    <a:pt x="40019" y="82526"/>
                    <a:pt x="1906" y="52036"/>
                    <a:pt x="1906" y="52036"/>
                  </a:cubicBezTo>
                  <a:cubicBezTo>
                    <a:pt x="1906" y="52036"/>
                    <a:pt x="-5717" y="44413"/>
                    <a:pt x="9528" y="36791"/>
                  </a:cubicBezTo>
                  <a:lnTo>
                    <a:pt x="93377" y="2489"/>
                  </a:lnTo>
                  <a:cubicBezTo>
                    <a:pt x="93377" y="2489"/>
                    <a:pt x="112433" y="-5134"/>
                    <a:pt x="127678" y="630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4" name="Google Shape;1164;p79"/>
            <p:cNvSpPr/>
            <p:nvPr/>
          </p:nvSpPr>
          <p:spPr>
            <a:xfrm>
              <a:off x="1591417" y="5592808"/>
              <a:ext cx="457355" cy="190565"/>
            </a:xfrm>
            <a:custGeom>
              <a:avLst/>
              <a:gdLst/>
              <a:ahLst/>
              <a:cxnLst/>
              <a:rect l="l" t="t" r="r" b="b"/>
              <a:pathLst>
                <a:path w="457354" h="190564" extrusionOk="0">
                  <a:moveTo>
                    <a:pt x="6432" y="138900"/>
                  </a:moveTo>
                  <a:cubicBezTo>
                    <a:pt x="6432" y="138900"/>
                    <a:pt x="-5002" y="146523"/>
                    <a:pt x="2620" y="157957"/>
                  </a:cubicBezTo>
                  <a:cubicBezTo>
                    <a:pt x="10243" y="165579"/>
                    <a:pt x="44544" y="192258"/>
                    <a:pt x="44544" y="192258"/>
                  </a:cubicBezTo>
                  <a:cubicBezTo>
                    <a:pt x="44544" y="192258"/>
                    <a:pt x="55978" y="199881"/>
                    <a:pt x="67412" y="196070"/>
                  </a:cubicBezTo>
                  <a:cubicBezTo>
                    <a:pt x="82657" y="192258"/>
                    <a:pt x="143638" y="169391"/>
                    <a:pt x="143638" y="169391"/>
                  </a:cubicBezTo>
                  <a:cubicBezTo>
                    <a:pt x="143638" y="169391"/>
                    <a:pt x="158883" y="165579"/>
                    <a:pt x="151261" y="154146"/>
                  </a:cubicBezTo>
                  <a:cubicBezTo>
                    <a:pt x="151261" y="154146"/>
                    <a:pt x="162695" y="161768"/>
                    <a:pt x="177940" y="157957"/>
                  </a:cubicBezTo>
                  <a:cubicBezTo>
                    <a:pt x="193185" y="150334"/>
                    <a:pt x="246543" y="131278"/>
                    <a:pt x="246543" y="131278"/>
                  </a:cubicBezTo>
                  <a:cubicBezTo>
                    <a:pt x="246543" y="131278"/>
                    <a:pt x="261788" y="127467"/>
                    <a:pt x="257977" y="119844"/>
                  </a:cubicBezTo>
                  <a:cubicBezTo>
                    <a:pt x="257977" y="119844"/>
                    <a:pt x="265599" y="127467"/>
                    <a:pt x="280845" y="119844"/>
                  </a:cubicBezTo>
                  <a:cubicBezTo>
                    <a:pt x="296090" y="112221"/>
                    <a:pt x="349448" y="93165"/>
                    <a:pt x="349448" y="93165"/>
                  </a:cubicBezTo>
                  <a:cubicBezTo>
                    <a:pt x="349448" y="93165"/>
                    <a:pt x="360882" y="89354"/>
                    <a:pt x="360882" y="85542"/>
                  </a:cubicBezTo>
                  <a:cubicBezTo>
                    <a:pt x="360882" y="85542"/>
                    <a:pt x="372316" y="89354"/>
                    <a:pt x="387561" y="81731"/>
                  </a:cubicBezTo>
                  <a:cubicBezTo>
                    <a:pt x="402806" y="74108"/>
                    <a:pt x="448541" y="58863"/>
                    <a:pt x="448541" y="58863"/>
                  </a:cubicBezTo>
                  <a:cubicBezTo>
                    <a:pt x="448541" y="58863"/>
                    <a:pt x="467598" y="51241"/>
                    <a:pt x="459975" y="39807"/>
                  </a:cubicBezTo>
                  <a:cubicBezTo>
                    <a:pt x="448541" y="28373"/>
                    <a:pt x="410428" y="1694"/>
                    <a:pt x="410428" y="1694"/>
                  </a:cubicBezTo>
                  <a:cubicBezTo>
                    <a:pt x="410428" y="1694"/>
                    <a:pt x="406617" y="-2117"/>
                    <a:pt x="387561" y="1694"/>
                  </a:cubicBezTo>
                  <a:cubicBezTo>
                    <a:pt x="368504" y="9317"/>
                    <a:pt x="315146" y="32184"/>
                    <a:pt x="315146" y="32184"/>
                  </a:cubicBezTo>
                  <a:cubicBezTo>
                    <a:pt x="315146" y="32184"/>
                    <a:pt x="307524" y="35996"/>
                    <a:pt x="311335" y="43618"/>
                  </a:cubicBezTo>
                  <a:cubicBezTo>
                    <a:pt x="311335" y="43618"/>
                    <a:pt x="303712" y="32184"/>
                    <a:pt x="288467" y="39807"/>
                  </a:cubicBezTo>
                  <a:cubicBezTo>
                    <a:pt x="273222" y="47430"/>
                    <a:pt x="216053" y="70297"/>
                    <a:pt x="216053" y="70297"/>
                  </a:cubicBezTo>
                  <a:cubicBezTo>
                    <a:pt x="216053" y="70297"/>
                    <a:pt x="208430" y="70297"/>
                    <a:pt x="208430" y="81731"/>
                  </a:cubicBezTo>
                  <a:cubicBezTo>
                    <a:pt x="208430" y="81731"/>
                    <a:pt x="200807" y="70297"/>
                    <a:pt x="177940" y="81731"/>
                  </a:cubicBezTo>
                  <a:cubicBezTo>
                    <a:pt x="158883" y="89354"/>
                    <a:pt x="113148" y="108410"/>
                    <a:pt x="113148" y="108410"/>
                  </a:cubicBezTo>
                  <a:cubicBezTo>
                    <a:pt x="113148" y="108410"/>
                    <a:pt x="101714" y="116033"/>
                    <a:pt x="101714" y="119844"/>
                  </a:cubicBezTo>
                  <a:cubicBezTo>
                    <a:pt x="101714" y="119844"/>
                    <a:pt x="94091" y="112221"/>
                    <a:pt x="75035" y="119844"/>
                  </a:cubicBezTo>
                  <a:cubicBezTo>
                    <a:pt x="59790" y="112221"/>
                    <a:pt x="6432" y="138900"/>
                    <a:pt x="6432" y="138900"/>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5" name="Google Shape;1165;p79"/>
            <p:cNvSpPr/>
            <p:nvPr/>
          </p:nvSpPr>
          <p:spPr>
            <a:xfrm>
              <a:off x="1696942" y="5663106"/>
              <a:ext cx="114339" cy="76226"/>
            </a:xfrm>
            <a:custGeom>
              <a:avLst/>
              <a:gdLst/>
              <a:ahLst/>
              <a:cxnLst/>
              <a:rect l="l" t="t" r="r" b="b"/>
              <a:pathLst>
                <a:path w="114338" h="76225" extrusionOk="0">
                  <a:moveTo>
                    <a:pt x="0" y="34302"/>
                  </a:moveTo>
                  <a:lnTo>
                    <a:pt x="45735" y="72415"/>
                  </a:lnTo>
                  <a:cubicBezTo>
                    <a:pt x="45735" y="72415"/>
                    <a:pt x="53358" y="80037"/>
                    <a:pt x="68603" y="76226"/>
                  </a:cubicBezTo>
                  <a:cubicBezTo>
                    <a:pt x="83848" y="72415"/>
                    <a:pt x="141018" y="49547"/>
                    <a:pt x="141018" y="49547"/>
                  </a:cubicBezTo>
                  <a:cubicBezTo>
                    <a:pt x="141018" y="49547"/>
                    <a:pt x="148640" y="45735"/>
                    <a:pt x="141018" y="38113"/>
                  </a:cubicBezTo>
                  <a:cubicBezTo>
                    <a:pt x="133395" y="30490"/>
                    <a:pt x="99094" y="3811"/>
                    <a:pt x="99094" y="3811"/>
                  </a:cubicBezTo>
                  <a:cubicBezTo>
                    <a:pt x="99094" y="3811"/>
                    <a:pt x="91471" y="0"/>
                    <a:pt x="83848" y="0"/>
                  </a:cubicBezTo>
                  <a:cubicBezTo>
                    <a:pt x="72414" y="3811"/>
                    <a:pt x="3811" y="30490"/>
                    <a:pt x="3811" y="30490"/>
                  </a:cubicBezTo>
                  <a:cubicBezTo>
                    <a:pt x="3811" y="30490"/>
                    <a:pt x="0" y="30490"/>
                    <a:pt x="0"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6" name="Google Shape;1166;p79"/>
            <p:cNvSpPr/>
            <p:nvPr/>
          </p:nvSpPr>
          <p:spPr>
            <a:xfrm>
              <a:off x="1798780" y="5624993"/>
              <a:ext cx="114339" cy="76226"/>
            </a:xfrm>
            <a:custGeom>
              <a:avLst/>
              <a:gdLst/>
              <a:ahLst/>
              <a:cxnLst/>
              <a:rect l="l" t="t" r="r" b="b"/>
              <a:pathLst>
                <a:path w="114338" h="76225" extrusionOk="0">
                  <a:moveTo>
                    <a:pt x="1067" y="34302"/>
                  </a:moveTo>
                  <a:lnTo>
                    <a:pt x="46803" y="72415"/>
                  </a:lnTo>
                  <a:cubicBezTo>
                    <a:pt x="46803" y="72415"/>
                    <a:pt x="54425" y="80037"/>
                    <a:pt x="69670" y="76226"/>
                  </a:cubicBezTo>
                  <a:cubicBezTo>
                    <a:pt x="84916" y="72415"/>
                    <a:pt x="142085" y="49547"/>
                    <a:pt x="142085" y="49547"/>
                  </a:cubicBezTo>
                  <a:cubicBezTo>
                    <a:pt x="142085" y="49547"/>
                    <a:pt x="149708" y="45735"/>
                    <a:pt x="142085" y="38113"/>
                  </a:cubicBezTo>
                  <a:cubicBezTo>
                    <a:pt x="134462" y="30490"/>
                    <a:pt x="100161" y="3811"/>
                    <a:pt x="100161" y="3811"/>
                  </a:cubicBezTo>
                  <a:cubicBezTo>
                    <a:pt x="100161" y="3811"/>
                    <a:pt x="92538" y="0"/>
                    <a:pt x="84916" y="0"/>
                  </a:cubicBezTo>
                  <a:cubicBezTo>
                    <a:pt x="73482" y="3811"/>
                    <a:pt x="4879" y="30490"/>
                    <a:pt x="4879" y="30490"/>
                  </a:cubicBezTo>
                  <a:cubicBezTo>
                    <a:pt x="4879" y="30490"/>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7" name="Google Shape;1167;p79"/>
            <p:cNvSpPr/>
            <p:nvPr/>
          </p:nvSpPr>
          <p:spPr>
            <a:xfrm>
              <a:off x="1906563" y="5586880"/>
              <a:ext cx="114339" cy="76226"/>
            </a:xfrm>
            <a:custGeom>
              <a:avLst/>
              <a:gdLst/>
              <a:ahLst/>
              <a:cxnLst/>
              <a:rect l="l" t="t" r="r" b="b"/>
              <a:pathLst>
                <a:path w="114338" h="76225" extrusionOk="0">
                  <a:moveTo>
                    <a:pt x="0" y="34302"/>
                  </a:moveTo>
                  <a:lnTo>
                    <a:pt x="45735" y="72415"/>
                  </a:lnTo>
                  <a:cubicBezTo>
                    <a:pt x="45735" y="72415"/>
                    <a:pt x="53358" y="80037"/>
                    <a:pt x="68603" y="76226"/>
                  </a:cubicBezTo>
                  <a:cubicBezTo>
                    <a:pt x="83848" y="72415"/>
                    <a:pt x="141018" y="49547"/>
                    <a:pt x="141018" y="49547"/>
                  </a:cubicBezTo>
                  <a:cubicBezTo>
                    <a:pt x="141018" y="49547"/>
                    <a:pt x="148640" y="45735"/>
                    <a:pt x="141018" y="38113"/>
                  </a:cubicBezTo>
                  <a:cubicBezTo>
                    <a:pt x="133395" y="30490"/>
                    <a:pt x="99094" y="3811"/>
                    <a:pt x="99094" y="3811"/>
                  </a:cubicBezTo>
                  <a:cubicBezTo>
                    <a:pt x="99094" y="3811"/>
                    <a:pt x="91471" y="0"/>
                    <a:pt x="83848" y="0"/>
                  </a:cubicBezTo>
                  <a:cubicBezTo>
                    <a:pt x="72414" y="3811"/>
                    <a:pt x="3811" y="30490"/>
                    <a:pt x="3811" y="30490"/>
                  </a:cubicBezTo>
                  <a:cubicBezTo>
                    <a:pt x="3811" y="30490"/>
                    <a:pt x="0" y="30490"/>
                    <a:pt x="0"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8" name="Google Shape;1168;p79"/>
            <p:cNvSpPr/>
            <p:nvPr/>
          </p:nvSpPr>
          <p:spPr>
            <a:xfrm>
              <a:off x="1592970" y="5701219"/>
              <a:ext cx="114339" cy="76226"/>
            </a:xfrm>
            <a:custGeom>
              <a:avLst/>
              <a:gdLst/>
              <a:ahLst/>
              <a:cxnLst/>
              <a:rect l="l" t="t" r="r" b="b"/>
              <a:pathLst>
                <a:path w="114338" h="76225" extrusionOk="0">
                  <a:moveTo>
                    <a:pt x="1067" y="34302"/>
                  </a:moveTo>
                  <a:lnTo>
                    <a:pt x="46803" y="72415"/>
                  </a:lnTo>
                  <a:cubicBezTo>
                    <a:pt x="46803" y="72415"/>
                    <a:pt x="54425" y="80037"/>
                    <a:pt x="69670" y="76226"/>
                  </a:cubicBezTo>
                  <a:cubicBezTo>
                    <a:pt x="84916" y="72415"/>
                    <a:pt x="142085" y="49547"/>
                    <a:pt x="142085" y="49547"/>
                  </a:cubicBezTo>
                  <a:cubicBezTo>
                    <a:pt x="142085" y="49547"/>
                    <a:pt x="149707" y="45735"/>
                    <a:pt x="142085" y="38113"/>
                  </a:cubicBezTo>
                  <a:cubicBezTo>
                    <a:pt x="134462" y="30490"/>
                    <a:pt x="100161" y="3811"/>
                    <a:pt x="100161" y="3811"/>
                  </a:cubicBezTo>
                  <a:cubicBezTo>
                    <a:pt x="100161" y="3811"/>
                    <a:pt x="92538" y="0"/>
                    <a:pt x="84916" y="0"/>
                  </a:cubicBezTo>
                  <a:cubicBezTo>
                    <a:pt x="73482" y="3811"/>
                    <a:pt x="4878" y="30490"/>
                    <a:pt x="4878" y="30490"/>
                  </a:cubicBezTo>
                  <a:cubicBezTo>
                    <a:pt x="4878" y="30490"/>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69" name="Google Shape;1169;p79"/>
            <p:cNvSpPr/>
            <p:nvPr/>
          </p:nvSpPr>
          <p:spPr>
            <a:xfrm>
              <a:off x="2025904" y="5444168"/>
              <a:ext cx="419242" cy="152452"/>
            </a:xfrm>
            <a:custGeom>
              <a:avLst/>
              <a:gdLst/>
              <a:ahLst/>
              <a:cxnLst/>
              <a:rect l="l" t="t" r="r" b="b"/>
              <a:pathLst>
                <a:path w="419242" h="152451" extrusionOk="0">
                  <a:moveTo>
                    <a:pt x="6432" y="131278"/>
                  </a:moveTo>
                  <a:cubicBezTo>
                    <a:pt x="6432" y="131278"/>
                    <a:pt x="-5002" y="138900"/>
                    <a:pt x="2620" y="146523"/>
                  </a:cubicBezTo>
                  <a:cubicBezTo>
                    <a:pt x="10243" y="154145"/>
                    <a:pt x="40733" y="177013"/>
                    <a:pt x="40733" y="177013"/>
                  </a:cubicBezTo>
                  <a:cubicBezTo>
                    <a:pt x="40733" y="177013"/>
                    <a:pt x="48356" y="184636"/>
                    <a:pt x="63601" y="180825"/>
                  </a:cubicBezTo>
                  <a:cubicBezTo>
                    <a:pt x="78846" y="177013"/>
                    <a:pt x="136015" y="157957"/>
                    <a:pt x="136015" y="157957"/>
                  </a:cubicBezTo>
                  <a:cubicBezTo>
                    <a:pt x="136015" y="157957"/>
                    <a:pt x="147449" y="154145"/>
                    <a:pt x="143638" y="146523"/>
                  </a:cubicBezTo>
                  <a:cubicBezTo>
                    <a:pt x="143638" y="146523"/>
                    <a:pt x="155072" y="154145"/>
                    <a:pt x="166506" y="150334"/>
                  </a:cubicBezTo>
                  <a:cubicBezTo>
                    <a:pt x="181751" y="142712"/>
                    <a:pt x="231298" y="127467"/>
                    <a:pt x="231298" y="127467"/>
                  </a:cubicBezTo>
                  <a:cubicBezTo>
                    <a:pt x="231298" y="127467"/>
                    <a:pt x="246543" y="123655"/>
                    <a:pt x="242732" y="116033"/>
                  </a:cubicBezTo>
                  <a:cubicBezTo>
                    <a:pt x="242732" y="116033"/>
                    <a:pt x="250354" y="123655"/>
                    <a:pt x="265599" y="116033"/>
                  </a:cubicBezTo>
                  <a:cubicBezTo>
                    <a:pt x="280845" y="108410"/>
                    <a:pt x="330391" y="89354"/>
                    <a:pt x="330391" y="89354"/>
                  </a:cubicBezTo>
                  <a:cubicBezTo>
                    <a:pt x="330391" y="89354"/>
                    <a:pt x="341825" y="85542"/>
                    <a:pt x="338014" y="81731"/>
                  </a:cubicBezTo>
                  <a:cubicBezTo>
                    <a:pt x="338014" y="81731"/>
                    <a:pt x="349448" y="85542"/>
                    <a:pt x="364693" y="81731"/>
                  </a:cubicBezTo>
                  <a:cubicBezTo>
                    <a:pt x="379938" y="74108"/>
                    <a:pt x="421862" y="58863"/>
                    <a:pt x="421862" y="58863"/>
                  </a:cubicBezTo>
                  <a:cubicBezTo>
                    <a:pt x="421862" y="58863"/>
                    <a:pt x="440919" y="51241"/>
                    <a:pt x="429485" y="39807"/>
                  </a:cubicBezTo>
                  <a:cubicBezTo>
                    <a:pt x="421862" y="28373"/>
                    <a:pt x="383749" y="1694"/>
                    <a:pt x="383749" y="1694"/>
                  </a:cubicBezTo>
                  <a:cubicBezTo>
                    <a:pt x="383749" y="1694"/>
                    <a:pt x="379938" y="-2117"/>
                    <a:pt x="364693" y="1694"/>
                  </a:cubicBezTo>
                  <a:cubicBezTo>
                    <a:pt x="349448" y="9317"/>
                    <a:pt x="296090" y="28373"/>
                    <a:pt x="296090" y="28373"/>
                  </a:cubicBezTo>
                  <a:cubicBezTo>
                    <a:pt x="296090" y="28373"/>
                    <a:pt x="288467" y="32184"/>
                    <a:pt x="292278" y="39807"/>
                  </a:cubicBezTo>
                  <a:cubicBezTo>
                    <a:pt x="292278" y="39807"/>
                    <a:pt x="284656" y="28373"/>
                    <a:pt x="269411" y="35995"/>
                  </a:cubicBezTo>
                  <a:cubicBezTo>
                    <a:pt x="254166" y="43618"/>
                    <a:pt x="200807" y="62675"/>
                    <a:pt x="200807" y="62675"/>
                  </a:cubicBezTo>
                  <a:cubicBezTo>
                    <a:pt x="200807" y="62675"/>
                    <a:pt x="193185" y="62675"/>
                    <a:pt x="193185" y="74108"/>
                  </a:cubicBezTo>
                  <a:cubicBezTo>
                    <a:pt x="193185" y="74108"/>
                    <a:pt x="185562" y="62675"/>
                    <a:pt x="166506" y="74108"/>
                  </a:cubicBezTo>
                  <a:cubicBezTo>
                    <a:pt x="147449" y="81731"/>
                    <a:pt x="105525" y="96976"/>
                    <a:pt x="105525" y="96976"/>
                  </a:cubicBezTo>
                  <a:cubicBezTo>
                    <a:pt x="105525" y="96976"/>
                    <a:pt x="94091" y="100788"/>
                    <a:pt x="94091" y="108410"/>
                  </a:cubicBezTo>
                  <a:cubicBezTo>
                    <a:pt x="94091" y="108410"/>
                    <a:pt x="86469" y="100788"/>
                    <a:pt x="71224" y="108410"/>
                  </a:cubicBezTo>
                  <a:cubicBezTo>
                    <a:pt x="59790" y="108410"/>
                    <a:pt x="6432" y="131278"/>
                    <a:pt x="6432" y="131278"/>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0" name="Google Shape;1170;p79"/>
            <p:cNvSpPr/>
            <p:nvPr/>
          </p:nvSpPr>
          <p:spPr>
            <a:xfrm>
              <a:off x="2127618" y="5506843"/>
              <a:ext cx="114339" cy="76226"/>
            </a:xfrm>
            <a:custGeom>
              <a:avLst/>
              <a:gdLst/>
              <a:ahLst/>
              <a:cxnLst/>
              <a:rect l="l" t="t" r="r" b="b"/>
              <a:pathLst>
                <a:path w="114338" h="76225" extrusionOk="0">
                  <a:moveTo>
                    <a:pt x="0" y="38113"/>
                  </a:moveTo>
                  <a:lnTo>
                    <a:pt x="41924" y="76226"/>
                  </a:lnTo>
                  <a:cubicBezTo>
                    <a:pt x="41924" y="76226"/>
                    <a:pt x="49547" y="83848"/>
                    <a:pt x="60981" y="76226"/>
                  </a:cubicBezTo>
                  <a:cubicBezTo>
                    <a:pt x="72414" y="72414"/>
                    <a:pt x="129584" y="49547"/>
                    <a:pt x="129584" y="49547"/>
                  </a:cubicBezTo>
                  <a:cubicBezTo>
                    <a:pt x="129584" y="49547"/>
                    <a:pt x="137206" y="45735"/>
                    <a:pt x="129584" y="38113"/>
                  </a:cubicBezTo>
                  <a:cubicBezTo>
                    <a:pt x="121961" y="30490"/>
                    <a:pt x="91471" y="3811"/>
                    <a:pt x="91471" y="3811"/>
                  </a:cubicBezTo>
                  <a:cubicBezTo>
                    <a:pt x="91471" y="3811"/>
                    <a:pt x="83848" y="0"/>
                    <a:pt x="76226" y="0"/>
                  </a:cubicBezTo>
                  <a:cubicBezTo>
                    <a:pt x="68603" y="3811"/>
                    <a:pt x="0" y="26679"/>
                    <a:pt x="0" y="26679"/>
                  </a:cubicBezTo>
                  <a:cubicBezTo>
                    <a:pt x="0" y="26679"/>
                    <a:pt x="0" y="34301"/>
                    <a:pt x="0" y="3811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1" name="Google Shape;1171;p79"/>
            <p:cNvSpPr/>
            <p:nvPr/>
          </p:nvSpPr>
          <p:spPr>
            <a:xfrm>
              <a:off x="2225017" y="5476352"/>
              <a:ext cx="114339" cy="76226"/>
            </a:xfrm>
            <a:custGeom>
              <a:avLst/>
              <a:gdLst/>
              <a:ahLst/>
              <a:cxnLst/>
              <a:rect l="l" t="t" r="r" b="b"/>
              <a:pathLst>
                <a:path w="114338" h="76225" extrusionOk="0">
                  <a:moveTo>
                    <a:pt x="1694" y="34302"/>
                  </a:moveTo>
                  <a:lnTo>
                    <a:pt x="43618" y="72415"/>
                  </a:lnTo>
                  <a:cubicBezTo>
                    <a:pt x="43618" y="72415"/>
                    <a:pt x="51241" y="80037"/>
                    <a:pt x="62675" y="76226"/>
                  </a:cubicBezTo>
                  <a:cubicBezTo>
                    <a:pt x="74108" y="72415"/>
                    <a:pt x="131278" y="49547"/>
                    <a:pt x="131278" y="49547"/>
                  </a:cubicBezTo>
                  <a:cubicBezTo>
                    <a:pt x="131278" y="49547"/>
                    <a:pt x="138900" y="45735"/>
                    <a:pt x="131278" y="38113"/>
                  </a:cubicBezTo>
                  <a:cubicBezTo>
                    <a:pt x="123655" y="30490"/>
                    <a:pt x="93165" y="3811"/>
                    <a:pt x="93165" y="3811"/>
                  </a:cubicBezTo>
                  <a:cubicBezTo>
                    <a:pt x="93165" y="3811"/>
                    <a:pt x="85542" y="0"/>
                    <a:pt x="77920" y="0"/>
                  </a:cubicBezTo>
                  <a:cubicBezTo>
                    <a:pt x="70297" y="3811"/>
                    <a:pt x="1694" y="26679"/>
                    <a:pt x="1694" y="26679"/>
                  </a:cubicBezTo>
                  <a:cubicBezTo>
                    <a:pt x="1694" y="26679"/>
                    <a:pt x="-2117" y="30490"/>
                    <a:pt x="1694"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2" name="Google Shape;1172;p79"/>
            <p:cNvSpPr/>
            <p:nvPr/>
          </p:nvSpPr>
          <p:spPr>
            <a:xfrm>
              <a:off x="2324111" y="5438239"/>
              <a:ext cx="114339" cy="76226"/>
            </a:xfrm>
            <a:custGeom>
              <a:avLst/>
              <a:gdLst/>
              <a:ahLst/>
              <a:cxnLst/>
              <a:rect l="l" t="t" r="r" b="b"/>
              <a:pathLst>
                <a:path w="114338" h="76225" extrusionOk="0">
                  <a:moveTo>
                    <a:pt x="1694" y="34302"/>
                  </a:moveTo>
                  <a:lnTo>
                    <a:pt x="43618" y="72415"/>
                  </a:lnTo>
                  <a:cubicBezTo>
                    <a:pt x="43618" y="72415"/>
                    <a:pt x="51241" y="80037"/>
                    <a:pt x="62675" y="76226"/>
                  </a:cubicBezTo>
                  <a:cubicBezTo>
                    <a:pt x="74108" y="72415"/>
                    <a:pt x="131278" y="49547"/>
                    <a:pt x="131278" y="49547"/>
                  </a:cubicBezTo>
                  <a:cubicBezTo>
                    <a:pt x="131278" y="49547"/>
                    <a:pt x="138900" y="45736"/>
                    <a:pt x="131278" y="38113"/>
                  </a:cubicBezTo>
                  <a:cubicBezTo>
                    <a:pt x="123655" y="30490"/>
                    <a:pt x="93165" y="3811"/>
                    <a:pt x="93165" y="3811"/>
                  </a:cubicBezTo>
                  <a:cubicBezTo>
                    <a:pt x="93165" y="3811"/>
                    <a:pt x="85542" y="0"/>
                    <a:pt x="77920" y="0"/>
                  </a:cubicBezTo>
                  <a:cubicBezTo>
                    <a:pt x="70297" y="3811"/>
                    <a:pt x="1694" y="26679"/>
                    <a:pt x="1694" y="26679"/>
                  </a:cubicBezTo>
                  <a:cubicBezTo>
                    <a:pt x="1694" y="26679"/>
                    <a:pt x="-2117" y="30490"/>
                    <a:pt x="1694"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3" name="Google Shape;1173;p79"/>
            <p:cNvSpPr/>
            <p:nvPr/>
          </p:nvSpPr>
          <p:spPr>
            <a:xfrm>
              <a:off x="2028524" y="5544956"/>
              <a:ext cx="114339" cy="76226"/>
            </a:xfrm>
            <a:custGeom>
              <a:avLst/>
              <a:gdLst/>
              <a:ahLst/>
              <a:cxnLst/>
              <a:rect l="l" t="t" r="r" b="b"/>
              <a:pathLst>
                <a:path w="114338" h="76225" extrusionOk="0">
                  <a:moveTo>
                    <a:pt x="0" y="34301"/>
                  </a:moveTo>
                  <a:lnTo>
                    <a:pt x="41924" y="72414"/>
                  </a:lnTo>
                  <a:cubicBezTo>
                    <a:pt x="41924" y="72414"/>
                    <a:pt x="49547" y="80037"/>
                    <a:pt x="60981" y="76226"/>
                  </a:cubicBezTo>
                  <a:cubicBezTo>
                    <a:pt x="72415" y="72414"/>
                    <a:pt x="129584" y="49547"/>
                    <a:pt x="129584" y="49547"/>
                  </a:cubicBezTo>
                  <a:cubicBezTo>
                    <a:pt x="129584" y="49547"/>
                    <a:pt x="137207" y="45735"/>
                    <a:pt x="129584" y="38113"/>
                  </a:cubicBezTo>
                  <a:cubicBezTo>
                    <a:pt x="121961" y="30490"/>
                    <a:pt x="91471" y="3811"/>
                    <a:pt x="91471" y="3811"/>
                  </a:cubicBezTo>
                  <a:cubicBezTo>
                    <a:pt x="91471" y="3811"/>
                    <a:pt x="83848" y="0"/>
                    <a:pt x="76226" y="0"/>
                  </a:cubicBezTo>
                  <a:cubicBezTo>
                    <a:pt x="68603" y="3811"/>
                    <a:pt x="0" y="26679"/>
                    <a:pt x="0" y="26679"/>
                  </a:cubicBezTo>
                  <a:cubicBezTo>
                    <a:pt x="0" y="26679"/>
                    <a:pt x="0" y="30490"/>
                    <a:pt x="0" y="343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4" name="Google Shape;1174;p79"/>
            <p:cNvSpPr/>
            <p:nvPr/>
          </p:nvSpPr>
          <p:spPr>
            <a:xfrm>
              <a:off x="2454322" y="5306962"/>
              <a:ext cx="381129" cy="152452"/>
            </a:xfrm>
            <a:custGeom>
              <a:avLst/>
              <a:gdLst/>
              <a:ahLst/>
              <a:cxnLst/>
              <a:rect l="l" t="t" r="r" b="b"/>
              <a:pathLst>
                <a:path w="381129" h="152451" extrusionOk="0">
                  <a:moveTo>
                    <a:pt x="4879" y="116033"/>
                  </a:moveTo>
                  <a:cubicBezTo>
                    <a:pt x="4879" y="116033"/>
                    <a:pt x="-2744" y="123655"/>
                    <a:pt x="1067" y="131278"/>
                  </a:cubicBezTo>
                  <a:cubicBezTo>
                    <a:pt x="8690" y="138900"/>
                    <a:pt x="35369" y="161768"/>
                    <a:pt x="35369" y="161768"/>
                  </a:cubicBezTo>
                  <a:cubicBezTo>
                    <a:pt x="35369" y="161768"/>
                    <a:pt x="42991" y="169391"/>
                    <a:pt x="58236" y="165579"/>
                  </a:cubicBezTo>
                  <a:cubicBezTo>
                    <a:pt x="69670" y="161768"/>
                    <a:pt x="123028" y="142712"/>
                    <a:pt x="123028" y="142712"/>
                  </a:cubicBezTo>
                  <a:cubicBezTo>
                    <a:pt x="123028" y="142712"/>
                    <a:pt x="134462" y="138900"/>
                    <a:pt x="130651" y="131278"/>
                  </a:cubicBezTo>
                  <a:cubicBezTo>
                    <a:pt x="130651" y="131278"/>
                    <a:pt x="142085" y="138900"/>
                    <a:pt x="153519" y="135089"/>
                  </a:cubicBezTo>
                  <a:cubicBezTo>
                    <a:pt x="164953" y="131278"/>
                    <a:pt x="210688" y="112221"/>
                    <a:pt x="210688" y="112221"/>
                  </a:cubicBezTo>
                  <a:cubicBezTo>
                    <a:pt x="210688" y="112221"/>
                    <a:pt x="225933" y="108410"/>
                    <a:pt x="222122" y="100788"/>
                  </a:cubicBezTo>
                  <a:cubicBezTo>
                    <a:pt x="222122" y="100788"/>
                    <a:pt x="229745" y="108410"/>
                    <a:pt x="241178" y="100788"/>
                  </a:cubicBezTo>
                  <a:cubicBezTo>
                    <a:pt x="256424" y="93165"/>
                    <a:pt x="302159" y="77920"/>
                    <a:pt x="302159" y="77920"/>
                  </a:cubicBezTo>
                  <a:cubicBezTo>
                    <a:pt x="302159" y="77920"/>
                    <a:pt x="313593" y="74108"/>
                    <a:pt x="309782" y="70297"/>
                  </a:cubicBezTo>
                  <a:cubicBezTo>
                    <a:pt x="309782" y="70297"/>
                    <a:pt x="321216" y="74108"/>
                    <a:pt x="332649" y="70297"/>
                  </a:cubicBezTo>
                  <a:cubicBezTo>
                    <a:pt x="344083" y="62675"/>
                    <a:pt x="386008" y="51241"/>
                    <a:pt x="386008" y="51241"/>
                  </a:cubicBezTo>
                  <a:cubicBezTo>
                    <a:pt x="386008" y="51241"/>
                    <a:pt x="405064" y="43618"/>
                    <a:pt x="393630" y="35996"/>
                  </a:cubicBezTo>
                  <a:cubicBezTo>
                    <a:pt x="386008" y="24562"/>
                    <a:pt x="351706" y="1694"/>
                    <a:pt x="351706" y="1694"/>
                  </a:cubicBezTo>
                  <a:cubicBezTo>
                    <a:pt x="351706" y="1694"/>
                    <a:pt x="347895" y="-2117"/>
                    <a:pt x="332649" y="1694"/>
                  </a:cubicBezTo>
                  <a:cubicBezTo>
                    <a:pt x="317404" y="9316"/>
                    <a:pt x="267858" y="28373"/>
                    <a:pt x="267858" y="28373"/>
                  </a:cubicBezTo>
                  <a:cubicBezTo>
                    <a:pt x="267858" y="28373"/>
                    <a:pt x="260235" y="32184"/>
                    <a:pt x="264046" y="39807"/>
                  </a:cubicBezTo>
                  <a:cubicBezTo>
                    <a:pt x="264046" y="39807"/>
                    <a:pt x="256424" y="28373"/>
                    <a:pt x="241178" y="35996"/>
                  </a:cubicBezTo>
                  <a:cubicBezTo>
                    <a:pt x="225933" y="43618"/>
                    <a:pt x="176387" y="62675"/>
                    <a:pt x="176387" y="62675"/>
                  </a:cubicBezTo>
                  <a:cubicBezTo>
                    <a:pt x="176387" y="62675"/>
                    <a:pt x="168764" y="62675"/>
                    <a:pt x="168764" y="70297"/>
                  </a:cubicBezTo>
                  <a:cubicBezTo>
                    <a:pt x="168764" y="70297"/>
                    <a:pt x="161141" y="62675"/>
                    <a:pt x="142085" y="70297"/>
                  </a:cubicBezTo>
                  <a:cubicBezTo>
                    <a:pt x="123028" y="77920"/>
                    <a:pt x="84916" y="93165"/>
                    <a:pt x="84916" y="93165"/>
                  </a:cubicBezTo>
                  <a:cubicBezTo>
                    <a:pt x="84916" y="93165"/>
                    <a:pt x="73482" y="96976"/>
                    <a:pt x="77293" y="104599"/>
                  </a:cubicBezTo>
                  <a:cubicBezTo>
                    <a:pt x="77293" y="104599"/>
                    <a:pt x="69670" y="96976"/>
                    <a:pt x="54425" y="104599"/>
                  </a:cubicBezTo>
                  <a:cubicBezTo>
                    <a:pt x="50614" y="93165"/>
                    <a:pt x="4879" y="116033"/>
                    <a:pt x="4879" y="116033"/>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5" name="Google Shape;1175;p79"/>
            <p:cNvSpPr/>
            <p:nvPr/>
          </p:nvSpPr>
          <p:spPr>
            <a:xfrm>
              <a:off x="2546860" y="5358202"/>
              <a:ext cx="114339" cy="38113"/>
            </a:xfrm>
            <a:custGeom>
              <a:avLst/>
              <a:gdLst/>
              <a:ahLst/>
              <a:cxnLst/>
              <a:rect l="l" t="t" r="r" b="b"/>
              <a:pathLst>
                <a:path w="114338" h="38112" extrusionOk="0">
                  <a:moveTo>
                    <a:pt x="0" y="34302"/>
                  </a:moveTo>
                  <a:lnTo>
                    <a:pt x="41924" y="68603"/>
                  </a:lnTo>
                  <a:cubicBezTo>
                    <a:pt x="41924" y="68603"/>
                    <a:pt x="49547" y="76226"/>
                    <a:pt x="60981" y="68603"/>
                  </a:cubicBezTo>
                  <a:cubicBezTo>
                    <a:pt x="72415" y="64792"/>
                    <a:pt x="125773" y="45735"/>
                    <a:pt x="125773" y="45735"/>
                  </a:cubicBezTo>
                  <a:cubicBezTo>
                    <a:pt x="125773" y="45735"/>
                    <a:pt x="133395" y="41924"/>
                    <a:pt x="125773" y="34302"/>
                  </a:cubicBezTo>
                  <a:cubicBezTo>
                    <a:pt x="118150" y="26679"/>
                    <a:pt x="91471" y="3811"/>
                    <a:pt x="91471" y="3811"/>
                  </a:cubicBezTo>
                  <a:cubicBezTo>
                    <a:pt x="91471" y="3811"/>
                    <a:pt x="83849" y="0"/>
                    <a:pt x="76226" y="0"/>
                  </a:cubicBezTo>
                  <a:cubicBezTo>
                    <a:pt x="68603" y="3811"/>
                    <a:pt x="3812" y="26679"/>
                    <a:pt x="3812" y="26679"/>
                  </a:cubicBezTo>
                  <a:cubicBezTo>
                    <a:pt x="3812" y="26679"/>
                    <a:pt x="0" y="34302"/>
                    <a:pt x="0"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6" name="Google Shape;1176;p79"/>
            <p:cNvSpPr/>
            <p:nvPr/>
          </p:nvSpPr>
          <p:spPr>
            <a:xfrm>
              <a:off x="2637264" y="5327712"/>
              <a:ext cx="114339" cy="38113"/>
            </a:xfrm>
            <a:custGeom>
              <a:avLst/>
              <a:gdLst/>
              <a:ahLst/>
              <a:cxnLst/>
              <a:rect l="l" t="t" r="r" b="b"/>
              <a:pathLst>
                <a:path w="114338" h="38112" extrusionOk="0">
                  <a:moveTo>
                    <a:pt x="1067" y="34302"/>
                  </a:moveTo>
                  <a:lnTo>
                    <a:pt x="42991" y="68603"/>
                  </a:lnTo>
                  <a:cubicBezTo>
                    <a:pt x="42991" y="68603"/>
                    <a:pt x="50614" y="76226"/>
                    <a:pt x="62048" y="68603"/>
                  </a:cubicBezTo>
                  <a:cubicBezTo>
                    <a:pt x="73482" y="64792"/>
                    <a:pt x="126840" y="45736"/>
                    <a:pt x="126840" y="45736"/>
                  </a:cubicBezTo>
                  <a:cubicBezTo>
                    <a:pt x="126840" y="45736"/>
                    <a:pt x="134462" y="41924"/>
                    <a:pt x="126840" y="34302"/>
                  </a:cubicBezTo>
                  <a:cubicBezTo>
                    <a:pt x="119217" y="26679"/>
                    <a:pt x="92538" y="3811"/>
                    <a:pt x="92538" y="3811"/>
                  </a:cubicBezTo>
                  <a:cubicBezTo>
                    <a:pt x="92538" y="3811"/>
                    <a:pt x="84916" y="0"/>
                    <a:pt x="77293" y="0"/>
                  </a:cubicBezTo>
                  <a:cubicBezTo>
                    <a:pt x="69671" y="3811"/>
                    <a:pt x="4878" y="26679"/>
                    <a:pt x="4878" y="26679"/>
                  </a:cubicBezTo>
                  <a:cubicBezTo>
                    <a:pt x="4878" y="26679"/>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7" name="Google Shape;1177;p79"/>
            <p:cNvSpPr/>
            <p:nvPr/>
          </p:nvSpPr>
          <p:spPr>
            <a:xfrm>
              <a:off x="2732546" y="5293410"/>
              <a:ext cx="114339" cy="38113"/>
            </a:xfrm>
            <a:custGeom>
              <a:avLst/>
              <a:gdLst/>
              <a:ahLst/>
              <a:cxnLst/>
              <a:rect l="l" t="t" r="r" b="b"/>
              <a:pathLst>
                <a:path w="114338" h="38112" extrusionOk="0">
                  <a:moveTo>
                    <a:pt x="1067" y="34302"/>
                  </a:moveTo>
                  <a:lnTo>
                    <a:pt x="42991" y="68603"/>
                  </a:lnTo>
                  <a:cubicBezTo>
                    <a:pt x="42991" y="68603"/>
                    <a:pt x="50614" y="76226"/>
                    <a:pt x="62048" y="68603"/>
                  </a:cubicBezTo>
                  <a:cubicBezTo>
                    <a:pt x="73482" y="64792"/>
                    <a:pt x="126840" y="45736"/>
                    <a:pt x="126840" y="45736"/>
                  </a:cubicBezTo>
                  <a:cubicBezTo>
                    <a:pt x="126840" y="45736"/>
                    <a:pt x="134462" y="41924"/>
                    <a:pt x="126840" y="34302"/>
                  </a:cubicBezTo>
                  <a:cubicBezTo>
                    <a:pt x="119217" y="26679"/>
                    <a:pt x="92538" y="3811"/>
                    <a:pt x="92538" y="3811"/>
                  </a:cubicBezTo>
                  <a:cubicBezTo>
                    <a:pt x="92538" y="3811"/>
                    <a:pt x="84916" y="0"/>
                    <a:pt x="77293" y="0"/>
                  </a:cubicBezTo>
                  <a:cubicBezTo>
                    <a:pt x="69671" y="3811"/>
                    <a:pt x="4878" y="26679"/>
                    <a:pt x="4878" y="26679"/>
                  </a:cubicBezTo>
                  <a:cubicBezTo>
                    <a:pt x="4878" y="26679"/>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8" name="Google Shape;1178;p79"/>
            <p:cNvSpPr/>
            <p:nvPr/>
          </p:nvSpPr>
          <p:spPr>
            <a:xfrm>
              <a:off x="2454322" y="5392504"/>
              <a:ext cx="114339" cy="38113"/>
            </a:xfrm>
            <a:custGeom>
              <a:avLst/>
              <a:gdLst/>
              <a:ahLst/>
              <a:cxnLst/>
              <a:rect l="l" t="t" r="r" b="b"/>
              <a:pathLst>
                <a:path w="114338" h="38112" extrusionOk="0">
                  <a:moveTo>
                    <a:pt x="1067" y="34302"/>
                  </a:moveTo>
                  <a:lnTo>
                    <a:pt x="42991" y="68603"/>
                  </a:lnTo>
                  <a:cubicBezTo>
                    <a:pt x="42991" y="68603"/>
                    <a:pt x="50614" y="76226"/>
                    <a:pt x="62048" y="68603"/>
                  </a:cubicBezTo>
                  <a:cubicBezTo>
                    <a:pt x="73482" y="64792"/>
                    <a:pt x="126840" y="45736"/>
                    <a:pt x="126840" y="45736"/>
                  </a:cubicBezTo>
                  <a:cubicBezTo>
                    <a:pt x="126840" y="45736"/>
                    <a:pt x="134462" y="41924"/>
                    <a:pt x="126840" y="34302"/>
                  </a:cubicBezTo>
                  <a:cubicBezTo>
                    <a:pt x="119217" y="26679"/>
                    <a:pt x="92538" y="3811"/>
                    <a:pt x="92538" y="3811"/>
                  </a:cubicBezTo>
                  <a:cubicBezTo>
                    <a:pt x="92538" y="3811"/>
                    <a:pt x="84916" y="0"/>
                    <a:pt x="77293" y="0"/>
                  </a:cubicBezTo>
                  <a:cubicBezTo>
                    <a:pt x="69670" y="3811"/>
                    <a:pt x="4879" y="26679"/>
                    <a:pt x="4879" y="26679"/>
                  </a:cubicBezTo>
                  <a:cubicBezTo>
                    <a:pt x="4879" y="26679"/>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79" name="Google Shape;1179;p79"/>
            <p:cNvSpPr/>
            <p:nvPr/>
          </p:nvSpPr>
          <p:spPr>
            <a:xfrm>
              <a:off x="2838529" y="5196434"/>
              <a:ext cx="304903" cy="114339"/>
            </a:xfrm>
            <a:custGeom>
              <a:avLst/>
              <a:gdLst/>
              <a:ahLst/>
              <a:cxnLst/>
              <a:rect l="l" t="t" r="r" b="b"/>
              <a:pathLst>
                <a:path w="304903" h="114338" extrusionOk="0">
                  <a:moveTo>
                    <a:pt x="13234" y="85542"/>
                  </a:moveTo>
                  <a:cubicBezTo>
                    <a:pt x="13234" y="85542"/>
                    <a:pt x="-5823" y="93165"/>
                    <a:pt x="1800" y="104599"/>
                  </a:cubicBezTo>
                  <a:cubicBezTo>
                    <a:pt x="13234" y="116033"/>
                    <a:pt x="43724" y="131278"/>
                    <a:pt x="43724" y="131278"/>
                  </a:cubicBezTo>
                  <a:cubicBezTo>
                    <a:pt x="43724" y="131278"/>
                    <a:pt x="58969" y="142712"/>
                    <a:pt x="81837" y="131278"/>
                  </a:cubicBezTo>
                  <a:cubicBezTo>
                    <a:pt x="108516" y="119844"/>
                    <a:pt x="131384" y="112221"/>
                    <a:pt x="131384" y="112221"/>
                  </a:cubicBezTo>
                  <a:cubicBezTo>
                    <a:pt x="131384" y="112221"/>
                    <a:pt x="142818" y="108410"/>
                    <a:pt x="139006" y="104599"/>
                  </a:cubicBezTo>
                  <a:cubicBezTo>
                    <a:pt x="139006" y="104599"/>
                    <a:pt x="142818" y="108410"/>
                    <a:pt x="161874" y="104599"/>
                  </a:cubicBezTo>
                  <a:cubicBezTo>
                    <a:pt x="177119" y="96976"/>
                    <a:pt x="219043" y="81731"/>
                    <a:pt x="219043" y="81731"/>
                  </a:cubicBezTo>
                  <a:cubicBezTo>
                    <a:pt x="219043" y="81731"/>
                    <a:pt x="226666" y="77920"/>
                    <a:pt x="226666" y="74108"/>
                  </a:cubicBezTo>
                  <a:cubicBezTo>
                    <a:pt x="226666" y="74108"/>
                    <a:pt x="230477" y="81731"/>
                    <a:pt x="257156" y="70297"/>
                  </a:cubicBezTo>
                  <a:cubicBezTo>
                    <a:pt x="280024" y="62675"/>
                    <a:pt x="306703" y="51241"/>
                    <a:pt x="306703" y="51241"/>
                  </a:cubicBezTo>
                  <a:cubicBezTo>
                    <a:pt x="306703" y="51241"/>
                    <a:pt x="325760" y="43618"/>
                    <a:pt x="314326" y="32184"/>
                  </a:cubicBezTo>
                  <a:lnTo>
                    <a:pt x="272401" y="1694"/>
                  </a:lnTo>
                  <a:cubicBezTo>
                    <a:pt x="272401" y="1694"/>
                    <a:pt x="264779" y="-2117"/>
                    <a:pt x="249534" y="1694"/>
                  </a:cubicBezTo>
                  <a:cubicBezTo>
                    <a:pt x="234289" y="5505"/>
                    <a:pt x="188553" y="24562"/>
                    <a:pt x="188553" y="24562"/>
                  </a:cubicBezTo>
                  <a:cubicBezTo>
                    <a:pt x="188553" y="24562"/>
                    <a:pt x="180930" y="32184"/>
                    <a:pt x="184742" y="35995"/>
                  </a:cubicBezTo>
                  <a:cubicBezTo>
                    <a:pt x="184742" y="35995"/>
                    <a:pt x="177119" y="28373"/>
                    <a:pt x="161874" y="32184"/>
                  </a:cubicBezTo>
                  <a:cubicBezTo>
                    <a:pt x="146629" y="35995"/>
                    <a:pt x="100893" y="55052"/>
                    <a:pt x="100893" y="55052"/>
                  </a:cubicBezTo>
                  <a:cubicBezTo>
                    <a:pt x="100893" y="55052"/>
                    <a:pt x="93271" y="58863"/>
                    <a:pt x="97082" y="66486"/>
                  </a:cubicBezTo>
                  <a:cubicBezTo>
                    <a:pt x="97082" y="66486"/>
                    <a:pt x="89459" y="55052"/>
                    <a:pt x="66592" y="66486"/>
                  </a:cubicBezTo>
                  <a:cubicBezTo>
                    <a:pt x="36102" y="77920"/>
                    <a:pt x="13234" y="85542"/>
                    <a:pt x="13234" y="85542"/>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80" name="Google Shape;1180;p79"/>
            <p:cNvSpPr/>
            <p:nvPr/>
          </p:nvSpPr>
          <p:spPr>
            <a:xfrm>
              <a:off x="2844564" y="5258042"/>
              <a:ext cx="114339" cy="38113"/>
            </a:xfrm>
            <a:custGeom>
              <a:avLst/>
              <a:gdLst/>
              <a:ahLst/>
              <a:cxnLst/>
              <a:rect l="l" t="t" r="r" b="b"/>
              <a:pathLst>
                <a:path w="114338" h="38112" extrusionOk="0">
                  <a:moveTo>
                    <a:pt x="3388" y="35369"/>
                  </a:moveTo>
                  <a:lnTo>
                    <a:pt x="45312" y="65859"/>
                  </a:lnTo>
                  <a:cubicBezTo>
                    <a:pt x="45312" y="65859"/>
                    <a:pt x="52935" y="73482"/>
                    <a:pt x="64368" y="65859"/>
                  </a:cubicBezTo>
                  <a:cubicBezTo>
                    <a:pt x="75802" y="62048"/>
                    <a:pt x="129160" y="42991"/>
                    <a:pt x="129160" y="42991"/>
                  </a:cubicBezTo>
                  <a:cubicBezTo>
                    <a:pt x="129160" y="42991"/>
                    <a:pt x="136783" y="39180"/>
                    <a:pt x="129160" y="31557"/>
                  </a:cubicBezTo>
                  <a:cubicBezTo>
                    <a:pt x="121538" y="23935"/>
                    <a:pt x="87236" y="4879"/>
                    <a:pt x="87236" y="4879"/>
                  </a:cubicBezTo>
                  <a:cubicBezTo>
                    <a:pt x="87236" y="4879"/>
                    <a:pt x="75802" y="-2744"/>
                    <a:pt x="68180" y="1067"/>
                  </a:cubicBezTo>
                  <a:cubicBezTo>
                    <a:pt x="60557" y="4879"/>
                    <a:pt x="3388" y="27746"/>
                    <a:pt x="3388" y="27746"/>
                  </a:cubicBezTo>
                  <a:cubicBezTo>
                    <a:pt x="3388" y="27746"/>
                    <a:pt x="-4235" y="31557"/>
                    <a:pt x="3388" y="3536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81" name="Google Shape;1181;p79"/>
            <p:cNvSpPr/>
            <p:nvPr/>
          </p:nvSpPr>
          <p:spPr>
            <a:xfrm>
              <a:off x="2934659" y="5228619"/>
              <a:ext cx="114339" cy="38113"/>
            </a:xfrm>
            <a:custGeom>
              <a:avLst/>
              <a:gdLst/>
              <a:ahLst/>
              <a:cxnLst/>
              <a:rect l="l" t="t" r="r" b="b"/>
              <a:pathLst>
                <a:path w="114338" h="38112" extrusionOk="0">
                  <a:moveTo>
                    <a:pt x="4764" y="30490"/>
                  </a:moveTo>
                  <a:lnTo>
                    <a:pt x="46688" y="60981"/>
                  </a:lnTo>
                  <a:cubicBezTo>
                    <a:pt x="46688" y="60981"/>
                    <a:pt x="54311" y="68603"/>
                    <a:pt x="65745" y="60981"/>
                  </a:cubicBezTo>
                  <a:cubicBezTo>
                    <a:pt x="77179" y="57169"/>
                    <a:pt x="130537" y="38113"/>
                    <a:pt x="130537" y="38113"/>
                  </a:cubicBezTo>
                  <a:cubicBezTo>
                    <a:pt x="130537" y="38113"/>
                    <a:pt x="138159" y="34302"/>
                    <a:pt x="130537" y="26679"/>
                  </a:cubicBezTo>
                  <a:cubicBezTo>
                    <a:pt x="122914" y="19056"/>
                    <a:pt x="88612" y="0"/>
                    <a:pt x="88612" y="0"/>
                  </a:cubicBezTo>
                  <a:cubicBezTo>
                    <a:pt x="88612" y="0"/>
                    <a:pt x="77179" y="0"/>
                    <a:pt x="65745" y="0"/>
                  </a:cubicBezTo>
                  <a:cubicBezTo>
                    <a:pt x="58122" y="3811"/>
                    <a:pt x="953" y="22868"/>
                    <a:pt x="953" y="22868"/>
                  </a:cubicBezTo>
                  <a:cubicBezTo>
                    <a:pt x="953" y="22868"/>
                    <a:pt x="-2858" y="26679"/>
                    <a:pt x="4764" y="3049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82" name="Google Shape;1182;p79"/>
            <p:cNvSpPr/>
            <p:nvPr/>
          </p:nvSpPr>
          <p:spPr>
            <a:xfrm>
              <a:off x="3027506" y="5196434"/>
              <a:ext cx="114339" cy="38113"/>
            </a:xfrm>
            <a:custGeom>
              <a:avLst/>
              <a:gdLst/>
              <a:ahLst/>
              <a:cxnLst/>
              <a:rect l="l" t="t" r="r" b="b"/>
              <a:pathLst>
                <a:path w="114338" h="38112" extrusionOk="0">
                  <a:moveTo>
                    <a:pt x="3388" y="32184"/>
                  </a:moveTo>
                  <a:lnTo>
                    <a:pt x="45312" y="62675"/>
                  </a:lnTo>
                  <a:cubicBezTo>
                    <a:pt x="45312" y="62675"/>
                    <a:pt x="52935" y="70297"/>
                    <a:pt x="64368" y="62675"/>
                  </a:cubicBezTo>
                  <a:cubicBezTo>
                    <a:pt x="75802" y="58863"/>
                    <a:pt x="129160" y="39807"/>
                    <a:pt x="129160" y="39807"/>
                  </a:cubicBezTo>
                  <a:cubicBezTo>
                    <a:pt x="129160" y="39807"/>
                    <a:pt x="136783" y="35995"/>
                    <a:pt x="129160" y="28373"/>
                  </a:cubicBezTo>
                  <a:cubicBezTo>
                    <a:pt x="121538" y="20750"/>
                    <a:pt x="87236" y="1694"/>
                    <a:pt x="87236" y="1694"/>
                  </a:cubicBezTo>
                  <a:cubicBezTo>
                    <a:pt x="87236" y="1694"/>
                    <a:pt x="79614" y="-2117"/>
                    <a:pt x="68180" y="1694"/>
                  </a:cubicBezTo>
                  <a:cubicBezTo>
                    <a:pt x="60557" y="5505"/>
                    <a:pt x="3388" y="24562"/>
                    <a:pt x="3388" y="24562"/>
                  </a:cubicBezTo>
                  <a:cubicBezTo>
                    <a:pt x="3388" y="24562"/>
                    <a:pt x="-4235" y="28373"/>
                    <a:pt x="3388" y="3218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83" name="Google Shape;1183;p79"/>
            <p:cNvSpPr/>
            <p:nvPr/>
          </p:nvSpPr>
          <p:spPr>
            <a:xfrm>
              <a:off x="2074260" y="5655483"/>
              <a:ext cx="2706017" cy="1333952"/>
            </a:xfrm>
            <a:custGeom>
              <a:avLst/>
              <a:gdLst/>
              <a:ahLst/>
              <a:cxnLst/>
              <a:rect l="l" t="t" r="r" b="b"/>
              <a:pathLst>
                <a:path w="2706016" h="1333951" extrusionOk="0">
                  <a:moveTo>
                    <a:pt x="2713639" y="0"/>
                  </a:moveTo>
                  <a:lnTo>
                    <a:pt x="0" y="1200557"/>
                  </a:lnTo>
                  <a:lnTo>
                    <a:pt x="3811" y="1360631"/>
                  </a:lnTo>
                  <a:cubicBezTo>
                    <a:pt x="3811" y="1360631"/>
                    <a:pt x="22868" y="1360631"/>
                    <a:pt x="34302" y="1356820"/>
                  </a:cubicBezTo>
                  <a:lnTo>
                    <a:pt x="2667904" y="175320"/>
                  </a:lnTo>
                  <a:cubicBezTo>
                    <a:pt x="2667904" y="175320"/>
                    <a:pt x="2706017" y="160074"/>
                    <a:pt x="2713639" y="129584"/>
                  </a:cubicBezTo>
                  <a:cubicBezTo>
                    <a:pt x="2713639" y="129584"/>
                    <a:pt x="2717451" y="64792"/>
                    <a:pt x="2721262" y="38113"/>
                  </a:cubicBezTo>
                  <a:cubicBezTo>
                    <a:pt x="2721262" y="34302"/>
                    <a:pt x="2725073" y="11434"/>
                    <a:pt x="2713639" y="0"/>
                  </a:cubicBezTo>
                  <a:close/>
                </a:path>
              </a:pathLst>
            </a:custGeom>
            <a:solidFill>
              <a:srgbClr val="DDDDE5"/>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184" name="Google Shape;1184;p79"/>
            <p:cNvSpPr/>
            <p:nvPr/>
          </p:nvSpPr>
          <p:spPr>
            <a:xfrm>
              <a:off x="862269" y="5796501"/>
              <a:ext cx="1219613" cy="1219613"/>
            </a:xfrm>
            <a:custGeom>
              <a:avLst/>
              <a:gdLst/>
              <a:ahLst/>
              <a:cxnLst/>
              <a:rect l="l" t="t" r="r" b="b"/>
              <a:pathLst>
                <a:path w="1219613" h="1219612" extrusionOk="0">
                  <a:moveTo>
                    <a:pt x="1215802" y="1059539"/>
                  </a:moveTo>
                  <a:lnTo>
                    <a:pt x="1219613" y="1219613"/>
                  </a:lnTo>
                  <a:cubicBezTo>
                    <a:pt x="1219613" y="1219613"/>
                    <a:pt x="1192934" y="1219613"/>
                    <a:pt x="1177689" y="1200557"/>
                  </a:cubicBezTo>
                  <a:lnTo>
                    <a:pt x="26679" y="152452"/>
                  </a:lnTo>
                  <a:cubicBezTo>
                    <a:pt x="26679" y="152452"/>
                    <a:pt x="3811" y="137206"/>
                    <a:pt x="7623" y="118150"/>
                  </a:cubicBezTo>
                  <a:lnTo>
                    <a:pt x="0" y="26679"/>
                  </a:lnTo>
                  <a:cubicBezTo>
                    <a:pt x="0" y="26679"/>
                    <a:pt x="0" y="7622"/>
                    <a:pt x="3811" y="0"/>
                  </a:cubicBezTo>
                  <a:lnTo>
                    <a:pt x="1215802" y="1059539"/>
                  </a:lnTo>
                  <a:close/>
                </a:path>
              </a:pathLst>
            </a:custGeom>
            <a:solidFill>
              <a:srgbClr val="DDDDE5"/>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sp>
        <p:nvSpPr>
          <p:cNvPr id="1185" name="Google Shape;1185;p79"/>
          <p:cNvSpPr txBox="1"/>
          <p:nvPr/>
        </p:nvSpPr>
        <p:spPr>
          <a:xfrm>
            <a:off x="523325" y="1704767"/>
            <a:ext cx="10970548" cy="3105574"/>
          </a:xfrm>
          <a:prstGeom prst="rect">
            <a:avLst/>
          </a:prstGeom>
          <a:noFill/>
          <a:ln>
            <a:noFill/>
          </a:ln>
        </p:spPr>
        <p:txBody>
          <a:bodyPr spcFirstLastPara="1" wrap="square" lIns="91425" tIns="45700" rIns="91425" bIns="45700" anchor="ctr" anchorCtr="0">
            <a:noAutofit/>
          </a:bodyPr>
          <a:lstStyle/>
          <a:p>
            <a:pPr lvl="0" algn="ctr" rtl="1">
              <a:lnSpc>
                <a:spcPct val="90000"/>
              </a:lnSpc>
              <a:buClr>
                <a:srgbClr val="FFFFFF"/>
              </a:buClr>
              <a:buSzPts val="4800"/>
            </a:pPr>
            <a:r>
              <a:rPr lang="fa-IR" sz="4800" b="1" i="1" dirty="0">
                <a:solidFill>
                  <a:srgbClr val="FFFFFF"/>
                </a:solidFill>
                <a:latin typeface="Raleway"/>
                <a:ea typeface="Raleway"/>
                <a:cs typeface="B Nazanin" panose="00000400000000000000" pitchFamily="2" charset="-78"/>
                <a:sym typeface="Raleway"/>
              </a:rPr>
              <a:t>"موفقیت نهایی نیست. شکست کشنده نیست: این شجاعت ادامه دادن است که مهم است.</a:t>
            </a:r>
            <a:endParaRPr sz="4800" b="1" i="1" u="none" strike="noStrike" cap="none" dirty="0">
              <a:solidFill>
                <a:srgbClr val="FFFFFF"/>
              </a:solidFill>
              <a:latin typeface="Raleway"/>
              <a:ea typeface="Raleway"/>
              <a:cs typeface="B Nazanin" panose="00000400000000000000" pitchFamily="2" charset="-78"/>
              <a:sym typeface="Raleway"/>
            </a:endParaRPr>
          </a:p>
        </p:txBody>
      </p:sp>
      <p:pic>
        <p:nvPicPr>
          <p:cNvPr id="1186" name="Google Shape;1186;p79"/>
          <p:cNvPicPr preferRelativeResize="0"/>
          <p:nvPr/>
        </p:nvPicPr>
        <p:blipFill rotWithShape="1">
          <a:blip r:embed="rId7">
            <a:alphaModFix/>
          </a:blip>
          <a:srcRect/>
          <a:stretch/>
        </p:blipFill>
        <p:spPr>
          <a:xfrm>
            <a:off x="4258666" y="5810250"/>
            <a:ext cx="1752600" cy="723900"/>
          </a:xfrm>
          <a:prstGeom prst="rect">
            <a:avLst/>
          </a:prstGeom>
          <a:noFill/>
          <a:ln>
            <a:noFill/>
          </a:ln>
        </p:spPr>
      </p:pic>
      <p:pic>
        <p:nvPicPr>
          <p:cNvPr id="1187" name="Google Shape;1187;p79"/>
          <p:cNvPicPr preferRelativeResize="0"/>
          <p:nvPr/>
        </p:nvPicPr>
        <p:blipFill rotWithShape="1">
          <a:blip r:embed="rId8">
            <a:alphaModFix/>
          </a:blip>
          <a:srcRect/>
          <a:stretch/>
        </p:blipFill>
        <p:spPr>
          <a:xfrm rot="-168577">
            <a:off x="7560710" y="6284913"/>
            <a:ext cx="1181100" cy="295275"/>
          </a:xfrm>
          <a:prstGeom prst="rect">
            <a:avLst/>
          </a:prstGeom>
          <a:noFill/>
          <a:ln>
            <a:noFill/>
          </a:ln>
        </p:spPr>
      </p:pic>
      <p:sp>
        <p:nvSpPr>
          <p:cNvPr id="1188" name="Google Shape;1188;p79"/>
          <p:cNvSpPr/>
          <p:nvPr/>
        </p:nvSpPr>
        <p:spPr>
          <a:xfrm>
            <a:off x="7921180" y="4443061"/>
            <a:ext cx="2501973" cy="923330"/>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Roboto"/>
                <a:ea typeface="Roboto"/>
                <a:cs typeface="B Nazanin" panose="00000400000000000000" pitchFamily="2" charset="-78"/>
                <a:sym typeface="Roboto"/>
              </a:rPr>
              <a:t>~ وینستون اس. چرچیل</a:t>
            </a:r>
            <a:endParaRPr sz="1800" b="0" i="0" u="none" strike="noStrike" cap="none" dirty="0">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050"/>
                                        </p:tgtEl>
                                        <p:attrNameLst>
                                          <p:attrName>style.visibility</p:attrName>
                                        </p:attrNameLst>
                                      </p:cBhvr>
                                      <p:to>
                                        <p:strVal val="visible"/>
                                      </p:to>
                                    </p:set>
                                    <p:animEffect transition="in" filter="fade">
                                      <p:cBhvr>
                                        <p:cTn id="7" dur="500"/>
                                        <p:tgtEl>
                                          <p:spTgt spid="1050"/>
                                        </p:tgtEl>
                                      </p:cBhvr>
                                    </p:animEffect>
                                  </p:childTnLst>
                                </p:cTn>
                              </p:par>
                              <p:par>
                                <p:cTn id="8" presetID="10" presetClass="entr" presetSubtype="0" fill="hold" nodeType="withEffect">
                                  <p:stCondLst>
                                    <p:cond delay="1000"/>
                                  </p:stCondLst>
                                  <p:childTnLst>
                                    <p:set>
                                      <p:cBhvr>
                                        <p:cTn id="9" dur="1" fill="hold">
                                          <p:stCondLst>
                                            <p:cond delay="0"/>
                                          </p:stCondLst>
                                        </p:cTn>
                                        <p:tgtEl>
                                          <p:spTgt spid="1049"/>
                                        </p:tgtEl>
                                        <p:attrNameLst>
                                          <p:attrName>style.visibility</p:attrName>
                                        </p:attrNameLst>
                                      </p:cBhvr>
                                      <p:to>
                                        <p:strVal val="visible"/>
                                      </p:to>
                                    </p:set>
                                    <p:animEffect transition="in" filter="fade">
                                      <p:cBhvr>
                                        <p:cTn id="10" dur="500"/>
                                        <p:tgtEl>
                                          <p:spTgt spid="1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93"/>
        <p:cNvGrpSpPr/>
        <p:nvPr/>
      </p:nvGrpSpPr>
      <p:grpSpPr>
        <a:xfrm>
          <a:off x="0" y="0"/>
          <a:ext cx="0" cy="0"/>
          <a:chOff x="0" y="0"/>
          <a:chExt cx="0" cy="0"/>
        </a:xfrm>
      </p:grpSpPr>
      <p:sp>
        <p:nvSpPr>
          <p:cNvPr id="1194" name="Google Shape;1194;p80"/>
          <p:cNvSpPr/>
          <p:nvPr/>
        </p:nvSpPr>
        <p:spPr>
          <a:xfrm>
            <a:off x="266700" y="254000"/>
            <a:ext cx="11658600" cy="6280150"/>
          </a:xfrm>
          <a:prstGeom prst="rect">
            <a:avLst/>
          </a:prstGeom>
          <a:gradFill>
            <a:gsLst>
              <a:gs pos="0">
                <a:srgbClr val="63993F"/>
              </a:gs>
              <a:gs pos="23000">
                <a:srgbClr val="63993F"/>
              </a:gs>
              <a:gs pos="69000">
                <a:srgbClr val="548135"/>
              </a:gs>
              <a:gs pos="97000">
                <a:srgbClr val="4E7931"/>
              </a:gs>
              <a:gs pos="100000">
                <a:srgbClr val="4E793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195" name="Google Shape;1195;p80"/>
          <p:cNvPicPr preferRelativeResize="0"/>
          <p:nvPr/>
        </p:nvPicPr>
        <p:blipFill rotWithShape="1">
          <a:blip r:embed="rId3">
            <a:alphaModFix/>
          </a:blip>
          <a:srcRect/>
          <a:stretch/>
        </p:blipFill>
        <p:spPr>
          <a:xfrm>
            <a:off x="-89308" y="-118816"/>
            <a:ext cx="12192000" cy="6858000"/>
          </a:xfrm>
          <a:prstGeom prst="rect">
            <a:avLst/>
          </a:prstGeom>
          <a:noFill/>
          <a:ln>
            <a:noFill/>
          </a:ln>
        </p:spPr>
      </p:pic>
      <p:sp>
        <p:nvSpPr>
          <p:cNvPr id="1196" name="Google Shape;1196;p80"/>
          <p:cNvSpPr/>
          <p:nvPr/>
        </p:nvSpPr>
        <p:spPr>
          <a:xfrm>
            <a:off x="10683663" y="5758790"/>
            <a:ext cx="335149" cy="33514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197" name="Google Shape;1197;p80"/>
          <p:cNvSpPr/>
          <p:nvPr/>
        </p:nvSpPr>
        <p:spPr>
          <a:xfrm>
            <a:off x="11173043" y="539273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198" name="Google Shape;1198;p80"/>
          <p:cNvSpPr/>
          <p:nvPr/>
        </p:nvSpPr>
        <p:spPr>
          <a:xfrm>
            <a:off x="501800" y="3941269"/>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199" name="Google Shape;1199;p80"/>
          <p:cNvSpPr txBox="1">
            <a:spLocks noGrp="1"/>
          </p:cNvSpPr>
          <p:nvPr>
            <p:ph type="title"/>
          </p:nvPr>
        </p:nvSpPr>
        <p:spPr>
          <a:xfrm>
            <a:off x="748892" y="474094"/>
            <a:ext cx="10515600" cy="1325563"/>
          </a:xfrm>
          <a:prstGeom prst="rect">
            <a:avLst/>
          </a:prstGeom>
          <a:noFill/>
          <a:ln>
            <a:noFill/>
          </a:ln>
        </p:spPr>
        <p:txBody>
          <a:bodyPr spcFirstLastPara="1" wrap="square" lIns="91425" tIns="45700" rIns="91425" bIns="45700" anchor="ctr" anchorCtr="0">
            <a:noAutofit/>
          </a:bodyPr>
          <a:lstStyle/>
          <a:p>
            <a:pPr lvl="0" algn="ctr">
              <a:lnSpc>
                <a:spcPct val="100000"/>
              </a:lnSpc>
              <a:buClr>
                <a:srgbClr val="FFFFFF"/>
              </a:buClr>
              <a:buSzPts val="5000"/>
            </a:pPr>
            <a:r>
              <a:rPr lang="fa-IR" sz="5000" b="1" dirty="0">
                <a:solidFill>
                  <a:srgbClr val="FFFFFF"/>
                </a:solidFill>
                <a:latin typeface="Raleway"/>
                <a:ea typeface="Raleway"/>
                <a:cs typeface="B Nazanin" panose="00000400000000000000" pitchFamily="2" charset="-78"/>
                <a:sym typeface="Raleway"/>
              </a:rPr>
              <a:t>یک معادله</a:t>
            </a:r>
            <a:endParaRPr dirty="0">
              <a:cs typeface="B Nazanin" panose="00000400000000000000" pitchFamily="2" charset="-78"/>
            </a:endParaRPr>
          </a:p>
        </p:txBody>
      </p:sp>
      <p:sp>
        <p:nvSpPr>
          <p:cNvPr id="1200" name="Google Shape;1200;p80"/>
          <p:cNvSpPr txBox="1"/>
          <p:nvPr/>
        </p:nvSpPr>
        <p:spPr>
          <a:xfrm>
            <a:off x="3179157" y="2202189"/>
            <a:ext cx="6315877" cy="2215991"/>
          </a:xfrm>
          <a:prstGeom prst="rect">
            <a:avLst/>
          </a:prstGeom>
          <a:noFill/>
          <a:ln>
            <a:noFill/>
          </a:ln>
        </p:spPr>
        <p:txBody>
          <a:bodyPr spcFirstLastPara="1" wrap="square" lIns="91425" tIns="45700" rIns="91425" bIns="45700" anchor="t" anchorCtr="0">
            <a:noAutofit/>
          </a:bodyPr>
          <a:lstStyle/>
          <a:p>
            <a:pPr lvl="0">
              <a:buClr>
                <a:srgbClr val="FFFFFF"/>
              </a:buClr>
              <a:buSzPts val="13800"/>
            </a:pPr>
            <a:r>
              <a:rPr lang="fa-IR" sz="5400" b="1" dirty="0">
                <a:solidFill>
                  <a:srgbClr val="FFFFFF"/>
                </a:solidFill>
                <a:latin typeface="Calibri"/>
                <a:ea typeface="Calibri"/>
                <a:cs typeface="B Nazanin" panose="00000400000000000000" pitchFamily="2" charset="-78"/>
                <a:sym typeface="Calibri"/>
              </a:rPr>
              <a:t>قالب پاورپوینت فیزیک قابل ویرایش می باشد</a:t>
            </a:r>
            <a:endParaRPr sz="5400" dirty="0">
              <a:cs typeface="B Nazanin" panose="00000400000000000000" pitchFamily="2" charset="-78"/>
            </a:endParaRPr>
          </a:p>
        </p:txBody>
      </p:sp>
      <p:pic>
        <p:nvPicPr>
          <p:cNvPr id="1201" name="Google Shape;1201;p80"/>
          <p:cNvPicPr preferRelativeResize="0"/>
          <p:nvPr/>
        </p:nvPicPr>
        <p:blipFill rotWithShape="1">
          <a:blip r:embed="rId4">
            <a:alphaModFix/>
          </a:blip>
          <a:srcRect/>
          <a:stretch/>
        </p:blipFill>
        <p:spPr>
          <a:xfrm>
            <a:off x="9886148" y="1620632"/>
            <a:ext cx="1491528" cy="866049"/>
          </a:xfrm>
          <a:prstGeom prst="rect">
            <a:avLst/>
          </a:prstGeom>
          <a:noFill/>
          <a:ln>
            <a:noFill/>
          </a:ln>
        </p:spPr>
      </p:pic>
      <p:pic>
        <p:nvPicPr>
          <p:cNvPr id="1202" name="Google Shape;1202;p80"/>
          <p:cNvPicPr preferRelativeResize="0"/>
          <p:nvPr/>
        </p:nvPicPr>
        <p:blipFill rotWithShape="1">
          <a:blip r:embed="rId5">
            <a:alphaModFix/>
          </a:blip>
          <a:srcRect/>
          <a:stretch/>
        </p:blipFill>
        <p:spPr>
          <a:xfrm>
            <a:off x="7393366" y="1506969"/>
            <a:ext cx="904018" cy="139080"/>
          </a:xfrm>
          <a:prstGeom prst="rect">
            <a:avLst/>
          </a:prstGeom>
          <a:noFill/>
          <a:ln>
            <a:noFill/>
          </a:ln>
        </p:spPr>
      </p:pic>
      <p:pic>
        <p:nvPicPr>
          <p:cNvPr id="1203" name="Google Shape;1203;p80"/>
          <p:cNvPicPr preferRelativeResize="0"/>
          <p:nvPr/>
        </p:nvPicPr>
        <p:blipFill rotWithShape="1">
          <a:blip r:embed="rId6">
            <a:alphaModFix/>
          </a:blip>
          <a:srcRect/>
          <a:stretch/>
        </p:blipFill>
        <p:spPr>
          <a:xfrm>
            <a:off x="1663700" y="5810250"/>
            <a:ext cx="1752600" cy="723900"/>
          </a:xfrm>
          <a:prstGeom prst="rect">
            <a:avLst/>
          </a:prstGeom>
          <a:noFill/>
          <a:ln>
            <a:noFill/>
          </a:ln>
        </p:spPr>
      </p:pic>
      <p:pic>
        <p:nvPicPr>
          <p:cNvPr id="1204" name="Google Shape;1204;p80"/>
          <p:cNvPicPr preferRelativeResize="0"/>
          <p:nvPr/>
        </p:nvPicPr>
        <p:blipFill rotWithShape="1">
          <a:blip r:embed="rId7">
            <a:alphaModFix/>
          </a:blip>
          <a:srcRect/>
          <a:stretch/>
        </p:blipFill>
        <p:spPr>
          <a:xfrm rot="-168577">
            <a:off x="7854949" y="6284912"/>
            <a:ext cx="1181100" cy="295275"/>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202"/>
                                        </p:tgtEl>
                                        <p:attrNameLst>
                                          <p:attrName>style.visibility</p:attrName>
                                        </p:attrNameLst>
                                      </p:cBhvr>
                                      <p:to>
                                        <p:strVal val="visible"/>
                                      </p:to>
                                    </p:set>
                                    <p:animEffect transition="in" filter="fade">
                                      <p:cBhvr>
                                        <p:cTn id="7" dur="500"/>
                                        <p:tgtEl>
                                          <p:spTgt spid="1202"/>
                                        </p:tgtEl>
                                      </p:cBhvr>
                                    </p:animEffect>
                                  </p:childTnLst>
                                </p:cTn>
                              </p:par>
                              <p:par>
                                <p:cTn id="8" presetID="10" presetClass="entr" presetSubtype="0" fill="hold" nodeType="withEffect">
                                  <p:stCondLst>
                                    <p:cond delay="1000"/>
                                  </p:stCondLst>
                                  <p:childTnLst>
                                    <p:set>
                                      <p:cBhvr>
                                        <p:cTn id="9" dur="1" fill="hold">
                                          <p:stCondLst>
                                            <p:cond delay="0"/>
                                          </p:stCondLst>
                                        </p:cTn>
                                        <p:tgtEl>
                                          <p:spTgt spid="1201"/>
                                        </p:tgtEl>
                                        <p:attrNameLst>
                                          <p:attrName>style.visibility</p:attrName>
                                        </p:attrNameLst>
                                      </p:cBhvr>
                                      <p:to>
                                        <p:strVal val="visible"/>
                                      </p:to>
                                    </p:set>
                                    <p:animEffect transition="in" filter="fade">
                                      <p:cBhvr>
                                        <p:cTn id="10" dur="500"/>
                                        <p:tgtEl>
                                          <p:spTgt spid="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grpSp>
        <p:nvGrpSpPr>
          <p:cNvPr id="1209" name="Google Shape;1209;p81"/>
          <p:cNvGrpSpPr/>
          <p:nvPr/>
        </p:nvGrpSpPr>
        <p:grpSpPr>
          <a:xfrm>
            <a:off x="3295945" y="974415"/>
            <a:ext cx="5600108" cy="4839962"/>
            <a:chOff x="886121" y="2867"/>
            <a:chExt cx="5600108" cy="4839962"/>
          </a:xfrm>
        </p:grpSpPr>
        <p:sp>
          <p:nvSpPr>
            <p:cNvPr id="1210" name="Google Shape;1210;p81"/>
            <p:cNvSpPr/>
            <p:nvPr/>
          </p:nvSpPr>
          <p:spPr>
            <a:xfrm>
              <a:off x="2878925" y="2867"/>
              <a:ext cx="1614501" cy="1049426"/>
            </a:xfrm>
            <a:prstGeom prst="roundRect">
              <a:avLst>
                <a:gd name="adj" fmla="val 16667"/>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1" name="Google Shape;1211;p81"/>
            <p:cNvSpPr txBox="1"/>
            <p:nvPr/>
          </p:nvSpPr>
          <p:spPr>
            <a:xfrm>
              <a:off x="2930154" y="54096"/>
              <a:ext cx="1512043" cy="94696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a-IR" sz="3100" b="1" dirty="0">
                  <a:solidFill>
                    <a:schemeClr val="lt1"/>
                  </a:solidFill>
                  <a:latin typeface="Calibri"/>
                  <a:ea typeface="Calibri"/>
                  <a:cs typeface="B Nazanin" panose="00000400000000000000" pitchFamily="2" charset="-78"/>
                  <a:sym typeface="Calibri"/>
                </a:rPr>
                <a:t>موضوع 1</a:t>
              </a:r>
              <a:endParaRPr dirty="0">
                <a:cs typeface="B Nazanin" panose="00000400000000000000" pitchFamily="2" charset="-78"/>
              </a:endParaRPr>
            </a:p>
          </p:txBody>
        </p:sp>
        <p:sp>
          <p:nvSpPr>
            <p:cNvPr id="1212" name="Google Shape;1212;p81"/>
            <p:cNvSpPr/>
            <p:nvPr/>
          </p:nvSpPr>
          <p:spPr>
            <a:xfrm>
              <a:off x="1590818" y="527580"/>
              <a:ext cx="4190714" cy="4190714"/>
            </a:xfrm>
            <a:custGeom>
              <a:avLst/>
              <a:gdLst/>
              <a:ahLst/>
              <a:cxnLst/>
              <a:rect l="l" t="t" r="r" b="b"/>
              <a:pathLst>
                <a:path w="120000" h="120000" extrusionOk="0">
                  <a:moveTo>
                    <a:pt x="89300" y="7640"/>
                  </a:moveTo>
                  <a:lnTo>
                    <a:pt x="89300" y="7640"/>
                  </a:lnTo>
                  <a:cubicBezTo>
                    <a:pt x="95463" y="11089"/>
                    <a:pt x="100970" y="15599"/>
                    <a:pt x="105565" y="20963"/>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3" name="Google Shape;1213;p81"/>
            <p:cNvSpPr/>
            <p:nvPr/>
          </p:nvSpPr>
          <p:spPr>
            <a:xfrm>
              <a:off x="4871728" y="1450723"/>
              <a:ext cx="1614501" cy="1049426"/>
            </a:xfrm>
            <a:prstGeom prst="round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4" name="Google Shape;1214;p81"/>
            <p:cNvSpPr txBox="1"/>
            <p:nvPr/>
          </p:nvSpPr>
          <p:spPr>
            <a:xfrm>
              <a:off x="4922957" y="1501952"/>
              <a:ext cx="1512043" cy="94696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a-IR" sz="3100" b="1" dirty="0">
                  <a:solidFill>
                    <a:schemeClr val="lt1"/>
                  </a:solidFill>
                  <a:latin typeface="Calibri"/>
                  <a:ea typeface="Calibri"/>
                  <a:cs typeface="B Nazanin" panose="00000400000000000000" pitchFamily="2" charset="-78"/>
                  <a:sym typeface="Calibri"/>
                </a:rPr>
                <a:t>موضوع 2</a:t>
              </a:r>
              <a:endParaRPr sz="3100" dirty="0">
                <a:solidFill>
                  <a:schemeClr val="lt1"/>
                </a:solidFill>
                <a:latin typeface="Calibri"/>
                <a:ea typeface="Calibri"/>
                <a:cs typeface="B Nazanin" panose="00000400000000000000" pitchFamily="2" charset="-78"/>
                <a:sym typeface="Calibri"/>
              </a:endParaRPr>
            </a:p>
          </p:txBody>
        </p:sp>
        <p:sp>
          <p:nvSpPr>
            <p:cNvPr id="1215" name="Google Shape;1215;p81"/>
            <p:cNvSpPr/>
            <p:nvPr/>
          </p:nvSpPr>
          <p:spPr>
            <a:xfrm>
              <a:off x="1590818" y="527580"/>
              <a:ext cx="4190714" cy="4190714"/>
            </a:xfrm>
            <a:custGeom>
              <a:avLst/>
              <a:gdLst/>
              <a:ahLst/>
              <a:cxnLst/>
              <a:rect l="l" t="t" r="r" b="b"/>
              <a:pathLst>
                <a:path w="120000" h="120000" extrusionOk="0">
                  <a:moveTo>
                    <a:pt x="119856" y="64157"/>
                  </a:moveTo>
                  <a:lnTo>
                    <a:pt x="119856" y="64157"/>
                  </a:lnTo>
                  <a:cubicBezTo>
                    <a:pt x="119306" y="72071"/>
                    <a:pt x="117193" y="79798"/>
                    <a:pt x="113637" y="86890"/>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6" name="Google Shape;1216;p81"/>
            <p:cNvSpPr/>
            <p:nvPr/>
          </p:nvSpPr>
          <p:spPr>
            <a:xfrm>
              <a:off x="4110545" y="3793403"/>
              <a:ext cx="1614501" cy="1049426"/>
            </a:xfrm>
            <a:prstGeom prst="roundRect">
              <a:avLst>
                <a:gd name="adj" fmla="val 16667"/>
              </a:avLst>
            </a:prstGeom>
            <a:solidFill>
              <a:srgbClr val="C55A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7" name="Google Shape;1217;p81"/>
            <p:cNvSpPr txBox="1"/>
            <p:nvPr/>
          </p:nvSpPr>
          <p:spPr>
            <a:xfrm>
              <a:off x="4161774" y="3844632"/>
              <a:ext cx="1512043" cy="94696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a-IR" sz="3100" b="1" dirty="0">
                  <a:solidFill>
                    <a:schemeClr val="lt1"/>
                  </a:solidFill>
                  <a:latin typeface="Calibri"/>
                  <a:ea typeface="Calibri"/>
                  <a:cs typeface="B Nazanin" panose="00000400000000000000" pitchFamily="2" charset="-78"/>
                  <a:sym typeface="Calibri"/>
                </a:rPr>
                <a:t>موضوع 3</a:t>
              </a:r>
              <a:endParaRPr sz="3100" dirty="0">
                <a:solidFill>
                  <a:schemeClr val="lt1"/>
                </a:solidFill>
                <a:latin typeface="Calibri"/>
                <a:ea typeface="Calibri"/>
                <a:cs typeface="B Nazanin" panose="00000400000000000000" pitchFamily="2" charset="-78"/>
                <a:sym typeface="Calibri"/>
              </a:endParaRPr>
            </a:p>
          </p:txBody>
        </p:sp>
        <p:sp>
          <p:nvSpPr>
            <p:cNvPr id="1218" name="Google Shape;1218;p81"/>
            <p:cNvSpPr/>
            <p:nvPr/>
          </p:nvSpPr>
          <p:spPr>
            <a:xfrm>
              <a:off x="1590818" y="527580"/>
              <a:ext cx="4190714" cy="4190714"/>
            </a:xfrm>
            <a:custGeom>
              <a:avLst/>
              <a:gdLst/>
              <a:ahLst/>
              <a:cxnLst/>
              <a:rect l="l" t="t" r="r" b="b"/>
              <a:pathLst>
                <a:path w="120000" h="120000" extrusionOk="0">
                  <a:moveTo>
                    <a:pt x="67357" y="119547"/>
                  </a:moveTo>
                  <a:cubicBezTo>
                    <a:pt x="62471" y="120151"/>
                    <a:pt x="57529" y="120151"/>
                    <a:pt x="52643" y="119547"/>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9" name="Google Shape;1219;p81"/>
            <p:cNvSpPr/>
            <p:nvPr/>
          </p:nvSpPr>
          <p:spPr>
            <a:xfrm>
              <a:off x="1647304" y="3793403"/>
              <a:ext cx="1614501" cy="1049426"/>
            </a:xfrm>
            <a:prstGeom prst="roundRect">
              <a:avLst>
                <a:gd name="adj" fmla="val 16667"/>
              </a:avLst>
            </a:prstGeom>
            <a:solidFill>
              <a:srgbClr val="D8D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0" name="Google Shape;1220;p81"/>
            <p:cNvSpPr txBox="1"/>
            <p:nvPr/>
          </p:nvSpPr>
          <p:spPr>
            <a:xfrm>
              <a:off x="1698533" y="3844632"/>
              <a:ext cx="1512043" cy="94696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a-IR" sz="3100" b="1" dirty="0">
                  <a:solidFill>
                    <a:schemeClr val="lt1"/>
                  </a:solidFill>
                  <a:latin typeface="Calibri"/>
                  <a:ea typeface="Calibri"/>
                  <a:cs typeface="B Nazanin" panose="00000400000000000000" pitchFamily="2" charset="-78"/>
                  <a:sym typeface="Calibri"/>
                </a:rPr>
                <a:t>موضوع 4</a:t>
              </a:r>
              <a:endParaRPr sz="3100" dirty="0">
                <a:solidFill>
                  <a:schemeClr val="lt1"/>
                </a:solidFill>
                <a:latin typeface="Calibri"/>
                <a:ea typeface="Calibri"/>
                <a:cs typeface="B Nazanin" panose="00000400000000000000" pitchFamily="2" charset="-78"/>
                <a:sym typeface="Calibri"/>
              </a:endParaRPr>
            </a:p>
          </p:txBody>
        </p:sp>
        <p:sp>
          <p:nvSpPr>
            <p:cNvPr id="1221" name="Google Shape;1221;p81"/>
            <p:cNvSpPr/>
            <p:nvPr/>
          </p:nvSpPr>
          <p:spPr>
            <a:xfrm>
              <a:off x="1590818" y="527580"/>
              <a:ext cx="4190714" cy="4190714"/>
            </a:xfrm>
            <a:custGeom>
              <a:avLst/>
              <a:gdLst/>
              <a:ahLst/>
              <a:cxnLst/>
              <a:rect l="l" t="t" r="r" b="b"/>
              <a:pathLst>
                <a:path w="120000" h="120000" extrusionOk="0">
                  <a:moveTo>
                    <a:pt x="6363" y="86890"/>
                  </a:moveTo>
                  <a:cubicBezTo>
                    <a:pt x="2807" y="79798"/>
                    <a:pt x="694" y="72071"/>
                    <a:pt x="144" y="64157"/>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2" name="Google Shape;1222;p81"/>
            <p:cNvSpPr/>
            <p:nvPr/>
          </p:nvSpPr>
          <p:spPr>
            <a:xfrm>
              <a:off x="886121" y="1450723"/>
              <a:ext cx="1614501" cy="1049426"/>
            </a:xfrm>
            <a:prstGeom prst="roundRect">
              <a:avLst>
                <a:gd name="adj" fmla="val 16667"/>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3" name="Google Shape;1223;p81"/>
            <p:cNvSpPr txBox="1"/>
            <p:nvPr/>
          </p:nvSpPr>
          <p:spPr>
            <a:xfrm>
              <a:off x="937350" y="1501952"/>
              <a:ext cx="1512043" cy="946968"/>
            </a:xfrm>
            <a:prstGeom prst="rect">
              <a:avLst/>
            </a:prstGeom>
            <a:noFill/>
            <a:ln>
              <a:noFill/>
            </a:ln>
          </p:spPr>
          <p:txBody>
            <a:bodyPr spcFirstLastPara="1" wrap="square" lIns="118100" tIns="118100" rIns="118100" bIns="118100" anchor="ctr" anchorCtr="0">
              <a:noAutofit/>
            </a:bodyPr>
            <a:lstStyle/>
            <a:p>
              <a:pPr lvl="0" algn="ctr">
                <a:lnSpc>
                  <a:spcPct val="90000"/>
                </a:lnSpc>
                <a:buClr>
                  <a:schemeClr val="lt1"/>
                </a:buClr>
                <a:buSzPts val="3100"/>
              </a:pPr>
              <a:r>
                <a:rPr lang="fa-IR" sz="3100" b="1" dirty="0">
                  <a:solidFill>
                    <a:schemeClr val="lt1"/>
                  </a:solidFill>
                  <a:latin typeface="Calibri"/>
                  <a:ea typeface="Calibri"/>
                  <a:cs typeface="B Nazanin" panose="00000400000000000000" pitchFamily="2" charset="-78"/>
                  <a:sym typeface="Calibri"/>
                </a:rPr>
                <a:t>موضوع 5</a:t>
              </a:r>
              <a:endParaRPr sz="3100" dirty="0">
                <a:solidFill>
                  <a:schemeClr val="lt1"/>
                </a:solidFill>
                <a:latin typeface="Calibri"/>
                <a:ea typeface="Calibri"/>
                <a:cs typeface="B Nazanin" panose="00000400000000000000" pitchFamily="2" charset="-78"/>
                <a:sym typeface="Calibri"/>
              </a:endParaRPr>
            </a:p>
          </p:txBody>
        </p:sp>
        <p:sp>
          <p:nvSpPr>
            <p:cNvPr id="1224" name="Google Shape;1224;p81"/>
            <p:cNvSpPr/>
            <p:nvPr/>
          </p:nvSpPr>
          <p:spPr>
            <a:xfrm>
              <a:off x="1590818" y="527580"/>
              <a:ext cx="4190714" cy="4190714"/>
            </a:xfrm>
            <a:custGeom>
              <a:avLst/>
              <a:gdLst/>
              <a:ahLst/>
              <a:cxnLst/>
              <a:rect l="l" t="t" r="r" b="b"/>
              <a:pathLst>
                <a:path w="120000" h="120000" extrusionOk="0">
                  <a:moveTo>
                    <a:pt x="14435" y="20963"/>
                  </a:moveTo>
                  <a:lnTo>
                    <a:pt x="14435" y="20963"/>
                  </a:lnTo>
                  <a:cubicBezTo>
                    <a:pt x="19030" y="15599"/>
                    <a:pt x="24536" y="11089"/>
                    <a:pt x="30700" y="7640"/>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25" name="Google Shape;1225;p81"/>
          <p:cNvGrpSpPr/>
          <p:nvPr/>
        </p:nvGrpSpPr>
        <p:grpSpPr>
          <a:xfrm>
            <a:off x="4915796" y="2366344"/>
            <a:ext cx="2360408" cy="2360408"/>
            <a:chOff x="4915796" y="2366344"/>
            <a:chExt cx="2360408" cy="2360408"/>
          </a:xfrm>
        </p:grpSpPr>
        <p:sp>
          <p:nvSpPr>
            <p:cNvPr id="1226" name="Google Shape;1226;p81"/>
            <p:cNvSpPr/>
            <p:nvPr/>
          </p:nvSpPr>
          <p:spPr>
            <a:xfrm>
              <a:off x="4915796" y="2366344"/>
              <a:ext cx="2360408" cy="2360408"/>
            </a:xfrm>
            <a:prstGeom prst="ellipse">
              <a:avLst/>
            </a:prstGeom>
            <a:solidFill>
              <a:srgbClr val="2626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27" name="Google Shape;1227;p81"/>
            <p:cNvSpPr/>
            <p:nvPr/>
          </p:nvSpPr>
          <p:spPr>
            <a:xfrm>
              <a:off x="5082635" y="2533183"/>
              <a:ext cx="2026729" cy="2026729"/>
            </a:xfrm>
            <a:prstGeom prst="ellipse">
              <a:avLst/>
            </a:prstGeom>
            <a:no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200">
                  <a:solidFill>
                    <a:schemeClr val="lt1"/>
                  </a:solidFill>
                  <a:latin typeface="Calibri"/>
                  <a:ea typeface="Calibri"/>
                  <a:cs typeface="B Nazanin" panose="00000400000000000000" pitchFamily="2" charset="-78"/>
                  <a:sym typeface="Calibri"/>
                </a:rPr>
                <a:t>Cyclic</a:t>
              </a:r>
              <a:endParaRPr>
                <a:cs typeface="B Nazanin" panose="00000400000000000000" pitchFamily="2" charset="-78"/>
              </a:endParaRPr>
            </a:p>
            <a:p>
              <a:pPr marL="0" marR="0" lvl="0" indent="0" algn="ctr" rtl="0">
                <a:spcBef>
                  <a:spcPts val="0"/>
                </a:spcBef>
                <a:spcAft>
                  <a:spcPts val="0"/>
                </a:spcAft>
                <a:buNone/>
              </a:pPr>
              <a:r>
                <a:rPr lang="en-GB" sz="3200">
                  <a:solidFill>
                    <a:schemeClr val="lt1"/>
                  </a:solidFill>
                  <a:latin typeface="Calibri"/>
                  <a:ea typeface="Calibri"/>
                  <a:cs typeface="B Nazanin" panose="00000400000000000000" pitchFamily="2" charset="-78"/>
                  <a:sym typeface="Calibri"/>
                </a:rPr>
                <a:t>Process</a:t>
              </a:r>
              <a:endParaRPr sz="3200">
                <a:solidFill>
                  <a:schemeClr val="lt1"/>
                </a:solidFill>
                <a:latin typeface="Calibri"/>
                <a:ea typeface="Calibri"/>
                <a:cs typeface="B Nazanin" panose="00000400000000000000" pitchFamily="2" charset="-78"/>
                <a:sym typeface="Calibri"/>
              </a:endParaRPr>
            </a:p>
          </p:txBody>
        </p:sp>
      </p:grpSp>
      <p:sp>
        <p:nvSpPr>
          <p:cNvPr id="1228" name="Google Shape;1228;p81"/>
          <p:cNvSpPr txBox="1"/>
          <p:nvPr/>
        </p:nvSpPr>
        <p:spPr>
          <a:xfrm>
            <a:off x="133059" y="6146986"/>
            <a:ext cx="11572970" cy="523220"/>
          </a:xfrm>
          <a:prstGeom prst="rect">
            <a:avLst/>
          </a:prstGeom>
          <a:noFill/>
          <a:ln>
            <a:noFill/>
          </a:ln>
        </p:spPr>
        <p:txBody>
          <a:bodyPr spcFirstLastPara="1" wrap="square" lIns="91425" tIns="45700" rIns="91425" bIns="45700" anchor="t" anchorCtr="0">
            <a:noAutofit/>
          </a:bodyPr>
          <a:lstStyle/>
          <a:p>
            <a:pPr lvl="0" algn="r" rtl="1"/>
            <a:r>
              <a:rPr lang="fa-IR" b="1" dirty="0">
                <a:solidFill>
                  <a:schemeClr val="lt1"/>
                </a:solidFill>
                <a:latin typeface="Calibri"/>
                <a:ea typeface="Calibri"/>
                <a:cs typeface="B Nazanin" panose="00000400000000000000" pitchFamily="2" charset="-78"/>
                <a:sym typeface="Calibri"/>
              </a:rPr>
              <a:t>*توجه:- می‌توانید با انتخاب شکل بالا، متون سلسله مراتبی بیشتری اضافه کنید و سپس به تب «طراحی» بروید و روی «افزودن شکل» کلیک کنید. بعد از اینکه فهمیدید حتما این رو حذف کنید ☺. شما به راحتی می توانید این کار را در پاورپوینت انجام دهید</a:t>
            </a:r>
            <a:endParaRPr sz="1400" b="1" dirty="0">
              <a:solidFill>
                <a:schemeClr val="lt1"/>
              </a:solidFill>
              <a:latin typeface="Calibri"/>
              <a:ea typeface="Calibri"/>
              <a:cs typeface="B Nazanin" panose="00000400000000000000" pitchFamily="2" charset="-78"/>
              <a:sym typeface="Calibri"/>
            </a:endParaRPr>
          </a:p>
        </p:txBody>
      </p:sp>
      <p:sp>
        <p:nvSpPr>
          <p:cNvPr id="1229" name="Google Shape;1229;p81"/>
          <p:cNvSpPr txBox="1"/>
          <p:nvPr/>
        </p:nvSpPr>
        <p:spPr>
          <a:xfrm>
            <a:off x="6520369" y="209718"/>
            <a:ext cx="4360507" cy="523220"/>
          </a:xfrm>
          <a:prstGeom prst="rect">
            <a:avLst/>
          </a:prstGeom>
          <a:noFill/>
          <a:ln>
            <a:noFill/>
          </a:ln>
        </p:spPr>
        <p:txBody>
          <a:bodyPr spcFirstLastPara="1" wrap="square" lIns="91425" tIns="45700" rIns="91425" bIns="45700" anchor="t" anchorCtr="0">
            <a:noAutofit/>
          </a:bodyPr>
          <a:lstStyle/>
          <a:p>
            <a:pPr lvl="0" algn="r" rtl="1"/>
            <a:r>
              <a:rPr lang="fa-IR" sz="2800" dirty="0">
                <a:solidFill>
                  <a:schemeClr val="lt1"/>
                </a:solidFill>
                <a:latin typeface="Aharoni"/>
                <a:ea typeface="Aharoni"/>
                <a:cs typeface="B Nazanin" panose="00000400000000000000" pitchFamily="2" charset="-78"/>
                <a:sym typeface="Aharoni"/>
              </a:rPr>
              <a:t>اسلاید فرآیند چرخه ای.</a:t>
            </a:r>
            <a:endParaRPr dirty="0">
              <a:cs typeface="B Nazanin" panose="00000400000000000000" pitchFamily="2" charset="-78"/>
            </a:endParaRPr>
          </a:p>
        </p:txBody>
      </p:sp>
      <p:sp>
        <p:nvSpPr>
          <p:cNvPr id="1230" name="Google Shape;1230;p81"/>
          <p:cNvSpPr txBox="1"/>
          <p:nvPr/>
        </p:nvSpPr>
        <p:spPr>
          <a:xfrm>
            <a:off x="1837844" y="1074081"/>
            <a:ext cx="2666982" cy="969496"/>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
        <p:nvSpPr>
          <p:cNvPr id="1231" name="Google Shape;1231;p81"/>
          <p:cNvSpPr txBox="1"/>
          <p:nvPr/>
        </p:nvSpPr>
        <p:spPr>
          <a:xfrm>
            <a:off x="7818120" y="1074081"/>
            <a:ext cx="2536034" cy="709446"/>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r>
              <a:rPr lang="fa-IR" sz="1900" dirty="0">
                <a:solidFill>
                  <a:schemeClr val="lt1"/>
                </a:solidFill>
                <a:latin typeface="Calibri"/>
                <a:ea typeface="Calibri"/>
                <a:cs typeface="B Nazanin" panose="00000400000000000000" pitchFamily="2" charset="-78"/>
                <a:sym typeface="Calibri"/>
              </a:rPr>
              <a:t> 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
        <p:nvSpPr>
          <p:cNvPr id="1232" name="Google Shape;1232;p81"/>
          <p:cNvSpPr txBox="1"/>
          <p:nvPr/>
        </p:nvSpPr>
        <p:spPr>
          <a:xfrm>
            <a:off x="9295046" y="2825076"/>
            <a:ext cx="2536034" cy="969496"/>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
        <p:nvSpPr>
          <p:cNvPr id="1233" name="Google Shape;1233;p81"/>
          <p:cNvSpPr txBox="1"/>
          <p:nvPr/>
        </p:nvSpPr>
        <p:spPr>
          <a:xfrm>
            <a:off x="759417" y="4433316"/>
            <a:ext cx="2776264" cy="523220"/>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a:t>
            </a:r>
          </a:p>
          <a:p>
            <a:pPr lvl="0" algn="r" rtl="1"/>
            <a:r>
              <a:rPr lang="fa-IR" sz="1900" b="1" dirty="0">
                <a:solidFill>
                  <a:schemeClr val="lt1"/>
                </a:solidFill>
                <a:latin typeface="Calibri"/>
                <a:ea typeface="Calibri"/>
                <a:cs typeface="B Nazanin" panose="00000400000000000000" pitchFamily="2" charset="-78"/>
                <a:sym typeface="Calibri"/>
              </a:rPr>
              <a:t> کنید:</a:t>
            </a:r>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
        <p:nvSpPr>
          <p:cNvPr id="1234" name="Google Shape;1234;p81"/>
          <p:cNvSpPr txBox="1"/>
          <p:nvPr/>
        </p:nvSpPr>
        <p:spPr>
          <a:xfrm>
            <a:off x="526942" y="2787751"/>
            <a:ext cx="2666983" cy="969496"/>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
        <p:nvSpPr>
          <p:cNvPr id="1235" name="Google Shape;1235;p81"/>
          <p:cNvSpPr txBox="1"/>
          <p:nvPr/>
        </p:nvSpPr>
        <p:spPr>
          <a:xfrm>
            <a:off x="8358195" y="4433316"/>
            <a:ext cx="2816759" cy="381108"/>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a:t>
            </a:r>
          </a:p>
          <a:p>
            <a:pPr lvl="0" algn="r" rtl="1"/>
            <a:r>
              <a:rPr lang="fa-IR" sz="1900" b="1" dirty="0">
                <a:solidFill>
                  <a:schemeClr val="lt1"/>
                </a:solidFill>
                <a:latin typeface="Calibri"/>
                <a:ea typeface="Calibri"/>
                <a:cs typeface="B Nazanin" panose="00000400000000000000" pitchFamily="2" charset="-78"/>
                <a:sym typeface="Calibri"/>
              </a:rPr>
              <a:t> کنید:</a:t>
            </a:r>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39"/>
        <p:cNvGrpSpPr/>
        <p:nvPr/>
      </p:nvGrpSpPr>
      <p:grpSpPr>
        <a:xfrm>
          <a:off x="0" y="0"/>
          <a:ext cx="0" cy="0"/>
          <a:chOff x="0" y="0"/>
          <a:chExt cx="0" cy="0"/>
        </a:xfrm>
      </p:grpSpPr>
      <p:grpSp>
        <p:nvGrpSpPr>
          <p:cNvPr id="1240" name="Google Shape;1240;p82"/>
          <p:cNvGrpSpPr/>
          <p:nvPr/>
        </p:nvGrpSpPr>
        <p:grpSpPr>
          <a:xfrm>
            <a:off x="2830804" y="1082956"/>
            <a:ext cx="6530392" cy="4692088"/>
            <a:chOff x="0" y="0"/>
            <a:chExt cx="6530392" cy="4692088"/>
          </a:xfrm>
        </p:grpSpPr>
        <p:sp>
          <p:nvSpPr>
            <p:cNvPr id="1242" name="Google Shape;1242;p82"/>
            <p:cNvSpPr/>
            <p:nvPr/>
          </p:nvSpPr>
          <p:spPr>
            <a:xfrm>
              <a:off x="2176797" y="0"/>
              <a:ext cx="2176797" cy="1564029"/>
            </a:xfrm>
            <a:prstGeom prst="trapezoid">
              <a:avLst>
                <a:gd name="adj" fmla="val 69589"/>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244" name="Google Shape;1244;p82"/>
            <p:cNvGrpSpPr/>
            <p:nvPr/>
          </p:nvGrpSpPr>
          <p:grpSpPr>
            <a:xfrm>
              <a:off x="1088398" y="1564029"/>
              <a:ext cx="4353594" cy="1564029"/>
              <a:chOff x="1088398" y="1564029"/>
              <a:chExt cx="4353594" cy="1564029"/>
            </a:xfrm>
          </p:grpSpPr>
          <p:sp>
            <p:nvSpPr>
              <p:cNvPr id="1245" name="Google Shape;1245;p82"/>
              <p:cNvSpPr/>
              <p:nvPr/>
            </p:nvSpPr>
            <p:spPr>
              <a:xfrm>
                <a:off x="1088398" y="1564029"/>
                <a:ext cx="4353594" cy="1564029"/>
              </a:xfrm>
              <a:prstGeom prst="trapezoid">
                <a:avLst>
                  <a:gd name="adj" fmla="val 69589"/>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46" name="Google Shape;1246;p82"/>
              <p:cNvSpPr txBox="1"/>
              <p:nvPr/>
            </p:nvSpPr>
            <p:spPr>
              <a:xfrm>
                <a:off x="1850277" y="1564029"/>
                <a:ext cx="2829836" cy="1564029"/>
              </a:xfrm>
              <a:prstGeom prst="rect">
                <a:avLst/>
              </a:prstGeom>
              <a:noFill/>
              <a:ln>
                <a:noFill/>
              </a:ln>
            </p:spPr>
            <p:txBody>
              <a:bodyPr spcFirstLastPara="1" wrap="square" lIns="55875" tIns="55875" rIns="55875" bIns="55875" anchor="ctr" anchorCtr="0">
                <a:noAutofit/>
              </a:bodyPr>
              <a:lstStyle/>
              <a:p>
                <a:pPr lvl="0" algn="ctr" rtl="1">
                  <a:lnSpc>
                    <a:spcPct val="90000"/>
                  </a:lnSpc>
                  <a:buClr>
                    <a:schemeClr val="lt1"/>
                  </a:buClr>
                  <a:buSzPts val="4400"/>
                </a:pPr>
                <a:r>
                  <a:rPr lang="fa-IR" sz="4400" b="1" dirty="0">
                    <a:solidFill>
                      <a:schemeClr val="lt1"/>
                    </a:solidFill>
                    <a:latin typeface="Calibri"/>
                    <a:ea typeface="Calibri"/>
                    <a:cs typeface="B Nazanin" panose="00000400000000000000" pitchFamily="2" charset="-78"/>
                    <a:sym typeface="Calibri"/>
                  </a:rPr>
                  <a:t>مفهوم 2</a:t>
                </a:r>
                <a:endParaRPr sz="4400" b="1" dirty="0">
                  <a:solidFill>
                    <a:schemeClr val="lt1"/>
                  </a:solidFill>
                  <a:latin typeface="Calibri"/>
                  <a:ea typeface="Calibri"/>
                  <a:cs typeface="B Nazanin" panose="00000400000000000000" pitchFamily="2" charset="-78"/>
                  <a:sym typeface="Calibri"/>
                </a:endParaRPr>
              </a:p>
            </p:txBody>
          </p:sp>
        </p:grpSp>
        <p:grpSp>
          <p:nvGrpSpPr>
            <p:cNvPr id="1247" name="Google Shape;1247;p82"/>
            <p:cNvGrpSpPr/>
            <p:nvPr/>
          </p:nvGrpSpPr>
          <p:grpSpPr>
            <a:xfrm>
              <a:off x="0" y="3128059"/>
              <a:ext cx="6530392" cy="1564029"/>
              <a:chOff x="0" y="3128059"/>
              <a:chExt cx="6530392" cy="1564029"/>
            </a:xfrm>
          </p:grpSpPr>
          <p:sp>
            <p:nvSpPr>
              <p:cNvPr id="1248" name="Google Shape;1248;p82"/>
              <p:cNvSpPr/>
              <p:nvPr/>
            </p:nvSpPr>
            <p:spPr>
              <a:xfrm>
                <a:off x="0" y="3128059"/>
                <a:ext cx="6530392" cy="1564029"/>
              </a:xfrm>
              <a:prstGeom prst="trapezoid">
                <a:avLst>
                  <a:gd name="adj" fmla="val 69589"/>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49" name="Google Shape;1249;p82"/>
              <p:cNvSpPr txBox="1"/>
              <p:nvPr/>
            </p:nvSpPr>
            <p:spPr>
              <a:xfrm>
                <a:off x="1142818" y="3128059"/>
                <a:ext cx="4244754" cy="1564029"/>
              </a:xfrm>
              <a:prstGeom prst="rect">
                <a:avLst/>
              </a:prstGeom>
              <a:noFill/>
              <a:ln>
                <a:noFill/>
              </a:ln>
            </p:spPr>
            <p:txBody>
              <a:bodyPr spcFirstLastPara="1" wrap="square" lIns="68575" tIns="68575" rIns="68575" bIns="68575" anchor="ctr" anchorCtr="0">
                <a:noAutofit/>
              </a:bodyPr>
              <a:lstStyle/>
              <a:p>
                <a:pPr lvl="0" algn="ctr" rtl="1">
                  <a:lnSpc>
                    <a:spcPct val="90000"/>
                  </a:lnSpc>
                  <a:buClr>
                    <a:schemeClr val="lt1"/>
                  </a:buClr>
                  <a:buSzPts val="5400"/>
                </a:pPr>
                <a:r>
                  <a:rPr lang="fa-IR" sz="5400" b="1" dirty="0">
                    <a:solidFill>
                      <a:schemeClr val="lt1"/>
                    </a:solidFill>
                    <a:latin typeface="Calibri"/>
                    <a:ea typeface="Calibri"/>
                    <a:cs typeface="B Nazanin" panose="00000400000000000000" pitchFamily="2" charset="-78"/>
                    <a:sym typeface="Calibri"/>
                  </a:rPr>
                  <a:t>مفهوم 3</a:t>
                </a:r>
                <a:endParaRPr sz="6600" b="1" dirty="0">
                  <a:solidFill>
                    <a:schemeClr val="lt1"/>
                  </a:solidFill>
                  <a:latin typeface="Calibri"/>
                  <a:ea typeface="Calibri"/>
                  <a:cs typeface="B Nazanin" panose="00000400000000000000" pitchFamily="2" charset="-78"/>
                  <a:sym typeface="Calibri"/>
                </a:endParaRPr>
              </a:p>
            </p:txBody>
          </p:sp>
        </p:grpSp>
      </p:grpSp>
      <p:sp>
        <p:nvSpPr>
          <p:cNvPr id="1250" name="Google Shape;1250;p82"/>
          <p:cNvSpPr txBox="1"/>
          <p:nvPr/>
        </p:nvSpPr>
        <p:spPr>
          <a:xfrm>
            <a:off x="585867" y="1547091"/>
            <a:ext cx="2701983"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r>
              <a:rPr lang="fa-IR" sz="1800" dirty="0">
                <a:solidFill>
                  <a:schemeClr val="lt1"/>
                </a:solidFill>
                <a:latin typeface="Calibri"/>
                <a:ea typeface="Calibri"/>
                <a:cs typeface="B Nazanin" panose="00000400000000000000" pitchFamily="2" charset="-78"/>
                <a:sym typeface="Calibri"/>
              </a:rPr>
              <a:t> 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251" name="Google Shape;1251;p82"/>
          <p:cNvSpPr txBox="1"/>
          <p:nvPr/>
        </p:nvSpPr>
        <p:spPr>
          <a:xfrm>
            <a:off x="511444" y="3935903"/>
            <a:ext cx="2701983"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r>
              <a:rPr lang="fa-IR" sz="1800" dirty="0">
                <a:solidFill>
                  <a:schemeClr val="lt1"/>
                </a:solidFill>
                <a:latin typeface="Calibri"/>
                <a:ea typeface="Calibri"/>
                <a:cs typeface="B Nazanin" panose="00000400000000000000" pitchFamily="2" charset="-78"/>
                <a:sym typeface="Calibri"/>
              </a:rPr>
              <a:t> 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252" name="Google Shape;1252;p82"/>
          <p:cNvSpPr txBox="1"/>
          <p:nvPr/>
        </p:nvSpPr>
        <p:spPr>
          <a:xfrm>
            <a:off x="8570563" y="2688464"/>
            <a:ext cx="2882683"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r>
              <a:rPr lang="fa-IR" sz="1800" dirty="0">
                <a:solidFill>
                  <a:schemeClr val="lt1"/>
                </a:solidFill>
                <a:latin typeface="Calibri"/>
                <a:ea typeface="Calibri"/>
                <a:cs typeface="B Nazanin" panose="00000400000000000000" pitchFamily="2" charset="-78"/>
                <a:sym typeface="Calibri"/>
              </a:rPr>
              <a:t> </a:t>
            </a:r>
          </a:p>
          <a:p>
            <a:pPr lvl="0" algn="ctr" rtl="1">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pic>
        <p:nvPicPr>
          <p:cNvPr id="1253" name="Google Shape;1253;p82"/>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254" name="Google Shape;1254;p82" descr="Open quotation mark"/>
          <p:cNvPicPr preferRelativeResize="0"/>
          <p:nvPr/>
        </p:nvPicPr>
        <p:blipFill rotWithShape="1">
          <a:blip r:embed="rId4">
            <a:alphaModFix/>
          </a:blip>
          <a:srcRect/>
          <a:stretch/>
        </p:blipFill>
        <p:spPr>
          <a:xfrm>
            <a:off x="10837060" y="908568"/>
            <a:ext cx="808218" cy="808218"/>
          </a:xfrm>
          <a:prstGeom prst="rect">
            <a:avLst/>
          </a:prstGeom>
          <a:noFill/>
          <a:ln>
            <a:noFill/>
          </a:ln>
        </p:spPr>
      </p:pic>
      <p:pic>
        <p:nvPicPr>
          <p:cNvPr id="1255" name="Google Shape;1255;p82"/>
          <p:cNvPicPr preferRelativeResize="0"/>
          <p:nvPr/>
        </p:nvPicPr>
        <p:blipFill rotWithShape="1">
          <a:blip r:embed="rId5">
            <a:alphaModFix/>
          </a:blip>
          <a:srcRect/>
          <a:stretch/>
        </p:blipFill>
        <p:spPr>
          <a:xfrm>
            <a:off x="1176989" y="6003231"/>
            <a:ext cx="904018" cy="139080"/>
          </a:xfrm>
          <a:prstGeom prst="rect">
            <a:avLst/>
          </a:prstGeom>
          <a:noFill/>
          <a:ln>
            <a:noFill/>
          </a:ln>
        </p:spPr>
      </p:pic>
      <p:sp>
        <p:nvSpPr>
          <p:cNvPr id="1256" name="Google Shape;1256;p82"/>
          <p:cNvSpPr/>
          <p:nvPr/>
        </p:nvSpPr>
        <p:spPr>
          <a:xfrm rot="-1944089">
            <a:off x="3661338" y="702930"/>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257" name="Google Shape;1257;p82"/>
          <p:cNvSpPr/>
          <p:nvPr/>
        </p:nvSpPr>
        <p:spPr>
          <a:xfrm rot="-1944089">
            <a:off x="3919387" y="526067"/>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255"/>
                                        </p:tgtEl>
                                        <p:attrNameLst>
                                          <p:attrName>style.visibility</p:attrName>
                                        </p:attrNameLst>
                                      </p:cBhvr>
                                      <p:to>
                                        <p:strVal val="visible"/>
                                      </p:to>
                                    </p:set>
                                    <p:animEffect transition="in" filter="fade">
                                      <p:cBhvr>
                                        <p:cTn id="7" dur="500"/>
                                        <p:tgtEl>
                                          <p:spTgt spid="1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pic>
        <p:nvPicPr>
          <p:cNvPr id="1262" name="Google Shape;1262;p83"/>
          <p:cNvPicPr preferRelativeResize="0"/>
          <p:nvPr/>
        </p:nvPicPr>
        <p:blipFill rotWithShape="1">
          <a:blip r:embed="rId3">
            <a:alphaModFix/>
          </a:blip>
          <a:srcRect/>
          <a:stretch/>
        </p:blipFill>
        <p:spPr>
          <a:xfrm>
            <a:off x="439649" y="5612868"/>
            <a:ext cx="1603989" cy="931349"/>
          </a:xfrm>
          <a:prstGeom prst="rect">
            <a:avLst/>
          </a:prstGeom>
          <a:noFill/>
          <a:ln>
            <a:noFill/>
          </a:ln>
        </p:spPr>
      </p:pic>
      <p:sp>
        <p:nvSpPr>
          <p:cNvPr id="1266" name="Google Shape;1266;p83"/>
          <p:cNvSpPr/>
          <p:nvPr/>
        </p:nvSpPr>
        <p:spPr>
          <a:xfrm>
            <a:off x="3959258" y="1086547"/>
            <a:ext cx="2136742" cy="2136742"/>
          </a:xfrm>
          <a:custGeom>
            <a:avLst/>
            <a:gdLst/>
            <a:ahLst/>
            <a:cxnLst/>
            <a:rect l="l" t="t" r="r" b="b"/>
            <a:pathLst>
              <a:path w="1905000" h="1905000" extrusionOk="0">
                <a:moveTo>
                  <a:pt x="1047750" y="0"/>
                </a:moveTo>
                <a:cubicBezTo>
                  <a:pt x="1373244" y="0"/>
                  <a:pt x="1664072" y="148424"/>
                  <a:pt x="1856245" y="381284"/>
                </a:cubicBezTo>
                <a:lnTo>
                  <a:pt x="1905000" y="446483"/>
                </a:lnTo>
                <a:lnTo>
                  <a:pt x="1893439" y="461943"/>
                </a:lnTo>
                <a:cubicBezTo>
                  <a:pt x="1780467" y="629165"/>
                  <a:pt x="1714500" y="830754"/>
                  <a:pt x="1714500" y="1047750"/>
                </a:cubicBezTo>
                <a:cubicBezTo>
                  <a:pt x="1714500" y="1264746"/>
                  <a:pt x="1780467" y="1466335"/>
                  <a:pt x="1893439" y="1633557"/>
                </a:cubicBezTo>
                <a:lnTo>
                  <a:pt x="1905000" y="1649017"/>
                </a:lnTo>
                <a:lnTo>
                  <a:pt x="1856245" y="1714216"/>
                </a:lnTo>
                <a:cubicBezTo>
                  <a:pt x="1813540" y="1765963"/>
                  <a:pt x="1765963" y="1813540"/>
                  <a:pt x="1714216" y="1856245"/>
                </a:cubicBezTo>
                <a:lnTo>
                  <a:pt x="1649017" y="1905000"/>
                </a:lnTo>
                <a:lnTo>
                  <a:pt x="1633557" y="1893439"/>
                </a:lnTo>
                <a:cubicBezTo>
                  <a:pt x="1466335" y="1780466"/>
                  <a:pt x="1264746" y="1714500"/>
                  <a:pt x="1047750" y="1714500"/>
                </a:cubicBezTo>
                <a:cubicBezTo>
                  <a:pt x="830754" y="1714500"/>
                  <a:pt x="629165" y="1780466"/>
                  <a:pt x="461943" y="1893439"/>
                </a:cubicBezTo>
                <a:lnTo>
                  <a:pt x="446483" y="1905000"/>
                </a:lnTo>
                <a:lnTo>
                  <a:pt x="381284" y="1856245"/>
                </a:lnTo>
                <a:cubicBezTo>
                  <a:pt x="148425" y="1664072"/>
                  <a:pt x="0" y="1373244"/>
                  <a:pt x="0" y="1047750"/>
                </a:cubicBezTo>
                <a:cubicBezTo>
                  <a:pt x="0" y="469094"/>
                  <a:pt x="469094" y="0"/>
                  <a:pt x="1047750"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67" name="Google Shape;1267;p83"/>
          <p:cNvSpPr/>
          <p:nvPr/>
        </p:nvSpPr>
        <p:spPr>
          <a:xfrm>
            <a:off x="6096000" y="1086547"/>
            <a:ext cx="2136742" cy="2136742"/>
          </a:xfrm>
          <a:custGeom>
            <a:avLst/>
            <a:gdLst/>
            <a:ahLst/>
            <a:cxnLst/>
            <a:rect l="l" t="t" r="r" b="b"/>
            <a:pathLst>
              <a:path w="1905000" h="1905000" extrusionOk="0">
                <a:moveTo>
                  <a:pt x="857250" y="0"/>
                </a:moveTo>
                <a:cubicBezTo>
                  <a:pt x="1435906" y="0"/>
                  <a:pt x="1905000" y="469094"/>
                  <a:pt x="1905000" y="1047750"/>
                </a:cubicBezTo>
                <a:cubicBezTo>
                  <a:pt x="1905000" y="1373244"/>
                  <a:pt x="1756576" y="1664072"/>
                  <a:pt x="1523716" y="1856245"/>
                </a:cubicBezTo>
                <a:lnTo>
                  <a:pt x="1458517" y="1905000"/>
                </a:lnTo>
                <a:lnTo>
                  <a:pt x="1443057" y="1893439"/>
                </a:lnTo>
                <a:cubicBezTo>
                  <a:pt x="1275835" y="1780466"/>
                  <a:pt x="1074246" y="1714500"/>
                  <a:pt x="857250" y="1714500"/>
                </a:cubicBezTo>
                <a:cubicBezTo>
                  <a:pt x="640254" y="1714500"/>
                  <a:pt x="438665" y="1780466"/>
                  <a:pt x="271443" y="1893439"/>
                </a:cubicBezTo>
                <a:lnTo>
                  <a:pt x="255983" y="1905000"/>
                </a:lnTo>
                <a:lnTo>
                  <a:pt x="190784" y="1856245"/>
                </a:lnTo>
                <a:cubicBezTo>
                  <a:pt x="139038" y="1813540"/>
                  <a:pt x="91461" y="1765963"/>
                  <a:pt x="48755" y="1714216"/>
                </a:cubicBezTo>
                <a:lnTo>
                  <a:pt x="0" y="1649017"/>
                </a:lnTo>
                <a:lnTo>
                  <a:pt x="11561" y="1633557"/>
                </a:lnTo>
                <a:cubicBezTo>
                  <a:pt x="124534" y="1466335"/>
                  <a:pt x="190500" y="1264746"/>
                  <a:pt x="190500" y="1047750"/>
                </a:cubicBezTo>
                <a:cubicBezTo>
                  <a:pt x="190500" y="830754"/>
                  <a:pt x="124534" y="629165"/>
                  <a:pt x="11561" y="461943"/>
                </a:cubicBezTo>
                <a:lnTo>
                  <a:pt x="0" y="446483"/>
                </a:lnTo>
                <a:lnTo>
                  <a:pt x="48755" y="381284"/>
                </a:lnTo>
                <a:cubicBezTo>
                  <a:pt x="240928" y="148424"/>
                  <a:pt x="531756" y="0"/>
                  <a:pt x="857250"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68" name="Google Shape;1268;p83"/>
          <p:cNvSpPr/>
          <p:nvPr/>
        </p:nvSpPr>
        <p:spPr>
          <a:xfrm>
            <a:off x="3959258" y="3223289"/>
            <a:ext cx="2136742" cy="2136742"/>
          </a:xfrm>
          <a:custGeom>
            <a:avLst/>
            <a:gdLst/>
            <a:ahLst/>
            <a:cxnLst/>
            <a:rect l="l" t="t" r="r" b="b"/>
            <a:pathLst>
              <a:path w="1905000" h="1905000" extrusionOk="0">
                <a:moveTo>
                  <a:pt x="446483" y="0"/>
                </a:moveTo>
                <a:lnTo>
                  <a:pt x="461943" y="11561"/>
                </a:lnTo>
                <a:cubicBezTo>
                  <a:pt x="629165" y="124534"/>
                  <a:pt x="830754" y="190500"/>
                  <a:pt x="1047750" y="190500"/>
                </a:cubicBezTo>
                <a:cubicBezTo>
                  <a:pt x="1264746" y="190500"/>
                  <a:pt x="1466335" y="124534"/>
                  <a:pt x="1633557" y="11561"/>
                </a:cubicBezTo>
                <a:lnTo>
                  <a:pt x="1649017" y="0"/>
                </a:lnTo>
                <a:lnTo>
                  <a:pt x="1714216" y="48755"/>
                </a:lnTo>
                <a:cubicBezTo>
                  <a:pt x="1765963" y="91460"/>
                  <a:pt x="1813540" y="139037"/>
                  <a:pt x="1856245" y="190784"/>
                </a:cubicBezTo>
                <a:lnTo>
                  <a:pt x="1905000" y="255983"/>
                </a:lnTo>
                <a:lnTo>
                  <a:pt x="1893439" y="271443"/>
                </a:lnTo>
                <a:cubicBezTo>
                  <a:pt x="1780467" y="438665"/>
                  <a:pt x="1714500" y="640254"/>
                  <a:pt x="1714500" y="857250"/>
                </a:cubicBezTo>
                <a:cubicBezTo>
                  <a:pt x="1714500" y="1074246"/>
                  <a:pt x="1780467" y="1275835"/>
                  <a:pt x="1893439" y="1443057"/>
                </a:cubicBezTo>
                <a:lnTo>
                  <a:pt x="1905000" y="1458517"/>
                </a:lnTo>
                <a:lnTo>
                  <a:pt x="1856245" y="1523716"/>
                </a:lnTo>
                <a:cubicBezTo>
                  <a:pt x="1664072" y="1756576"/>
                  <a:pt x="1373244" y="1905000"/>
                  <a:pt x="1047750" y="1905000"/>
                </a:cubicBezTo>
                <a:cubicBezTo>
                  <a:pt x="469094" y="1905000"/>
                  <a:pt x="0" y="1435906"/>
                  <a:pt x="0" y="857250"/>
                </a:cubicBezTo>
                <a:cubicBezTo>
                  <a:pt x="0" y="531756"/>
                  <a:pt x="148425" y="240928"/>
                  <a:pt x="381284" y="48755"/>
                </a:cubicBezTo>
                <a:lnTo>
                  <a:pt x="446483" y="0"/>
                </a:lnTo>
                <a:close/>
              </a:path>
            </a:pathLst>
          </a:custGeom>
          <a:solidFill>
            <a:schemeClr val="accent6"/>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69" name="Google Shape;1269;p83"/>
          <p:cNvSpPr/>
          <p:nvPr/>
        </p:nvSpPr>
        <p:spPr>
          <a:xfrm>
            <a:off x="6096000" y="3223289"/>
            <a:ext cx="2136742" cy="2136742"/>
          </a:xfrm>
          <a:custGeom>
            <a:avLst/>
            <a:gdLst/>
            <a:ahLst/>
            <a:cxnLst/>
            <a:rect l="l" t="t" r="r" b="b"/>
            <a:pathLst>
              <a:path w="1905000" h="1905000" extrusionOk="0">
                <a:moveTo>
                  <a:pt x="255983" y="0"/>
                </a:moveTo>
                <a:lnTo>
                  <a:pt x="271443" y="11561"/>
                </a:lnTo>
                <a:cubicBezTo>
                  <a:pt x="438665" y="124534"/>
                  <a:pt x="640254" y="190500"/>
                  <a:pt x="857250" y="190500"/>
                </a:cubicBezTo>
                <a:cubicBezTo>
                  <a:pt x="1074246" y="190500"/>
                  <a:pt x="1275835" y="124534"/>
                  <a:pt x="1443057" y="11561"/>
                </a:cubicBezTo>
                <a:lnTo>
                  <a:pt x="1458517" y="0"/>
                </a:lnTo>
                <a:lnTo>
                  <a:pt x="1523716" y="48755"/>
                </a:lnTo>
                <a:cubicBezTo>
                  <a:pt x="1756576" y="240928"/>
                  <a:pt x="1905000" y="531756"/>
                  <a:pt x="1905000" y="857250"/>
                </a:cubicBezTo>
                <a:cubicBezTo>
                  <a:pt x="1905000" y="1435906"/>
                  <a:pt x="1435906" y="1905000"/>
                  <a:pt x="857250" y="1905000"/>
                </a:cubicBezTo>
                <a:cubicBezTo>
                  <a:pt x="531756" y="1905000"/>
                  <a:pt x="240928" y="1756576"/>
                  <a:pt x="48755" y="1523716"/>
                </a:cubicBezTo>
                <a:lnTo>
                  <a:pt x="0" y="1458517"/>
                </a:lnTo>
                <a:lnTo>
                  <a:pt x="11561" y="1443057"/>
                </a:lnTo>
                <a:cubicBezTo>
                  <a:pt x="124534" y="1275835"/>
                  <a:pt x="190500" y="1074246"/>
                  <a:pt x="190500" y="857250"/>
                </a:cubicBezTo>
                <a:cubicBezTo>
                  <a:pt x="190500" y="640254"/>
                  <a:pt x="124534" y="438665"/>
                  <a:pt x="11561" y="271443"/>
                </a:cubicBezTo>
                <a:lnTo>
                  <a:pt x="0" y="255983"/>
                </a:lnTo>
                <a:lnTo>
                  <a:pt x="48755" y="190784"/>
                </a:lnTo>
                <a:cubicBezTo>
                  <a:pt x="91461" y="139037"/>
                  <a:pt x="139038" y="91460"/>
                  <a:pt x="190784" y="48755"/>
                </a:cubicBezTo>
                <a:lnTo>
                  <a:pt x="255983"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70" name="Google Shape;1270;p83"/>
          <p:cNvSpPr/>
          <p:nvPr/>
        </p:nvSpPr>
        <p:spPr>
          <a:xfrm>
            <a:off x="3745584" y="2043073"/>
            <a:ext cx="427348" cy="427348"/>
          </a:xfrm>
          <a:prstGeom prst="rect">
            <a:avLst/>
          </a:prstGeom>
          <a:solidFill>
            <a:srgbClr val="0070C0">
              <a:alpha val="63921"/>
            </a:srgb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GB" sz="2800">
                <a:solidFill>
                  <a:schemeClr val="lt1"/>
                </a:solidFill>
                <a:latin typeface="Calibri"/>
                <a:ea typeface="Calibri"/>
                <a:cs typeface="B Nazanin" panose="00000400000000000000" pitchFamily="2" charset="-78"/>
                <a:sym typeface="Calibri"/>
              </a:rPr>
              <a:t>1</a:t>
            </a:r>
            <a:endParaRPr sz="1800">
              <a:solidFill>
                <a:schemeClr val="lt1"/>
              </a:solidFill>
              <a:latin typeface="Calibri"/>
              <a:ea typeface="Calibri"/>
              <a:cs typeface="B Nazanin" panose="00000400000000000000" pitchFamily="2" charset="-78"/>
              <a:sym typeface="Calibri"/>
            </a:endParaRPr>
          </a:p>
        </p:txBody>
      </p:sp>
      <p:sp>
        <p:nvSpPr>
          <p:cNvPr id="1271" name="Google Shape;1271;p83"/>
          <p:cNvSpPr/>
          <p:nvPr/>
        </p:nvSpPr>
        <p:spPr>
          <a:xfrm>
            <a:off x="3745584" y="4077986"/>
            <a:ext cx="427348" cy="427348"/>
          </a:xfrm>
          <a:prstGeom prst="rect">
            <a:avLst/>
          </a:prstGeom>
          <a:solidFill>
            <a:srgbClr val="A5A5A5">
              <a:alpha val="40000"/>
            </a:srgb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GB" sz="2800">
                <a:solidFill>
                  <a:schemeClr val="lt1"/>
                </a:solidFill>
                <a:latin typeface="Calibri"/>
                <a:ea typeface="Calibri"/>
                <a:cs typeface="B Nazanin" panose="00000400000000000000" pitchFamily="2" charset="-78"/>
                <a:sym typeface="Calibri"/>
              </a:rPr>
              <a:t>2</a:t>
            </a:r>
            <a:endParaRPr sz="1800">
              <a:solidFill>
                <a:schemeClr val="lt1"/>
              </a:solidFill>
              <a:latin typeface="Calibri"/>
              <a:ea typeface="Calibri"/>
              <a:cs typeface="B Nazanin" panose="00000400000000000000" pitchFamily="2" charset="-78"/>
              <a:sym typeface="Calibri"/>
            </a:endParaRPr>
          </a:p>
        </p:txBody>
      </p:sp>
      <p:sp>
        <p:nvSpPr>
          <p:cNvPr id="1272" name="Google Shape;1272;p83"/>
          <p:cNvSpPr/>
          <p:nvPr/>
        </p:nvSpPr>
        <p:spPr>
          <a:xfrm>
            <a:off x="8019068" y="4072978"/>
            <a:ext cx="427348" cy="427348"/>
          </a:xfrm>
          <a:prstGeom prst="rect">
            <a:avLst/>
          </a:prstGeom>
          <a:solidFill>
            <a:srgbClr val="00B0F0">
              <a:alpha val="31764"/>
            </a:srgb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GB" sz="2800">
                <a:solidFill>
                  <a:schemeClr val="lt1"/>
                </a:solidFill>
                <a:latin typeface="Calibri"/>
                <a:ea typeface="Calibri"/>
                <a:cs typeface="B Nazanin" panose="00000400000000000000" pitchFamily="2" charset="-78"/>
                <a:sym typeface="Calibri"/>
              </a:rPr>
              <a:t>3</a:t>
            </a:r>
            <a:endParaRPr>
              <a:cs typeface="B Nazanin" panose="00000400000000000000" pitchFamily="2" charset="-78"/>
            </a:endParaRPr>
          </a:p>
        </p:txBody>
      </p:sp>
      <p:sp>
        <p:nvSpPr>
          <p:cNvPr id="1273" name="Google Shape;1273;p83"/>
          <p:cNvSpPr/>
          <p:nvPr/>
        </p:nvSpPr>
        <p:spPr>
          <a:xfrm>
            <a:off x="8019068" y="2043073"/>
            <a:ext cx="427348" cy="427348"/>
          </a:xfrm>
          <a:prstGeom prst="rect">
            <a:avLst/>
          </a:prstGeom>
          <a:solidFill>
            <a:srgbClr val="00B0F0">
              <a:alpha val="63921"/>
            </a:srgb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r>
              <a:rPr lang="en-GB" sz="2800">
                <a:solidFill>
                  <a:schemeClr val="lt1"/>
                </a:solidFill>
                <a:latin typeface="Calibri"/>
                <a:ea typeface="Calibri"/>
                <a:cs typeface="B Nazanin" panose="00000400000000000000" pitchFamily="2" charset="-78"/>
                <a:sym typeface="Calibri"/>
              </a:rPr>
              <a:t>4</a:t>
            </a:r>
            <a:endParaRPr sz="1800">
              <a:solidFill>
                <a:schemeClr val="lt1"/>
              </a:solidFill>
              <a:latin typeface="Calibri"/>
              <a:ea typeface="Calibri"/>
              <a:cs typeface="B Nazanin" panose="00000400000000000000" pitchFamily="2" charset="-78"/>
              <a:sym typeface="Calibri"/>
            </a:endParaRPr>
          </a:p>
        </p:txBody>
      </p:sp>
      <p:sp>
        <p:nvSpPr>
          <p:cNvPr id="1274" name="Google Shape;1274;p83"/>
          <p:cNvSpPr txBox="1"/>
          <p:nvPr/>
        </p:nvSpPr>
        <p:spPr>
          <a:xfrm>
            <a:off x="697424" y="1547091"/>
            <a:ext cx="2590426"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rtl="1">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 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275" name="Google Shape;1275;p83"/>
          <p:cNvSpPr txBox="1"/>
          <p:nvPr/>
        </p:nvSpPr>
        <p:spPr>
          <a:xfrm>
            <a:off x="697424" y="3935903"/>
            <a:ext cx="2516003"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r>
              <a:rPr lang="fa-IR" sz="1800" dirty="0">
                <a:solidFill>
                  <a:schemeClr val="lt1"/>
                </a:solidFill>
                <a:latin typeface="Calibri"/>
                <a:ea typeface="Calibri"/>
                <a:cs typeface="B Nazanin" panose="00000400000000000000" pitchFamily="2" charset="-78"/>
                <a:sym typeface="Calibri"/>
              </a:rPr>
              <a:t> </a:t>
            </a:r>
          </a:p>
          <a:p>
            <a:pPr lvl="0" algn="ctr" rtl="1">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276" name="Google Shape;1276;p83"/>
          <p:cNvSpPr txBox="1"/>
          <p:nvPr/>
        </p:nvSpPr>
        <p:spPr>
          <a:xfrm>
            <a:off x="8800600" y="1547091"/>
            <a:ext cx="2386053"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rtl="1">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 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277" name="Google Shape;1277;p83"/>
          <p:cNvSpPr txBox="1"/>
          <p:nvPr/>
        </p:nvSpPr>
        <p:spPr>
          <a:xfrm>
            <a:off x="8736688" y="3824987"/>
            <a:ext cx="2449965"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r>
              <a:rPr lang="fa-IR" sz="1800" dirty="0">
                <a:solidFill>
                  <a:schemeClr val="lt1"/>
                </a:solidFill>
                <a:latin typeface="Calibri"/>
                <a:ea typeface="Calibri"/>
                <a:cs typeface="B Nazanin" panose="00000400000000000000" pitchFamily="2" charset="-78"/>
                <a:sym typeface="Calibri"/>
              </a:rPr>
              <a:t> </a:t>
            </a:r>
          </a:p>
          <a:p>
            <a:pPr lvl="0" algn="ctr" rtl="1">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pic>
        <p:nvPicPr>
          <p:cNvPr id="1278" name="Google Shape;1278;p83" descr="Eye dropper"/>
          <p:cNvPicPr preferRelativeResize="0"/>
          <p:nvPr/>
        </p:nvPicPr>
        <p:blipFill rotWithShape="1">
          <a:blip r:embed="rId4">
            <a:alphaModFix/>
          </a:blip>
          <a:srcRect/>
          <a:stretch/>
        </p:blipFill>
        <p:spPr>
          <a:xfrm>
            <a:off x="6681249" y="1827434"/>
            <a:ext cx="914400" cy="914400"/>
          </a:xfrm>
          <a:prstGeom prst="rect">
            <a:avLst/>
          </a:prstGeom>
          <a:noFill/>
          <a:ln>
            <a:noFill/>
          </a:ln>
        </p:spPr>
      </p:pic>
      <p:pic>
        <p:nvPicPr>
          <p:cNvPr id="1279" name="Google Shape;1279;p83" descr="Beaker"/>
          <p:cNvPicPr preferRelativeResize="0"/>
          <p:nvPr/>
        </p:nvPicPr>
        <p:blipFill rotWithShape="1">
          <a:blip r:embed="rId5">
            <a:alphaModFix/>
          </a:blip>
          <a:srcRect/>
          <a:stretch/>
        </p:blipFill>
        <p:spPr>
          <a:xfrm>
            <a:off x="4613742" y="1725945"/>
            <a:ext cx="914400" cy="914400"/>
          </a:xfrm>
          <a:prstGeom prst="rect">
            <a:avLst/>
          </a:prstGeom>
          <a:noFill/>
          <a:ln>
            <a:noFill/>
          </a:ln>
        </p:spPr>
      </p:pic>
      <p:pic>
        <p:nvPicPr>
          <p:cNvPr id="1280" name="Google Shape;1280;p83" descr="Test tubes"/>
          <p:cNvPicPr preferRelativeResize="0"/>
          <p:nvPr/>
        </p:nvPicPr>
        <p:blipFill rotWithShape="1">
          <a:blip r:embed="rId6">
            <a:alphaModFix/>
          </a:blip>
          <a:srcRect/>
          <a:stretch/>
        </p:blipFill>
        <p:spPr>
          <a:xfrm>
            <a:off x="4620426" y="3741818"/>
            <a:ext cx="914400" cy="914400"/>
          </a:xfrm>
          <a:prstGeom prst="rect">
            <a:avLst/>
          </a:prstGeom>
          <a:noFill/>
          <a:ln>
            <a:noFill/>
          </a:ln>
        </p:spPr>
      </p:pic>
      <p:pic>
        <p:nvPicPr>
          <p:cNvPr id="1281" name="Google Shape;1281;p83" descr="Flask"/>
          <p:cNvPicPr preferRelativeResize="0"/>
          <p:nvPr/>
        </p:nvPicPr>
        <p:blipFill rotWithShape="1">
          <a:blip r:embed="rId7">
            <a:alphaModFix/>
          </a:blip>
          <a:srcRect/>
          <a:stretch/>
        </p:blipFill>
        <p:spPr>
          <a:xfrm>
            <a:off x="6599946" y="3704744"/>
            <a:ext cx="1070038" cy="1070038"/>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grpSp>
        <p:nvGrpSpPr>
          <p:cNvPr id="1286" name="Google Shape;1286;p84"/>
          <p:cNvGrpSpPr/>
          <p:nvPr/>
        </p:nvGrpSpPr>
        <p:grpSpPr>
          <a:xfrm>
            <a:off x="4492239" y="1825239"/>
            <a:ext cx="3207522" cy="3207522"/>
            <a:chOff x="5087897" y="1643818"/>
            <a:chExt cx="3207522" cy="3207522"/>
          </a:xfrm>
        </p:grpSpPr>
        <p:sp>
          <p:nvSpPr>
            <p:cNvPr id="1287" name="Google Shape;1287;p84"/>
            <p:cNvSpPr/>
            <p:nvPr/>
          </p:nvSpPr>
          <p:spPr>
            <a:xfrm>
              <a:off x="5087897" y="1643818"/>
              <a:ext cx="3207522" cy="3207522"/>
            </a:xfrm>
            <a:prstGeom prst="ellipse">
              <a:avLst/>
            </a:prstGeom>
            <a:noFill/>
            <a:ln w="6667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88" name="Google Shape;1288;p84"/>
            <p:cNvSpPr/>
            <p:nvPr/>
          </p:nvSpPr>
          <p:spPr>
            <a:xfrm>
              <a:off x="5234799" y="1790720"/>
              <a:ext cx="2913718" cy="291371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89" name="Google Shape;1289;p84"/>
          <p:cNvGrpSpPr/>
          <p:nvPr/>
        </p:nvGrpSpPr>
        <p:grpSpPr>
          <a:xfrm rot="7200000">
            <a:off x="7519288" y="1659905"/>
            <a:ext cx="982873" cy="777713"/>
            <a:chOff x="7578966" y="1447264"/>
            <a:chExt cx="1845555" cy="1460324"/>
          </a:xfrm>
        </p:grpSpPr>
        <p:sp>
          <p:nvSpPr>
            <p:cNvPr id="1290" name="Google Shape;1290;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91" name="Google Shape;1291;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92" name="Google Shape;1292;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93" name="Google Shape;1293;p84"/>
          <p:cNvGrpSpPr/>
          <p:nvPr/>
        </p:nvGrpSpPr>
        <p:grpSpPr>
          <a:xfrm rot="-3600000">
            <a:off x="3689838" y="4319456"/>
            <a:ext cx="982873" cy="777713"/>
            <a:chOff x="7578966" y="1447264"/>
            <a:chExt cx="1845555" cy="1460324"/>
          </a:xfrm>
        </p:grpSpPr>
        <p:sp>
          <p:nvSpPr>
            <p:cNvPr id="1294" name="Google Shape;1294;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95" name="Google Shape;1295;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96" name="Google Shape;1296;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97" name="Google Shape;1297;p84"/>
          <p:cNvGrpSpPr/>
          <p:nvPr/>
        </p:nvGrpSpPr>
        <p:grpSpPr>
          <a:xfrm rot="-7200000" flipH="1">
            <a:off x="3483110" y="1812305"/>
            <a:ext cx="982873" cy="777713"/>
            <a:chOff x="7578966" y="1447264"/>
            <a:chExt cx="1845555" cy="1460324"/>
          </a:xfrm>
        </p:grpSpPr>
        <p:sp>
          <p:nvSpPr>
            <p:cNvPr id="1298" name="Google Shape;1298;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99" name="Google Shape;1299;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300" name="Google Shape;1300;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301" name="Google Shape;1301;p84"/>
          <p:cNvGrpSpPr/>
          <p:nvPr/>
        </p:nvGrpSpPr>
        <p:grpSpPr>
          <a:xfrm rot="3600000" flipH="1">
            <a:off x="7628307" y="4471856"/>
            <a:ext cx="982873" cy="777713"/>
            <a:chOff x="7578966" y="1447264"/>
            <a:chExt cx="1845555" cy="1460324"/>
          </a:xfrm>
        </p:grpSpPr>
        <p:sp>
          <p:nvSpPr>
            <p:cNvPr id="1302" name="Google Shape;1302;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303" name="Google Shape;1303;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304" name="Google Shape;1304;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sp>
        <p:nvSpPr>
          <p:cNvPr id="1305" name="Google Shape;1305;p84"/>
          <p:cNvSpPr txBox="1"/>
          <p:nvPr/>
        </p:nvSpPr>
        <p:spPr>
          <a:xfrm>
            <a:off x="948272" y="1547091"/>
            <a:ext cx="2339578" cy="923330"/>
          </a:xfrm>
          <a:prstGeom prst="rect">
            <a:avLst/>
          </a:prstGeom>
          <a:noFill/>
          <a:ln>
            <a:noFill/>
          </a:ln>
        </p:spPr>
        <p:txBody>
          <a:bodyPr spcFirstLastPara="1" wrap="square" lIns="91425" tIns="45700" rIns="91425" bIns="45700" anchor="t" anchorCtr="0">
            <a:noAutofit/>
          </a:bodyPr>
          <a:lstStyle/>
          <a:p>
            <a:pPr lvl="0" algn="ctr" rtl="1">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مقداری متن اضافه کنید </a:t>
            </a: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306" name="Google Shape;1306;p84"/>
          <p:cNvSpPr txBox="1"/>
          <p:nvPr/>
        </p:nvSpPr>
        <p:spPr>
          <a:xfrm>
            <a:off x="873849" y="3935903"/>
            <a:ext cx="2339578" cy="923330"/>
          </a:xfrm>
          <a:prstGeom prst="rect">
            <a:avLst/>
          </a:prstGeom>
          <a:noFill/>
          <a:ln>
            <a:noFill/>
          </a:ln>
        </p:spPr>
        <p:txBody>
          <a:bodyPr spcFirstLastPara="1" wrap="square" lIns="91425" tIns="45700" rIns="91425" bIns="45700" anchor="t" anchorCtr="0">
            <a:noAutofit/>
          </a:bodyPr>
          <a:lstStyle/>
          <a:p>
            <a:pPr lvl="0" algn="ctr" rtl="1">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مقداری متن اضافه کنید </a:t>
            </a: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307" name="Google Shape;1307;p84"/>
          <p:cNvSpPr txBox="1"/>
          <p:nvPr/>
        </p:nvSpPr>
        <p:spPr>
          <a:xfrm>
            <a:off x="8921605" y="1886295"/>
            <a:ext cx="2339578" cy="923330"/>
          </a:xfrm>
          <a:prstGeom prst="rect">
            <a:avLst/>
          </a:prstGeom>
          <a:noFill/>
          <a:ln>
            <a:noFill/>
          </a:ln>
        </p:spPr>
        <p:txBody>
          <a:bodyPr spcFirstLastPara="1" wrap="square" lIns="91425" tIns="45700" rIns="91425" bIns="45700" anchor="t" anchorCtr="0">
            <a:noAutofit/>
          </a:bodyPr>
          <a:lstStyle/>
          <a:p>
            <a:pPr lvl="0" algn="ctr" rtl="1">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مقداری متن اضافه کنید </a:t>
            </a:r>
            <a:endParaRPr sz="2000" dirty="0">
              <a:solidFill>
                <a:schemeClr val="accent1"/>
              </a:solidFill>
              <a:latin typeface="Calibri"/>
              <a:ea typeface="Calibri"/>
              <a:cs typeface="B Nazanin" panose="00000400000000000000" pitchFamily="2" charset="-78"/>
              <a:sym typeface="Calibri"/>
            </a:endParaRPr>
          </a:p>
          <a:p>
            <a:pPr lvl="0" algn="ctr" rtl="1">
              <a:buClr>
                <a:schemeClr val="lt1"/>
              </a:buClr>
              <a:buSzPts val="18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308" name="Google Shape;1308;p84"/>
          <p:cNvSpPr txBox="1"/>
          <p:nvPr/>
        </p:nvSpPr>
        <p:spPr>
          <a:xfrm>
            <a:off x="8921605" y="3854540"/>
            <a:ext cx="2339578" cy="923330"/>
          </a:xfrm>
          <a:prstGeom prst="rect">
            <a:avLst/>
          </a:prstGeom>
          <a:noFill/>
          <a:ln>
            <a:noFill/>
          </a:ln>
        </p:spPr>
        <p:txBody>
          <a:bodyPr spcFirstLastPara="1" wrap="square" lIns="91425" tIns="45700" rIns="91425" bIns="45700" anchor="t" anchorCtr="0">
            <a:noAutofit/>
          </a:bodyPr>
          <a:lstStyle/>
          <a:p>
            <a:pPr lvl="0" algn="ctr" rtl="1">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مقداری متن اضافه کنید </a:t>
            </a: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pic>
        <p:nvPicPr>
          <p:cNvPr id="1309" name="Google Shape;1309;p84" descr="Beaker"/>
          <p:cNvPicPr preferRelativeResize="0"/>
          <p:nvPr/>
        </p:nvPicPr>
        <p:blipFill rotWithShape="1">
          <a:blip r:embed="rId3">
            <a:alphaModFix/>
          </a:blip>
          <a:srcRect/>
          <a:stretch/>
        </p:blipFill>
        <p:spPr>
          <a:xfrm>
            <a:off x="5253368" y="2505181"/>
            <a:ext cx="1675963" cy="1675963"/>
          </a:xfrm>
          <a:prstGeom prst="rect">
            <a:avLst/>
          </a:prstGeom>
          <a:noFill/>
          <a:ln>
            <a:noFill/>
          </a:ln>
        </p:spPr>
      </p:pic>
      <p:pic>
        <p:nvPicPr>
          <p:cNvPr id="1310" name="Google Shape;1310;p84"/>
          <p:cNvPicPr preferRelativeResize="0"/>
          <p:nvPr/>
        </p:nvPicPr>
        <p:blipFill rotWithShape="1">
          <a:blip r:embed="rId4">
            <a:alphaModFix/>
          </a:blip>
          <a:srcRect/>
          <a:stretch/>
        </p:blipFill>
        <p:spPr>
          <a:xfrm>
            <a:off x="10222191" y="428624"/>
            <a:ext cx="1603989" cy="931349"/>
          </a:xfrm>
          <a:prstGeom prst="rect">
            <a:avLst/>
          </a:prstGeom>
          <a:noFill/>
          <a:ln>
            <a:noFill/>
          </a:ln>
        </p:spPr>
      </p:pic>
      <p:pic>
        <p:nvPicPr>
          <p:cNvPr id="1312" name="Google Shape;1312;p84"/>
          <p:cNvPicPr preferRelativeResize="0"/>
          <p:nvPr/>
        </p:nvPicPr>
        <p:blipFill rotWithShape="1">
          <a:blip r:embed="rId5">
            <a:alphaModFix/>
          </a:blip>
          <a:srcRect/>
          <a:stretch/>
        </p:blipFill>
        <p:spPr>
          <a:xfrm>
            <a:off x="1176989" y="6003231"/>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312"/>
                                        </p:tgtEl>
                                        <p:attrNameLst>
                                          <p:attrName>style.visibility</p:attrName>
                                        </p:attrNameLst>
                                      </p:cBhvr>
                                      <p:to>
                                        <p:strVal val="visible"/>
                                      </p:to>
                                    </p:set>
                                    <p:animEffect transition="in" filter="fade">
                                      <p:cBhvr>
                                        <p:cTn id="7" dur="500"/>
                                        <p:tgtEl>
                                          <p:spTgt spid="1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19"/>
        <p:cNvGrpSpPr/>
        <p:nvPr/>
      </p:nvGrpSpPr>
      <p:grpSpPr>
        <a:xfrm>
          <a:off x="0" y="0"/>
          <a:ext cx="0" cy="0"/>
          <a:chOff x="0" y="0"/>
          <a:chExt cx="0" cy="0"/>
        </a:xfrm>
      </p:grpSpPr>
      <p:sp>
        <p:nvSpPr>
          <p:cNvPr id="1320" name="Google Shape;1320;p85"/>
          <p:cNvSpPr/>
          <p:nvPr/>
        </p:nvSpPr>
        <p:spPr>
          <a:xfrm>
            <a:off x="3020819" y="2060983"/>
            <a:ext cx="4118361" cy="2736033"/>
          </a:xfrm>
          <a:prstGeom prst="rect">
            <a:avLst/>
          </a:prstGeom>
          <a:solidFill>
            <a:schemeClr val="accent4"/>
          </a:solidFill>
          <a:ln w="1016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lgn="ctr" rtl="1"/>
            <a:r>
              <a:rPr lang="fa-IR" sz="2400" dirty="0">
                <a:solidFill>
                  <a:schemeClr val="lt1"/>
                </a:solidFill>
                <a:latin typeface="Aharoni"/>
                <a:ea typeface="Aharoni"/>
                <a:cs typeface="B Nazanin" panose="00000400000000000000" pitchFamily="2" charset="-78"/>
                <a:sym typeface="Aharoni"/>
              </a:rPr>
              <a:t>زنگ تفريح</a:t>
            </a:r>
          </a:p>
          <a:p>
            <a:pPr lvl="0" algn="ctr" rtl="1"/>
            <a:r>
              <a:rPr lang="fa-IR" sz="2400" dirty="0">
                <a:solidFill>
                  <a:schemeClr val="lt1"/>
                </a:solidFill>
                <a:latin typeface="Aharoni"/>
                <a:ea typeface="Aharoni"/>
                <a:cs typeface="B Nazanin" panose="00000400000000000000" pitchFamily="2" charset="-78"/>
                <a:sym typeface="Aharoni"/>
              </a:rPr>
              <a:t>بخش</a:t>
            </a:r>
          </a:p>
          <a:p>
            <a:pPr lvl="0" algn="ctr" rtl="1"/>
            <a:r>
              <a:rPr lang="fa-IR" sz="2400" dirty="0">
                <a:solidFill>
                  <a:schemeClr val="lt1"/>
                </a:solidFill>
                <a:latin typeface="Aharoni"/>
                <a:ea typeface="Aharoni"/>
                <a:cs typeface="B Nazanin" panose="00000400000000000000" pitchFamily="2" charset="-78"/>
                <a:sym typeface="Aharoni"/>
              </a:rPr>
              <a:t>اسلاید</a:t>
            </a:r>
            <a:endParaRPr sz="1800" dirty="0">
              <a:solidFill>
                <a:schemeClr val="lt1"/>
              </a:solidFill>
              <a:latin typeface="Aharoni"/>
              <a:ea typeface="Aharoni"/>
              <a:cs typeface="B Nazanin" panose="00000400000000000000" pitchFamily="2" charset="-78"/>
              <a:sym typeface="Aharoni"/>
            </a:endParaRPr>
          </a:p>
        </p:txBody>
      </p:sp>
      <p:sp>
        <p:nvSpPr>
          <p:cNvPr id="1321" name="Google Shape;1321;p85"/>
          <p:cNvSpPr/>
          <p:nvPr/>
        </p:nvSpPr>
        <p:spPr>
          <a:xfrm>
            <a:off x="3289776" y="2360619"/>
            <a:ext cx="3580446" cy="2189822"/>
          </a:xfrm>
          <a:prstGeom prst="rect">
            <a:avLst/>
          </a:prstGeom>
          <a:noFill/>
          <a:ln w="222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pic>
        <p:nvPicPr>
          <p:cNvPr id="1322" name="Google Shape;1322;p85"/>
          <p:cNvPicPr preferRelativeResize="0"/>
          <p:nvPr/>
        </p:nvPicPr>
        <p:blipFill rotWithShape="1">
          <a:blip r:embed="rId3">
            <a:alphaModFix/>
          </a:blip>
          <a:srcRect/>
          <a:stretch/>
        </p:blipFill>
        <p:spPr>
          <a:xfrm>
            <a:off x="1279012" y="790574"/>
            <a:ext cx="1603989" cy="931349"/>
          </a:xfrm>
          <a:prstGeom prst="rect">
            <a:avLst/>
          </a:prstGeom>
          <a:noFill/>
          <a:ln>
            <a:noFill/>
          </a:ln>
        </p:spPr>
      </p:pic>
      <p:pic>
        <p:nvPicPr>
          <p:cNvPr id="1324" name="Google Shape;1324;p85"/>
          <p:cNvPicPr preferRelativeResize="0"/>
          <p:nvPr/>
        </p:nvPicPr>
        <p:blipFill rotWithShape="1">
          <a:blip r:embed="rId4">
            <a:alphaModFix/>
          </a:blip>
          <a:srcRect/>
          <a:stretch/>
        </p:blipFill>
        <p:spPr>
          <a:xfrm>
            <a:off x="1176989" y="6003231"/>
            <a:ext cx="904018" cy="139080"/>
          </a:xfrm>
          <a:prstGeom prst="rect">
            <a:avLst/>
          </a:prstGeom>
          <a:noFill/>
          <a:ln>
            <a:noFill/>
          </a:ln>
        </p:spPr>
      </p:pic>
      <p:grpSp>
        <p:nvGrpSpPr>
          <p:cNvPr id="1327" name="Google Shape;1327;p85"/>
          <p:cNvGrpSpPr/>
          <p:nvPr/>
        </p:nvGrpSpPr>
        <p:grpSpPr>
          <a:xfrm>
            <a:off x="7674076" y="0"/>
            <a:ext cx="7112000" cy="7564319"/>
            <a:chOff x="11134271" y="0"/>
            <a:chExt cx="7112000" cy="7564319"/>
          </a:xfrm>
        </p:grpSpPr>
        <p:sp>
          <p:nvSpPr>
            <p:cNvPr id="1328" name="Google Shape;1328;p85"/>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1329" name="Google Shape;1329;p85"/>
            <p:cNvGrpSpPr/>
            <p:nvPr/>
          </p:nvGrpSpPr>
          <p:grpSpPr>
            <a:xfrm>
              <a:off x="11134271" y="0"/>
              <a:ext cx="7112000" cy="7564319"/>
              <a:chOff x="11298629" y="0"/>
              <a:chExt cx="7112000" cy="7564319"/>
            </a:xfrm>
          </p:grpSpPr>
          <p:pic>
            <p:nvPicPr>
              <p:cNvPr id="1330" name="Google Shape;1330;p85"/>
              <p:cNvPicPr preferRelativeResize="0"/>
              <p:nvPr/>
            </p:nvPicPr>
            <p:blipFill rotWithShape="1">
              <a:blip r:embed="rId5">
                <a:alphaModFix/>
              </a:blip>
              <a:srcRect/>
              <a:stretch/>
            </p:blipFill>
            <p:spPr>
              <a:xfrm>
                <a:off x="11298629" y="0"/>
                <a:ext cx="7112000" cy="7564319"/>
              </a:xfrm>
              <a:prstGeom prst="rect">
                <a:avLst/>
              </a:prstGeom>
              <a:noFill/>
              <a:ln>
                <a:noFill/>
              </a:ln>
            </p:spPr>
          </p:pic>
          <p:grpSp>
            <p:nvGrpSpPr>
              <p:cNvPr id="1331" name="Google Shape;1331;p85"/>
              <p:cNvGrpSpPr/>
              <p:nvPr/>
            </p:nvGrpSpPr>
            <p:grpSpPr>
              <a:xfrm>
                <a:off x="12913007" y="107307"/>
                <a:ext cx="2678964" cy="6391178"/>
                <a:chOff x="9389497" y="107307"/>
                <a:chExt cx="2678964" cy="6391178"/>
              </a:xfrm>
            </p:grpSpPr>
            <p:grpSp>
              <p:nvGrpSpPr>
                <p:cNvPr id="1332" name="Google Shape;1332;p85"/>
                <p:cNvGrpSpPr/>
                <p:nvPr/>
              </p:nvGrpSpPr>
              <p:grpSpPr>
                <a:xfrm>
                  <a:off x="9389497" y="1270651"/>
                  <a:ext cx="1283154" cy="1307828"/>
                  <a:chOff x="6126313" y="-78262"/>
                  <a:chExt cx="1108418" cy="1129732"/>
                </a:xfrm>
              </p:grpSpPr>
              <p:sp>
                <p:nvSpPr>
                  <p:cNvPr id="1333" name="Google Shape;1333;p85"/>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334" name="Google Shape;1334;p85"/>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335" name="Google Shape;1335;p85"/>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336" name="Google Shape;1336;p85"/>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337" name="Google Shape;1337;p85"/>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338" name="Google Shape;1338;p85"/>
                <p:cNvGrpSpPr/>
                <p:nvPr/>
              </p:nvGrpSpPr>
              <p:grpSpPr>
                <a:xfrm>
                  <a:off x="10466606" y="1946952"/>
                  <a:ext cx="1550408" cy="1956255"/>
                  <a:chOff x="6196243" y="1879082"/>
                  <a:chExt cx="974176" cy="1229184"/>
                </a:xfrm>
              </p:grpSpPr>
              <p:sp>
                <p:nvSpPr>
                  <p:cNvPr id="1339" name="Google Shape;1339;p85"/>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340" name="Google Shape;1340;p85"/>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341" name="Google Shape;1341;p85"/>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342" name="Google Shape;1342;p85"/>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1343" name="Google Shape;1343;p85"/>
          <p:cNvGrpSpPr/>
          <p:nvPr/>
        </p:nvGrpSpPr>
        <p:grpSpPr>
          <a:xfrm rot="10800000">
            <a:off x="11574499" y="1924565"/>
            <a:ext cx="296666" cy="3148069"/>
            <a:chOff x="160205" y="1887156"/>
            <a:chExt cx="296666" cy="3148069"/>
          </a:xfrm>
        </p:grpSpPr>
        <p:sp>
          <p:nvSpPr>
            <p:cNvPr id="1344" name="Google Shape;1344;p85"/>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345" name="Google Shape;1345;p85"/>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346" name="Google Shape;1346;p85"/>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324"/>
                                        </p:tgtEl>
                                        <p:attrNameLst>
                                          <p:attrName>style.visibility</p:attrName>
                                        </p:attrNameLst>
                                      </p:cBhvr>
                                      <p:to>
                                        <p:strVal val="visible"/>
                                      </p:to>
                                    </p:set>
                                    <p:animEffect transition="in" filter="fade">
                                      <p:cBhvr>
                                        <p:cTn id="7" dur="500"/>
                                        <p:tgtEl>
                                          <p:spTgt spid="1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pic>
        <p:nvPicPr>
          <p:cNvPr id="1351" name="Google Shape;1351;p86"/>
          <p:cNvPicPr preferRelativeResize="0"/>
          <p:nvPr/>
        </p:nvPicPr>
        <p:blipFill rotWithShape="1">
          <a:blip r:embed="rId3">
            <a:alphaModFix/>
          </a:blip>
          <a:srcRect/>
          <a:stretch/>
        </p:blipFill>
        <p:spPr>
          <a:xfrm>
            <a:off x="2290747" y="1554261"/>
            <a:ext cx="3289035" cy="2584241"/>
          </a:xfrm>
          <a:prstGeom prst="rect">
            <a:avLst/>
          </a:prstGeom>
          <a:noFill/>
          <a:ln>
            <a:noFill/>
          </a:ln>
        </p:spPr>
      </p:pic>
      <p:pic>
        <p:nvPicPr>
          <p:cNvPr id="1352" name="Google Shape;1352;p86"/>
          <p:cNvPicPr preferRelativeResize="0"/>
          <p:nvPr/>
        </p:nvPicPr>
        <p:blipFill rotWithShape="1">
          <a:blip r:embed="rId4">
            <a:alphaModFix/>
          </a:blip>
          <a:srcRect/>
          <a:stretch/>
        </p:blipFill>
        <p:spPr>
          <a:xfrm>
            <a:off x="7008961" y="1319330"/>
            <a:ext cx="2349310" cy="2819172"/>
          </a:xfrm>
          <a:prstGeom prst="rect">
            <a:avLst/>
          </a:prstGeom>
          <a:noFill/>
          <a:ln>
            <a:noFill/>
          </a:ln>
        </p:spPr>
      </p:pic>
      <p:sp>
        <p:nvSpPr>
          <p:cNvPr id="1353" name="Google Shape;1353;p86"/>
          <p:cNvSpPr txBox="1"/>
          <p:nvPr/>
        </p:nvSpPr>
        <p:spPr>
          <a:xfrm>
            <a:off x="1810329" y="4764971"/>
            <a:ext cx="4102292" cy="923330"/>
          </a:xfrm>
          <a:prstGeom prst="rect">
            <a:avLst/>
          </a:prstGeom>
          <a:noFill/>
          <a:ln>
            <a:noFill/>
          </a:ln>
        </p:spPr>
        <p:txBody>
          <a:bodyPr spcFirstLastPara="1" wrap="square" lIns="91425" tIns="45700" rIns="91425" bIns="45700" anchor="t" anchorCtr="0">
            <a:noAutofit/>
          </a:bodyPr>
          <a:lstStyle/>
          <a:p>
            <a:pPr lvl="0" algn="ctr" rtl="1">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rtl="1">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354" name="Google Shape;1354;p86"/>
          <p:cNvSpPr txBox="1"/>
          <p:nvPr/>
        </p:nvSpPr>
        <p:spPr>
          <a:xfrm>
            <a:off x="6599195" y="4764971"/>
            <a:ext cx="4102292" cy="923330"/>
          </a:xfrm>
          <a:prstGeom prst="rect">
            <a:avLst/>
          </a:prstGeom>
          <a:noFill/>
          <a:ln>
            <a:noFill/>
          </a:ln>
        </p:spPr>
        <p:txBody>
          <a:bodyPr spcFirstLastPara="1" wrap="square" lIns="91425" tIns="45700" rIns="91425" bIns="45700" anchor="t" anchorCtr="0">
            <a:noAutofit/>
          </a:bodyPr>
          <a:lstStyle/>
          <a:p>
            <a:pPr lvl="0" algn="ctr" rtl="1">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rtl="1">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pic>
        <p:nvPicPr>
          <p:cNvPr id="1355" name="Google Shape;1355;p86"/>
          <p:cNvPicPr preferRelativeResize="0"/>
          <p:nvPr/>
        </p:nvPicPr>
        <p:blipFill rotWithShape="1">
          <a:blip r:embed="rId5">
            <a:alphaModFix/>
          </a:blip>
          <a:srcRect/>
          <a:stretch/>
        </p:blipFill>
        <p:spPr>
          <a:xfrm>
            <a:off x="10222191" y="428624"/>
            <a:ext cx="1603989" cy="931349"/>
          </a:xfrm>
          <a:prstGeom prst="rect">
            <a:avLst/>
          </a:prstGeom>
          <a:noFill/>
          <a:ln>
            <a:noFill/>
          </a:ln>
        </p:spPr>
      </p:pic>
      <p:pic>
        <p:nvPicPr>
          <p:cNvPr id="1357" name="Google Shape;1357;p86"/>
          <p:cNvPicPr preferRelativeResize="0"/>
          <p:nvPr/>
        </p:nvPicPr>
        <p:blipFill rotWithShape="1">
          <a:blip r:embed="rId6">
            <a:alphaModFix/>
          </a:blip>
          <a:srcRect/>
          <a:stretch/>
        </p:blipFill>
        <p:spPr>
          <a:xfrm>
            <a:off x="10249478" y="6175690"/>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357"/>
                                        </p:tgtEl>
                                        <p:attrNameLst>
                                          <p:attrName>style.visibility</p:attrName>
                                        </p:attrNameLst>
                                      </p:cBhvr>
                                      <p:to>
                                        <p:strVal val="visible"/>
                                      </p:to>
                                    </p:set>
                                    <p:animEffect transition="in" filter="fade">
                                      <p:cBhvr>
                                        <p:cTn id="7" dur="500"/>
                                        <p:tgtEl>
                                          <p:spTgt spid="1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63"/>
        <p:cNvGrpSpPr/>
        <p:nvPr/>
      </p:nvGrpSpPr>
      <p:grpSpPr>
        <a:xfrm>
          <a:off x="0" y="0"/>
          <a:ext cx="0" cy="0"/>
          <a:chOff x="0" y="0"/>
          <a:chExt cx="0" cy="0"/>
        </a:xfrm>
      </p:grpSpPr>
      <p:cxnSp>
        <p:nvCxnSpPr>
          <p:cNvPr id="1364" name="Google Shape;1364;p87"/>
          <p:cNvCxnSpPr/>
          <p:nvPr/>
        </p:nvCxnSpPr>
        <p:spPr>
          <a:xfrm rot="10800000">
            <a:off x="2520980" y="1427583"/>
            <a:ext cx="0" cy="4056761"/>
          </a:xfrm>
          <a:prstGeom prst="straightConnector1">
            <a:avLst/>
          </a:prstGeom>
          <a:noFill/>
          <a:ln w="47625" cap="flat" cmpd="sng">
            <a:solidFill>
              <a:schemeClr val="accent3"/>
            </a:solidFill>
            <a:prstDash val="solid"/>
            <a:miter lim="800000"/>
            <a:headEnd type="none" w="sm" len="sm"/>
            <a:tailEnd type="triangle" w="med" len="med"/>
          </a:ln>
        </p:spPr>
      </p:cxnSp>
      <p:cxnSp>
        <p:nvCxnSpPr>
          <p:cNvPr id="1365" name="Google Shape;1365;p87"/>
          <p:cNvCxnSpPr/>
          <p:nvPr/>
        </p:nvCxnSpPr>
        <p:spPr>
          <a:xfrm>
            <a:off x="2757648" y="5793621"/>
            <a:ext cx="7987760" cy="0"/>
          </a:xfrm>
          <a:prstGeom prst="straightConnector1">
            <a:avLst/>
          </a:prstGeom>
          <a:noFill/>
          <a:ln w="47625" cap="flat" cmpd="sng">
            <a:solidFill>
              <a:schemeClr val="accent3"/>
            </a:solidFill>
            <a:prstDash val="solid"/>
            <a:miter lim="800000"/>
            <a:headEnd type="none" w="sm" len="sm"/>
            <a:tailEnd type="triangle" w="med" len="med"/>
          </a:ln>
        </p:spPr>
      </p:cxnSp>
      <p:sp>
        <p:nvSpPr>
          <p:cNvPr id="1366" name="Google Shape;1366;p87"/>
          <p:cNvSpPr/>
          <p:nvPr/>
        </p:nvSpPr>
        <p:spPr>
          <a:xfrm>
            <a:off x="2211702" y="5484343"/>
            <a:ext cx="618556" cy="618556"/>
          </a:xfrm>
          <a:prstGeom prst="ellipse">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367" name="Google Shape;1367;p87"/>
          <p:cNvGrpSpPr/>
          <p:nvPr/>
        </p:nvGrpSpPr>
        <p:grpSpPr>
          <a:xfrm rot="-5400000">
            <a:off x="1928617" y="3098809"/>
            <a:ext cx="4024135" cy="714307"/>
            <a:chOff x="4326296" y="3039628"/>
            <a:chExt cx="4136569" cy="734265"/>
          </a:xfrm>
        </p:grpSpPr>
        <p:sp>
          <p:nvSpPr>
            <p:cNvPr id="1368" name="Google Shape;1368;p87"/>
            <p:cNvSpPr/>
            <p:nvPr/>
          </p:nvSpPr>
          <p:spPr>
            <a:xfrm>
              <a:off x="4335628" y="3041785"/>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69" name="Google Shape;1369;p87"/>
            <p:cNvSpPr/>
            <p:nvPr/>
          </p:nvSpPr>
          <p:spPr>
            <a:xfrm>
              <a:off x="4326296" y="3051117"/>
              <a:ext cx="709128" cy="709128"/>
            </a:xfrm>
            <a:prstGeom prst="ellipse">
              <a:avLst/>
            </a:prstGeom>
            <a:solidFill>
              <a:srgbClr val="92D05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0" name="Google Shape;1370;p87"/>
            <p:cNvSpPr/>
            <p:nvPr/>
          </p:nvSpPr>
          <p:spPr>
            <a:xfrm>
              <a:off x="4690190" y="3039628"/>
              <a:ext cx="831323" cy="732108"/>
            </a:xfrm>
            <a:prstGeom prst="rect">
              <a:avLst/>
            </a:prstGeom>
            <a:solidFill>
              <a:srgbClr val="91CE4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371" name="Google Shape;1371;p87"/>
          <p:cNvGrpSpPr/>
          <p:nvPr/>
        </p:nvGrpSpPr>
        <p:grpSpPr>
          <a:xfrm rot="-5400000">
            <a:off x="3703378" y="3115122"/>
            <a:ext cx="4024134" cy="714308"/>
            <a:chOff x="4326296" y="3039628"/>
            <a:chExt cx="4136568" cy="734266"/>
          </a:xfrm>
        </p:grpSpPr>
        <p:sp>
          <p:nvSpPr>
            <p:cNvPr id="1372" name="Google Shape;1372;p87"/>
            <p:cNvSpPr/>
            <p:nvPr/>
          </p:nvSpPr>
          <p:spPr>
            <a:xfrm>
              <a:off x="4335627" y="3041786"/>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3" name="Google Shape;1373;p87"/>
            <p:cNvSpPr/>
            <p:nvPr/>
          </p:nvSpPr>
          <p:spPr>
            <a:xfrm>
              <a:off x="4326296" y="3051117"/>
              <a:ext cx="709128" cy="709128"/>
            </a:xfrm>
            <a:prstGeom prst="ellipse">
              <a:avLst/>
            </a:prstGeom>
            <a:solidFill>
              <a:srgbClr val="FFC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4" name="Google Shape;1374;p87"/>
            <p:cNvSpPr/>
            <p:nvPr/>
          </p:nvSpPr>
          <p:spPr>
            <a:xfrm>
              <a:off x="4690190" y="3039628"/>
              <a:ext cx="1602041" cy="73210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375" name="Google Shape;1375;p87"/>
          <p:cNvGrpSpPr/>
          <p:nvPr/>
        </p:nvGrpSpPr>
        <p:grpSpPr>
          <a:xfrm rot="-5400000">
            <a:off x="5469061" y="3115120"/>
            <a:ext cx="4024134" cy="714309"/>
            <a:chOff x="4326296" y="3039627"/>
            <a:chExt cx="4136568" cy="734267"/>
          </a:xfrm>
        </p:grpSpPr>
        <p:sp>
          <p:nvSpPr>
            <p:cNvPr id="1376" name="Google Shape;1376;p87"/>
            <p:cNvSpPr/>
            <p:nvPr/>
          </p:nvSpPr>
          <p:spPr>
            <a:xfrm>
              <a:off x="4335627" y="3041786"/>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7" name="Google Shape;1377;p87"/>
            <p:cNvSpPr/>
            <p:nvPr/>
          </p:nvSpPr>
          <p:spPr>
            <a:xfrm>
              <a:off x="4326296" y="3051117"/>
              <a:ext cx="709128" cy="709128"/>
            </a:xfrm>
            <a:prstGeom prst="ellipse">
              <a:avLst/>
            </a:prstGeom>
            <a:solidFill>
              <a:srgbClr val="ED7D3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78" name="Google Shape;1378;p87"/>
            <p:cNvSpPr/>
            <p:nvPr/>
          </p:nvSpPr>
          <p:spPr>
            <a:xfrm>
              <a:off x="4690191" y="3039627"/>
              <a:ext cx="1748873" cy="73210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379" name="Google Shape;1379;p87"/>
          <p:cNvGrpSpPr/>
          <p:nvPr/>
        </p:nvGrpSpPr>
        <p:grpSpPr>
          <a:xfrm rot="-5400000">
            <a:off x="7232643" y="3115120"/>
            <a:ext cx="4024134" cy="714308"/>
            <a:chOff x="4326296" y="3039628"/>
            <a:chExt cx="4136568" cy="734266"/>
          </a:xfrm>
        </p:grpSpPr>
        <p:sp>
          <p:nvSpPr>
            <p:cNvPr id="1380" name="Google Shape;1380;p87"/>
            <p:cNvSpPr/>
            <p:nvPr/>
          </p:nvSpPr>
          <p:spPr>
            <a:xfrm>
              <a:off x="4335627" y="3041786"/>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81" name="Google Shape;1381;p87"/>
            <p:cNvSpPr/>
            <p:nvPr/>
          </p:nvSpPr>
          <p:spPr>
            <a:xfrm>
              <a:off x="4326296" y="3051117"/>
              <a:ext cx="709128" cy="709128"/>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82" name="Google Shape;1382;p87"/>
            <p:cNvSpPr/>
            <p:nvPr/>
          </p:nvSpPr>
          <p:spPr>
            <a:xfrm>
              <a:off x="4690190" y="3039628"/>
              <a:ext cx="1802227" cy="732108"/>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83" name="Google Shape;1383;p87"/>
          <p:cNvSpPr txBox="1"/>
          <p:nvPr/>
        </p:nvSpPr>
        <p:spPr>
          <a:xfrm>
            <a:off x="3441658" y="768121"/>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accent3"/>
                </a:solidFill>
                <a:latin typeface="Calibri"/>
                <a:ea typeface="Calibri"/>
                <a:cs typeface="Calibri"/>
                <a:sym typeface="Calibri"/>
              </a:rPr>
              <a:t>17%</a:t>
            </a:r>
            <a:endParaRPr/>
          </a:p>
        </p:txBody>
      </p:sp>
      <p:sp>
        <p:nvSpPr>
          <p:cNvPr id="1384" name="Google Shape;1384;p87"/>
          <p:cNvSpPr txBox="1"/>
          <p:nvPr/>
        </p:nvSpPr>
        <p:spPr>
          <a:xfrm>
            <a:off x="8745683" y="765291"/>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accent3"/>
                </a:solidFill>
                <a:latin typeface="Calibri"/>
                <a:ea typeface="Calibri"/>
                <a:cs typeface="Calibri"/>
                <a:sym typeface="Calibri"/>
              </a:rPr>
              <a:t>25%</a:t>
            </a:r>
            <a:endParaRPr sz="3200">
              <a:solidFill>
                <a:schemeClr val="accent3"/>
              </a:solidFill>
              <a:latin typeface="Calibri"/>
              <a:ea typeface="Calibri"/>
              <a:cs typeface="Calibri"/>
              <a:sym typeface="Calibri"/>
            </a:endParaRPr>
          </a:p>
        </p:txBody>
      </p:sp>
      <p:sp>
        <p:nvSpPr>
          <p:cNvPr id="1385" name="Google Shape;1385;p87"/>
          <p:cNvSpPr txBox="1"/>
          <p:nvPr/>
        </p:nvSpPr>
        <p:spPr>
          <a:xfrm>
            <a:off x="6982100" y="765290"/>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lt1"/>
                </a:solidFill>
                <a:latin typeface="Calibri"/>
                <a:ea typeface="Calibri"/>
                <a:cs typeface="Calibri"/>
                <a:sym typeface="Calibri"/>
              </a:rPr>
              <a:t>25%</a:t>
            </a:r>
            <a:endParaRPr/>
          </a:p>
        </p:txBody>
      </p:sp>
      <p:sp>
        <p:nvSpPr>
          <p:cNvPr id="1386" name="Google Shape;1386;p87"/>
          <p:cNvSpPr txBox="1"/>
          <p:nvPr/>
        </p:nvSpPr>
        <p:spPr>
          <a:xfrm>
            <a:off x="5211879" y="765290"/>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lt1"/>
                </a:solidFill>
                <a:latin typeface="Calibri"/>
                <a:ea typeface="Calibri"/>
                <a:cs typeface="Calibri"/>
                <a:sym typeface="Calibri"/>
              </a:rPr>
              <a:t>23%</a:t>
            </a:r>
            <a:endParaRPr sz="3200">
              <a:solidFill>
                <a:schemeClr val="lt1"/>
              </a:solidFill>
              <a:latin typeface="Calibri"/>
              <a:ea typeface="Calibri"/>
              <a:cs typeface="Calibri"/>
              <a:sym typeface="Calibri"/>
            </a:endParaRPr>
          </a:p>
        </p:txBody>
      </p:sp>
      <p:sp>
        <p:nvSpPr>
          <p:cNvPr id="1387" name="Google Shape;1387;p87"/>
          <p:cNvSpPr txBox="1"/>
          <p:nvPr/>
        </p:nvSpPr>
        <p:spPr>
          <a:xfrm>
            <a:off x="1569697" y="2174728"/>
            <a:ext cx="64200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lt1"/>
                </a:solidFill>
                <a:latin typeface="Calibri"/>
                <a:ea typeface="Calibri"/>
                <a:cs typeface="Calibri"/>
                <a:sym typeface="Calibri"/>
              </a:rPr>
              <a:t>75%</a:t>
            </a:r>
            <a:endParaRPr/>
          </a:p>
        </p:txBody>
      </p:sp>
      <p:sp>
        <p:nvSpPr>
          <p:cNvPr id="1388" name="Google Shape;1388;p87"/>
          <p:cNvSpPr txBox="1"/>
          <p:nvPr/>
        </p:nvSpPr>
        <p:spPr>
          <a:xfrm>
            <a:off x="1569697" y="3377096"/>
            <a:ext cx="64200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lt1"/>
                </a:solidFill>
                <a:latin typeface="Calibri"/>
                <a:ea typeface="Calibri"/>
                <a:cs typeface="Calibri"/>
                <a:sym typeface="Calibri"/>
              </a:rPr>
              <a:t>50%</a:t>
            </a:r>
            <a:endParaRPr/>
          </a:p>
        </p:txBody>
      </p:sp>
      <p:sp>
        <p:nvSpPr>
          <p:cNvPr id="1389" name="Google Shape;1389;p87"/>
          <p:cNvSpPr txBox="1"/>
          <p:nvPr/>
        </p:nvSpPr>
        <p:spPr>
          <a:xfrm>
            <a:off x="1569697" y="4579464"/>
            <a:ext cx="64200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lt1"/>
                </a:solidFill>
                <a:latin typeface="Calibri"/>
                <a:ea typeface="Calibri"/>
                <a:cs typeface="Calibri"/>
                <a:sym typeface="Calibri"/>
              </a:rPr>
              <a:t>25%</a:t>
            </a:r>
            <a:endParaRPr/>
          </a:p>
        </p:txBody>
      </p:sp>
      <p:sp>
        <p:nvSpPr>
          <p:cNvPr id="1390" name="Google Shape;1390;p87"/>
          <p:cNvSpPr txBox="1"/>
          <p:nvPr/>
        </p:nvSpPr>
        <p:spPr>
          <a:xfrm>
            <a:off x="3441658" y="6103884"/>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2016</a:t>
            </a:r>
            <a:endParaRPr/>
          </a:p>
        </p:txBody>
      </p:sp>
      <p:sp>
        <p:nvSpPr>
          <p:cNvPr id="1391" name="Google Shape;1391;p87"/>
          <p:cNvSpPr txBox="1"/>
          <p:nvPr/>
        </p:nvSpPr>
        <p:spPr>
          <a:xfrm>
            <a:off x="5218518" y="6102899"/>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2017</a:t>
            </a:r>
            <a:endParaRPr/>
          </a:p>
        </p:txBody>
      </p:sp>
      <p:sp>
        <p:nvSpPr>
          <p:cNvPr id="1392" name="Google Shape;1392;p87"/>
          <p:cNvSpPr txBox="1"/>
          <p:nvPr/>
        </p:nvSpPr>
        <p:spPr>
          <a:xfrm>
            <a:off x="6995378" y="6106103"/>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2018</a:t>
            </a:r>
            <a:endParaRPr/>
          </a:p>
        </p:txBody>
      </p:sp>
      <p:sp>
        <p:nvSpPr>
          <p:cNvPr id="1393" name="Google Shape;1393;p87"/>
          <p:cNvSpPr txBox="1"/>
          <p:nvPr/>
        </p:nvSpPr>
        <p:spPr>
          <a:xfrm>
            <a:off x="8772238" y="6087571"/>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2019</a:t>
            </a:r>
            <a:endParaRPr/>
          </a:p>
        </p:txBody>
      </p:sp>
      <p:sp>
        <p:nvSpPr>
          <p:cNvPr id="1394" name="Google Shape;1394;p87"/>
          <p:cNvSpPr txBox="1"/>
          <p:nvPr/>
        </p:nvSpPr>
        <p:spPr>
          <a:xfrm>
            <a:off x="5672380" y="172039"/>
            <a:ext cx="6216935" cy="523220"/>
          </a:xfrm>
          <a:prstGeom prst="rect">
            <a:avLst/>
          </a:prstGeom>
          <a:noFill/>
          <a:ln>
            <a:noFill/>
          </a:ln>
        </p:spPr>
        <p:txBody>
          <a:bodyPr spcFirstLastPara="1" wrap="square" lIns="91425" tIns="45700" rIns="91425" bIns="45700" anchor="t" anchorCtr="0">
            <a:noAutofit/>
          </a:bodyPr>
          <a:lstStyle/>
          <a:p>
            <a:pPr lvl="0" algn="r" rtl="1"/>
            <a:r>
              <a:rPr lang="fa-IR" sz="2800" dirty="0">
                <a:solidFill>
                  <a:schemeClr val="lt1"/>
                </a:solidFill>
                <a:latin typeface="Aharoni"/>
                <a:ea typeface="Aharoni"/>
                <a:cs typeface="B Nazanin" panose="00000400000000000000" pitchFamily="2" charset="-78"/>
                <a:sym typeface="Aharoni"/>
              </a:rPr>
              <a:t>با استفاده از نمودار میله ای تمایز قائل شوید</a:t>
            </a:r>
            <a:endParaRPr dirty="0">
              <a:cs typeface="B Nazanin" panose="00000400000000000000" pitchFamily="2" charset="-78"/>
            </a:endParaRPr>
          </a:p>
        </p:txBody>
      </p:sp>
      <p:grpSp>
        <p:nvGrpSpPr>
          <p:cNvPr id="1395" name="Google Shape;1395;p87"/>
          <p:cNvGrpSpPr/>
          <p:nvPr/>
        </p:nvGrpSpPr>
        <p:grpSpPr>
          <a:xfrm>
            <a:off x="3434926" y="3865355"/>
            <a:ext cx="981454" cy="981454"/>
            <a:chOff x="5343525" y="2105023"/>
            <a:chExt cx="1447802" cy="1447802"/>
          </a:xfrm>
        </p:grpSpPr>
        <p:sp>
          <p:nvSpPr>
            <p:cNvPr id="1396" name="Google Shape;1396;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7" name="Google Shape;1397;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398" name="Google Shape;1398;p87"/>
          <p:cNvGrpSpPr/>
          <p:nvPr/>
        </p:nvGrpSpPr>
        <p:grpSpPr>
          <a:xfrm>
            <a:off x="5203665" y="3361827"/>
            <a:ext cx="981454" cy="981454"/>
            <a:chOff x="5343525" y="2105023"/>
            <a:chExt cx="1447802" cy="1447802"/>
          </a:xfrm>
        </p:grpSpPr>
        <p:sp>
          <p:nvSpPr>
            <p:cNvPr id="1399" name="Google Shape;1399;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00" name="Google Shape;1400;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401" name="Google Shape;1401;p87"/>
          <p:cNvGrpSpPr/>
          <p:nvPr/>
        </p:nvGrpSpPr>
        <p:grpSpPr>
          <a:xfrm>
            <a:off x="6958242" y="2994552"/>
            <a:ext cx="981454" cy="981454"/>
            <a:chOff x="5343525" y="2105023"/>
            <a:chExt cx="1447802" cy="1447802"/>
          </a:xfrm>
        </p:grpSpPr>
        <p:sp>
          <p:nvSpPr>
            <p:cNvPr id="1402" name="Google Shape;1402;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03" name="Google Shape;1403;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1404" name="Google Shape;1404;p87"/>
          <p:cNvGrpSpPr/>
          <p:nvPr/>
        </p:nvGrpSpPr>
        <p:grpSpPr>
          <a:xfrm>
            <a:off x="8745683" y="2942648"/>
            <a:ext cx="981454" cy="981454"/>
            <a:chOff x="5343525" y="2105023"/>
            <a:chExt cx="1447802" cy="1447802"/>
          </a:xfrm>
        </p:grpSpPr>
        <p:sp>
          <p:nvSpPr>
            <p:cNvPr id="1405" name="Google Shape;1405;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06" name="Google Shape;1406;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pic>
        <p:nvPicPr>
          <p:cNvPr id="536" name="Google Shape;536;p61"/>
          <p:cNvPicPr preferRelativeResize="0"/>
          <p:nvPr/>
        </p:nvPicPr>
        <p:blipFill rotWithShape="1">
          <a:blip r:embed="rId3">
            <a:alphaModFix/>
          </a:blip>
          <a:srcRect/>
          <a:stretch/>
        </p:blipFill>
        <p:spPr>
          <a:xfrm>
            <a:off x="7986371" y="289975"/>
            <a:ext cx="904018" cy="139080"/>
          </a:xfrm>
          <a:prstGeom prst="rect">
            <a:avLst/>
          </a:prstGeom>
          <a:noFill/>
          <a:ln>
            <a:noFill/>
          </a:ln>
        </p:spPr>
      </p:pic>
      <p:sp>
        <p:nvSpPr>
          <p:cNvPr id="537" name="Google Shape;537;p61"/>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538" name="Google Shape;538;p61"/>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grpSp>
        <p:nvGrpSpPr>
          <p:cNvPr id="539" name="Google Shape;539;p61"/>
          <p:cNvGrpSpPr/>
          <p:nvPr/>
        </p:nvGrpSpPr>
        <p:grpSpPr>
          <a:xfrm>
            <a:off x="7674076" y="0"/>
            <a:ext cx="7112000" cy="7564319"/>
            <a:chOff x="11134271" y="0"/>
            <a:chExt cx="7112000" cy="7564319"/>
          </a:xfrm>
        </p:grpSpPr>
        <p:sp>
          <p:nvSpPr>
            <p:cNvPr id="540" name="Google Shape;540;p61"/>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41" name="Google Shape;541;p61"/>
            <p:cNvGrpSpPr/>
            <p:nvPr/>
          </p:nvGrpSpPr>
          <p:grpSpPr>
            <a:xfrm>
              <a:off x="11134271" y="0"/>
              <a:ext cx="7112000" cy="7564319"/>
              <a:chOff x="11298629" y="0"/>
              <a:chExt cx="7112000" cy="7564319"/>
            </a:xfrm>
          </p:grpSpPr>
          <p:pic>
            <p:nvPicPr>
              <p:cNvPr id="542" name="Google Shape;542;p61"/>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543" name="Google Shape;543;p61"/>
              <p:cNvGrpSpPr/>
              <p:nvPr/>
            </p:nvGrpSpPr>
            <p:grpSpPr>
              <a:xfrm>
                <a:off x="12913007" y="107307"/>
                <a:ext cx="2678964" cy="6391178"/>
                <a:chOff x="9389497" y="107307"/>
                <a:chExt cx="2678964" cy="6391178"/>
              </a:xfrm>
            </p:grpSpPr>
            <p:grpSp>
              <p:nvGrpSpPr>
                <p:cNvPr id="544" name="Google Shape;544;p61"/>
                <p:cNvGrpSpPr/>
                <p:nvPr/>
              </p:nvGrpSpPr>
              <p:grpSpPr>
                <a:xfrm>
                  <a:off x="9389497" y="1270651"/>
                  <a:ext cx="1283154" cy="1307828"/>
                  <a:chOff x="6126313" y="-78262"/>
                  <a:chExt cx="1108418" cy="1129732"/>
                </a:xfrm>
              </p:grpSpPr>
              <p:sp>
                <p:nvSpPr>
                  <p:cNvPr id="545" name="Google Shape;545;p61"/>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6" name="Google Shape;546;p61"/>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7" name="Google Shape;547;p61"/>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8" name="Google Shape;548;p61"/>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9" name="Google Shape;549;p61"/>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50" name="Google Shape;550;p61"/>
                <p:cNvGrpSpPr/>
                <p:nvPr/>
              </p:nvGrpSpPr>
              <p:grpSpPr>
                <a:xfrm>
                  <a:off x="10466606" y="1946952"/>
                  <a:ext cx="1550408" cy="1956255"/>
                  <a:chOff x="6196243" y="1879082"/>
                  <a:chExt cx="974176" cy="1229184"/>
                </a:xfrm>
              </p:grpSpPr>
              <p:sp>
                <p:nvSpPr>
                  <p:cNvPr id="551" name="Google Shape;551;p61"/>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2" name="Google Shape;552;p61"/>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53" name="Google Shape;553;p61"/>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4" name="Google Shape;554;p61"/>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555" name="Google Shape;555;p61"/>
          <p:cNvGrpSpPr/>
          <p:nvPr/>
        </p:nvGrpSpPr>
        <p:grpSpPr>
          <a:xfrm flipH="1">
            <a:off x="8691587" y="3015447"/>
            <a:ext cx="3012688" cy="3878509"/>
            <a:chOff x="-2186003" y="5731404"/>
            <a:chExt cx="1509432" cy="1943230"/>
          </a:xfrm>
        </p:grpSpPr>
        <p:grpSp>
          <p:nvGrpSpPr>
            <p:cNvPr id="556" name="Google Shape;556;p61"/>
            <p:cNvGrpSpPr/>
            <p:nvPr/>
          </p:nvGrpSpPr>
          <p:grpSpPr>
            <a:xfrm>
              <a:off x="-2156599" y="7276506"/>
              <a:ext cx="1041239" cy="398128"/>
              <a:chOff x="-297244" y="6668413"/>
              <a:chExt cx="1041239" cy="398128"/>
            </a:xfrm>
          </p:grpSpPr>
          <p:sp>
            <p:nvSpPr>
              <p:cNvPr id="557" name="Google Shape;557;p61"/>
              <p:cNvSpPr/>
              <p:nvPr/>
            </p:nvSpPr>
            <p:spPr>
              <a:xfrm>
                <a:off x="-297244" y="7006004"/>
                <a:ext cx="1041239" cy="60537"/>
              </a:xfrm>
              <a:custGeom>
                <a:avLst/>
                <a:gdLst/>
                <a:ahLst/>
                <a:cxnLst/>
                <a:rect l="l" t="t" r="r" b="b"/>
                <a:pathLst>
                  <a:path w="1041239" h="60537" extrusionOk="0">
                    <a:moveTo>
                      <a:pt x="1041240" y="30269"/>
                    </a:moveTo>
                    <a:cubicBezTo>
                      <a:pt x="1041240" y="46985"/>
                      <a:pt x="808150" y="60537"/>
                      <a:pt x="520620" y="60537"/>
                    </a:cubicBezTo>
                    <a:cubicBezTo>
                      <a:pt x="233089" y="60537"/>
                      <a:pt x="0" y="46985"/>
                      <a:pt x="0" y="30269"/>
                    </a:cubicBezTo>
                    <a:cubicBezTo>
                      <a:pt x="0" y="13552"/>
                      <a:pt x="233089" y="0"/>
                      <a:pt x="520620" y="0"/>
                    </a:cubicBezTo>
                    <a:cubicBezTo>
                      <a:pt x="808150" y="0"/>
                      <a:pt x="1041240" y="13552"/>
                      <a:pt x="1041240" y="30269"/>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8" name="Google Shape;558;p61"/>
              <p:cNvSpPr/>
              <p:nvPr/>
            </p:nvSpPr>
            <p:spPr>
              <a:xfrm>
                <a:off x="-6342" y="6668413"/>
                <a:ext cx="459979" cy="319910"/>
              </a:xfrm>
              <a:custGeom>
                <a:avLst/>
                <a:gdLst/>
                <a:ahLst/>
                <a:cxnLst/>
                <a:rect l="l" t="t" r="r" b="b"/>
                <a:pathLst>
                  <a:path w="459979" h="319910" extrusionOk="0">
                    <a:moveTo>
                      <a:pt x="458030" y="2907"/>
                    </a:moveTo>
                    <a:lnTo>
                      <a:pt x="542" y="2907"/>
                    </a:lnTo>
                    <a:cubicBezTo>
                      <a:pt x="-1188" y="13285"/>
                      <a:pt x="1407" y="23663"/>
                      <a:pt x="5731" y="34040"/>
                    </a:cubicBezTo>
                    <a:cubicBezTo>
                      <a:pt x="20433" y="149926"/>
                      <a:pt x="82699" y="312511"/>
                      <a:pt x="82699" y="312511"/>
                    </a:cubicBezTo>
                    <a:cubicBezTo>
                      <a:pt x="82699" y="312511"/>
                      <a:pt x="115562" y="323754"/>
                      <a:pt x="149290" y="315106"/>
                    </a:cubicBezTo>
                    <a:lnTo>
                      <a:pt x="190802" y="126576"/>
                    </a:lnTo>
                    <a:cubicBezTo>
                      <a:pt x="212422" y="129170"/>
                      <a:pt x="234042" y="129170"/>
                      <a:pt x="255663" y="128306"/>
                    </a:cubicBezTo>
                    <a:lnTo>
                      <a:pt x="297174" y="316836"/>
                    </a:lnTo>
                    <a:cubicBezTo>
                      <a:pt x="331767" y="323754"/>
                      <a:pt x="368954" y="316836"/>
                      <a:pt x="368954" y="316836"/>
                    </a:cubicBezTo>
                    <a:cubicBezTo>
                      <a:pt x="368954" y="316836"/>
                      <a:pt x="443328" y="118793"/>
                      <a:pt x="458030" y="2907"/>
                    </a:cubicBezTo>
                    <a:cubicBezTo>
                      <a:pt x="464084" y="-7471"/>
                      <a:pt x="453706" y="14150"/>
                      <a:pt x="458030" y="2907"/>
                    </a:cubicBezTo>
                    <a:close/>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9" name="Google Shape;559;p61"/>
              <p:cNvSpPr/>
              <p:nvPr/>
            </p:nvSpPr>
            <p:spPr>
              <a:xfrm>
                <a:off x="289101" y="6924435"/>
                <a:ext cx="328630" cy="111741"/>
              </a:xfrm>
              <a:custGeom>
                <a:avLst/>
                <a:gdLst/>
                <a:ahLst/>
                <a:cxnLst/>
                <a:rect l="l" t="t" r="r" b="b"/>
                <a:pathLst>
                  <a:path w="328630" h="111741" extrusionOk="0">
                    <a:moveTo>
                      <a:pt x="0" y="46112"/>
                    </a:moveTo>
                    <a:cubicBezTo>
                      <a:pt x="0" y="46112"/>
                      <a:pt x="865" y="111838"/>
                      <a:pt x="0" y="110973"/>
                    </a:cubicBezTo>
                    <a:cubicBezTo>
                      <a:pt x="16431" y="112703"/>
                      <a:pt x="328631" y="110973"/>
                      <a:pt x="328631" y="110973"/>
                    </a:cubicBezTo>
                    <a:cubicBezTo>
                      <a:pt x="314793" y="2006"/>
                      <a:pt x="116750" y="-36046"/>
                      <a:pt x="26809"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0" name="Google Shape;560;p61"/>
              <p:cNvSpPr/>
              <p:nvPr/>
            </p:nvSpPr>
            <p:spPr>
              <a:xfrm>
                <a:off x="-183088" y="6924435"/>
                <a:ext cx="328630" cy="111741"/>
              </a:xfrm>
              <a:custGeom>
                <a:avLst/>
                <a:gdLst/>
                <a:ahLst/>
                <a:cxnLst/>
                <a:rect l="l" t="t" r="r" b="b"/>
                <a:pathLst>
                  <a:path w="328630" h="111741" extrusionOk="0">
                    <a:moveTo>
                      <a:pt x="328631" y="46112"/>
                    </a:moveTo>
                    <a:cubicBezTo>
                      <a:pt x="328631" y="46112"/>
                      <a:pt x="327766" y="111838"/>
                      <a:pt x="328631" y="110973"/>
                    </a:cubicBezTo>
                    <a:cubicBezTo>
                      <a:pt x="312199" y="112703"/>
                      <a:pt x="0" y="110973"/>
                      <a:pt x="0" y="110973"/>
                    </a:cubicBezTo>
                    <a:cubicBezTo>
                      <a:pt x="13837" y="2006"/>
                      <a:pt x="211880" y="-36046"/>
                      <a:pt x="301821"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61" name="Google Shape;561;p61"/>
            <p:cNvGrpSpPr/>
            <p:nvPr/>
          </p:nvGrpSpPr>
          <p:grpSpPr>
            <a:xfrm>
              <a:off x="-1347996" y="6582370"/>
              <a:ext cx="671425" cy="479265"/>
              <a:chOff x="511359" y="5974277"/>
              <a:chExt cx="671425" cy="479265"/>
            </a:xfrm>
          </p:grpSpPr>
          <p:grpSp>
            <p:nvGrpSpPr>
              <p:cNvPr id="562" name="Google Shape;562;p61"/>
              <p:cNvGrpSpPr/>
              <p:nvPr/>
            </p:nvGrpSpPr>
            <p:grpSpPr>
              <a:xfrm>
                <a:off x="629385" y="6173185"/>
                <a:ext cx="553399" cy="280357"/>
                <a:chOff x="629385" y="6173185"/>
                <a:chExt cx="553399" cy="280357"/>
              </a:xfrm>
            </p:grpSpPr>
            <p:grpSp>
              <p:nvGrpSpPr>
                <p:cNvPr id="563" name="Google Shape;563;p61"/>
                <p:cNvGrpSpPr/>
                <p:nvPr/>
              </p:nvGrpSpPr>
              <p:grpSpPr>
                <a:xfrm>
                  <a:off x="938579" y="6173185"/>
                  <a:ext cx="244205" cy="212080"/>
                  <a:chOff x="938579" y="6173185"/>
                  <a:chExt cx="244205" cy="212080"/>
                </a:xfrm>
              </p:grpSpPr>
              <p:grpSp>
                <p:nvGrpSpPr>
                  <p:cNvPr id="564" name="Google Shape;564;p61"/>
                  <p:cNvGrpSpPr/>
                  <p:nvPr/>
                </p:nvGrpSpPr>
                <p:grpSpPr>
                  <a:xfrm>
                    <a:off x="938579" y="6173185"/>
                    <a:ext cx="244205" cy="212080"/>
                    <a:chOff x="938579" y="6173185"/>
                    <a:chExt cx="244205" cy="212080"/>
                  </a:xfrm>
                </p:grpSpPr>
                <p:sp>
                  <p:nvSpPr>
                    <p:cNvPr id="565" name="Google Shape;565;p61"/>
                    <p:cNvSpPr/>
                    <p:nvPr/>
                  </p:nvSpPr>
                  <p:spPr>
                    <a:xfrm>
                      <a:off x="1067437" y="6241188"/>
                      <a:ext cx="93670" cy="53071"/>
                    </a:xfrm>
                    <a:custGeom>
                      <a:avLst/>
                      <a:gdLst/>
                      <a:ahLst/>
                      <a:cxnLst/>
                      <a:rect l="l" t="t" r="r" b="b"/>
                      <a:pathLst>
                        <a:path w="93670" h="53071" extrusionOk="0">
                          <a:moveTo>
                            <a:pt x="0" y="16749"/>
                          </a:moveTo>
                          <a:cubicBezTo>
                            <a:pt x="12107" y="14155"/>
                            <a:pt x="70050" y="-4871"/>
                            <a:pt x="85617" y="1183"/>
                          </a:cubicBezTo>
                          <a:cubicBezTo>
                            <a:pt x="93400" y="3777"/>
                            <a:pt x="94265" y="12425"/>
                            <a:pt x="93400" y="17614"/>
                          </a:cubicBezTo>
                          <a:lnTo>
                            <a:pt x="10378" y="53072"/>
                          </a:lnTo>
                          <a:lnTo>
                            <a:pt x="0" y="16749"/>
                          </a:ln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6" name="Google Shape;566;p61"/>
                    <p:cNvSpPr/>
                    <p:nvPr/>
                  </p:nvSpPr>
                  <p:spPr>
                    <a:xfrm>
                      <a:off x="1074355" y="6251883"/>
                      <a:ext cx="86481" cy="41511"/>
                    </a:xfrm>
                    <a:custGeom>
                      <a:avLst/>
                      <a:gdLst/>
                      <a:ahLst/>
                      <a:cxnLst/>
                      <a:rect l="l" t="t" r="r" b="b"/>
                      <a:pathLst>
                        <a:path w="86481" h="41511" extrusionOk="0">
                          <a:moveTo>
                            <a:pt x="0" y="28539"/>
                          </a:moveTo>
                          <a:lnTo>
                            <a:pt x="3459" y="41511"/>
                          </a:lnTo>
                          <a:lnTo>
                            <a:pt x="86482" y="6054"/>
                          </a:lnTo>
                          <a:cubicBezTo>
                            <a:pt x="86482" y="4324"/>
                            <a:pt x="86482" y="2594"/>
                            <a:pt x="86482" y="0"/>
                          </a:cubicBezTo>
                          <a:cubicBezTo>
                            <a:pt x="57943" y="8648"/>
                            <a:pt x="28539" y="15567"/>
                            <a:pt x="0" y="28539"/>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7" name="Google Shape;567;p61"/>
                    <p:cNvSpPr/>
                    <p:nvPr/>
                  </p:nvSpPr>
                  <p:spPr>
                    <a:xfrm>
                      <a:off x="938579" y="6173185"/>
                      <a:ext cx="149790" cy="212080"/>
                    </a:xfrm>
                    <a:custGeom>
                      <a:avLst/>
                      <a:gdLst/>
                      <a:ahLst/>
                      <a:cxnLst/>
                      <a:rect l="l" t="t" r="r" b="b"/>
                      <a:pathLst>
                        <a:path w="149790" h="212080" extrusionOk="0">
                          <a:moveTo>
                            <a:pt x="14702" y="191125"/>
                          </a:moveTo>
                          <a:cubicBezTo>
                            <a:pt x="24215" y="221393"/>
                            <a:pt x="108967" y="217934"/>
                            <a:pt x="149614" y="186800"/>
                          </a:cubicBezTo>
                          <a:cubicBezTo>
                            <a:pt x="151343" y="181612"/>
                            <a:pt x="140101" y="97724"/>
                            <a:pt x="128858" y="84752"/>
                          </a:cubicBezTo>
                          <a:cubicBezTo>
                            <a:pt x="121939" y="86482"/>
                            <a:pt x="101184" y="90806"/>
                            <a:pt x="87347" y="81293"/>
                          </a:cubicBezTo>
                          <a:cubicBezTo>
                            <a:pt x="81293" y="76969"/>
                            <a:pt x="84752" y="61402"/>
                            <a:pt x="85617" y="54484"/>
                          </a:cubicBezTo>
                          <a:cubicBezTo>
                            <a:pt x="89076" y="33728"/>
                            <a:pt x="78698" y="8648"/>
                            <a:pt x="60537" y="1729"/>
                          </a:cubicBezTo>
                          <a:cubicBezTo>
                            <a:pt x="55349" y="0"/>
                            <a:pt x="47565" y="-1730"/>
                            <a:pt x="44106" y="3459"/>
                          </a:cubicBezTo>
                          <a:cubicBezTo>
                            <a:pt x="38052" y="10378"/>
                            <a:pt x="46700" y="23350"/>
                            <a:pt x="48430" y="30269"/>
                          </a:cubicBezTo>
                          <a:cubicBezTo>
                            <a:pt x="51024" y="40646"/>
                            <a:pt x="50160" y="51024"/>
                            <a:pt x="45835" y="59672"/>
                          </a:cubicBezTo>
                          <a:cubicBezTo>
                            <a:pt x="39782" y="71780"/>
                            <a:pt x="28539" y="79563"/>
                            <a:pt x="19026" y="87346"/>
                          </a:cubicBezTo>
                          <a:cubicBezTo>
                            <a:pt x="7784" y="95130"/>
                            <a:pt x="0" y="107237"/>
                            <a:pt x="0" y="122804"/>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8" name="Google Shape;568;p61"/>
                    <p:cNvSpPr/>
                    <p:nvPr/>
                  </p:nvSpPr>
                  <p:spPr>
                    <a:xfrm>
                      <a:off x="950686" y="6354797"/>
                      <a:ext cx="136641" cy="30468"/>
                    </a:xfrm>
                    <a:custGeom>
                      <a:avLst/>
                      <a:gdLst/>
                      <a:ahLst/>
                      <a:cxnLst/>
                      <a:rect l="l" t="t" r="r" b="b"/>
                      <a:pathLst>
                        <a:path w="136641" h="30468" extrusionOk="0">
                          <a:moveTo>
                            <a:pt x="0" y="0"/>
                          </a:moveTo>
                          <a:lnTo>
                            <a:pt x="1729" y="9513"/>
                          </a:lnTo>
                          <a:cubicBezTo>
                            <a:pt x="11243" y="39781"/>
                            <a:pt x="95995" y="36322"/>
                            <a:pt x="136641" y="5189"/>
                          </a:cubicBezTo>
                          <a:cubicBezTo>
                            <a:pt x="136641" y="4324"/>
                            <a:pt x="134911" y="8648"/>
                            <a:pt x="134047" y="1729"/>
                          </a:cubicBezTo>
                          <a:cubicBezTo>
                            <a:pt x="108102" y="22485"/>
                            <a:pt x="44970" y="38917"/>
                            <a:pt x="0"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9" name="Google Shape;569;p61"/>
                    <p:cNvSpPr/>
                    <p:nvPr/>
                  </p:nvSpPr>
                  <p:spPr>
                    <a:xfrm>
                      <a:off x="975766" y="6331538"/>
                      <a:ext cx="89940" cy="10286"/>
                    </a:xfrm>
                    <a:custGeom>
                      <a:avLst/>
                      <a:gdLst/>
                      <a:ahLst/>
                      <a:cxnLst/>
                      <a:rect l="l" t="t" r="r" b="b"/>
                      <a:pathLst>
                        <a:path w="89940" h="10286" extrusionOk="0">
                          <a:moveTo>
                            <a:pt x="0" y="10286"/>
                          </a:moveTo>
                          <a:cubicBezTo>
                            <a:pt x="34593" y="-16523"/>
                            <a:pt x="60537" y="19799"/>
                            <a:pt x="89941" y="773"/>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0" name="Google Shape;570;p61"/>
                    <p:cNvSpPr/>
                    <p:nvPr/>
                  </p:nvSpPr>
                  <p:spPr>
                    <a:xfrm>
                      <a:off x="1076949" y="6256742"/>
                      <a:ext cx="105835" cy="67786"/>
                    </a:xfrm>
                    <a:custGeom>
                      <a:avLst/>
                      <a:gdLst/>
                      <a:ahLst/>
                      <a:cxnLst/>
                      <a:rect l="l" t="t" r="r" b="b"/>
                      <a:pathLst>
                        <a:path w="105835" h="67786" extrusionOk="0">
                          <a:moveTo>
                            <a:pt x="865" y="33194"/>
                          </a:moveTo>
                          <a:cubicBezTo>
                            <a:pt x="10378" y="27140"/>
                            <a:pt x="62267" y="6384"/>
                            <a:pt x="76969" y="2060"/>
                          </a:cubicBezTo>
                          <a:cubicBezTo>
                            <a:pt x="84752" y="331"/>
                            <a:pt x="98589" y="-3128"/>
                            <a:pt x="103778" y="6384"/>
                          </a:cubicBezTo>
                          <a:cubicBezTo>
                            <a:pt x="115021" y="28870"/>
                            <a:pt x="76969" y="37518"/>
                            <a:pt x="67456" y="42707"/>
                          </a:cubicBezTo>
                          <a:cubicBezTo>
                            <a:pt x="50160" y="52220"/>
                            <a:pt x="18161" y="60868"/>
                            <a:pt x="0" y="67787"/>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1" name="Google Shape;571;p61"/>
                    <p:cNvSpPr/>
                    <p:nvPr/>
                  </p:nvSpPr>
                  <p:spPr>
                    <a:xfrm>
                      <a:off x="1078679" y="6270044"/>
                      <a:ext cx="103796" cy="53618"/>
                    </a:xfrm>
                    <a:custGeom>
                      <a:avLst/>
                      <a:gdLst/>
                      <a:ahLst/>
                      <a:cxnLst/>
                      <a:rect l="l" t="t" r="r" b="b"/>
                      <a:pathLst>
                        <a:path w="103796" h="53618" extrusionOk="0">
                          <a:moveTo>
                            <a:pt x="3459" y="53619"/>
                          </a:moveTo>
                          <a:cubicBezTo>
                            <a:pt x="21620" y="46700"/>
                            <a:pt x="47565" y="38917"/>
                            <a:pt x="64861" y="29404"/>
                          </a:cubicBezTo>
                          <a:cubicBezTo>
                            <a:pt x="75239" y="24215"/>
                            <a:pt x="104643" y="17296"/>
                            <a:pt x="103778" y="0"/>
                          </a:cubicBezTo>
                          <a:cubicBezTo>
                            <a:pt x="68321" y="7784"/>
                            <a:pt x="33728" y="21620"/>
                            <a:pt x="0" y="36322"/>
                          </a:cubicBezTo>
                          <a:lnTo>
                            <a:pt x="3459" y="53619"/>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2" name="Google Shape;572;p61"/>
                    <p:cNvSpPr/>
                    <p:nvPr/>
                  </p:nvSpPr>
                  <p:spPr>
                    <a:xfrm>
                      <a:off x="1080409" y="6278981"/>
                      <a:ext cx="90622" cy="81869"/>
                    </a:xfrm>
                    <a:custGeom>
                      <a:avLst/>
                      <a:gdLst/>
                      <a:ahLst/>
                      <a:cxnLst/>
                      <a:rect l="l" t="t" r="r" b="b"/>
                      <a:pathLst>
                        <a:path w="90622" h="81869" extrusionOk="0">
                          <a:moveTo>
                            <a:pt x="0" y="36034"/>
                          </a:moveTo>
                          <a:cubicBezTo>
                            <a:pt x="18161" y="25656"/>
                            <a:pt x="49294" y="9225"/>
                            <a:pt x="59672" y="5765"/>
                          </a:cubicBezTo>
                          <a:cubicBezTo>
                            <a:pt x="67456" y="2306"/>
                            <a:pt x="78698" y="-3748"/>
                            <a:pt x="86482" y="3171"/>
                          </a:cubicBezTo>
                          <a:cubicBezTo>
                            <a:pt x="102913" y="18738"/>
                            <a:pt x="65726" y="41223"/>
                            <a:pt x="57078" y="48142"/>
                          </a:cubicBezTo>
                          <a:cubicBezTo>
                            <a:pt x="40646" y="60249"/>
                            <a:pt x="24215" y="72356"/>
                            <a:pt x="6918" y="81869"/>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3" name="Google Shape;573;p61"/>
                    <p:cNvSpPr/>
                    <p:nvPr/>
                  </p:nvSpPr>
                  <p:spPr>
                    <a:xfrm>
                      <a:off x="1085598" y="6282152"/>
                      <a:ext cx="84756" cy="78698"/>
                    </a:xfrm>
                    <a:custGeom>
                      <a:avLst/>
                      <a:gdLst/>
                      <a:ahLst/>
                      <a:cxnLst/>
                      <a:rect l="l" t="t" r="r" b="b"/>
                      <a:pathLst>
                        <a:path w="84756" h="78698" extrusionOk="0">
                          <a:moveTo>
                            <a:pt x="0" y="74374"/>
                          </a:moveTo>
                          <a:lnTo>
                            <a:pt x="865" y="78698"/>
                          </a:lnTo>
                          <a:cubicBezTo>
                            <a:pt x="18161" y="68321"/>
                            <a:pt x="34593" y="57078"/>
                            <a:pt x="51024" y="44971"/>
                          </a:cubicBezTo>
                          <a:cubicBezTo>
                            <a:pt x="59673" y="38052"/>
                            <a:pt x="95995" y="15567"/>
                            <a:pt x="81293" y="0"/>
                          </a:cubicBezTo>
                          <a:cubicBezTo>
                            <a:pt x="87347" y="22485"/>
                            <a:pt x="31133" y="57943"/>
                            <a:pt x="0" y="7437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4" name="Google Shape;574;p61"/>
                    <p:cNvSpPr/>
                    <p:nvPr/>
                  </p:nvSpPr>
                  <p:spPr>
                    <a:xfrm>
                      <a:off x="1071761" y="6263991"/>
                      <a:ext cx="12107" cy="68320"/>
                    </a:xfrm>
                    <a:custGeom>
                      <a:avLst/>
                      <a:gdLst/>
                      <a:ahLst/>
                      <a:cxnLst/>
                      <a:rect l="l" t="t" r="r" b="b"/>
                      <a:pathLst>
                        <a:path w="12107" h="68320" extrusionOk="0">
                          <a:moveTo>
                            <a:pt x="0" y="0"/>
                          </a:moveTo>
                          <a:cubicBezTo>
                            <a:pt x="4324" y="18161"/>
                            <a:pt x="6918" y="50159"/>
                            <a:pt x="12107" y="68320"/>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75" name="Google Shape;575;p61"/>
                  <p:cNvSpPr/>
                  <p:nvPr/>
                </p:nvSpPr>
                <p:spPr>
                  <a:xfrm>
                    <a:off x="1070031" y="6266585"/>
                    <a:ext cx="13339" cy="74374"/>
                  </a:xfrm>
                  <a:custGeom>
                    <a:avLst/>
                    <a:gdLst/>
                    <a:ahLst/>
                    <a:cxnLst/>
                    <a:rect l="l" t="t" r="r" b="b"/>
                    <a:pathLst>
                      <a:path w="13339" h="74374" extrusionOk="0">
                        <a:moveTo>
                          <a:pt x="0" y="0"/>
                        </a:moveTo>
                        <a:cubicBezTo>
                          <a:pt x="8648" y="12107"/>
                          <a:pt x="16431" y="49295"/>
                          <a:pt x="12107" y="74374"/>
                        </a:cubicBezTo>
                        <a:cubicBezTo>
                          <a:pt x="12107" y="74374"/>
                          <a:pt x="3459" y="16431"/>
                          <a:pt x="0"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76" name="Google Shape;576;p61"/>
                <p:cNvSpPr/>
                <p:nvPr/>
              </p:nvSpPr>
              <p:spPr>
                <a:xfrm>
                  <a:off x="629385" y="6285611"/>
                  <a:ext cx="335056" cy="167670"/>
                </a:xfrm>
                <a:custGeom>
                  <a:avLst/>
                  <a:gdLst/>
                  <a:ahLst/>
                  <a:cxnLst/>
                  <a:rect l="l" t="t" r="r" b="b"/>
                  <a:pathLst>
                    <a:path w="335056" h="167670" extrusionOk="0">
                      <a:moveTo>
                        <a:pt x="14291" y="45835"/>
                      </a:moveTo>
                      <a:cubicBezTo>
                        <a:pt x="78288" y="10377"/>
                        <a:pt x="220118" y="4324"/>
                        <a:pt x="308329" y="0"/>
                      </a:cubicBezTo>
                      <a:cubicBezTo>
                        <a:pt x="308329" y="0"/>
                        <a:pt x="346381" y="12972"/>
                        <a:pt x="331679" y="83887"/>
                      </a:cubicBezTo>
                      <a:cubicBezTo>
                        <a:pt x="315248" y="125398"/>
                        <a:pt x="-79109" y="268958"/>
                        <a:pt x="14291" y="45835"/>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7" name="Google Shape;577;p61"/>
                <p:cNvSpPr/>
                <p:nvPr/>
              </p:nvSpPr>
              <p:spPr>
                <a:xfrm>
                  <a:off x="630004" y="6331447"/>
                  <a:ext cx="332790" cy="122095"/>
                </a:xfrm>
                <a:custGeom>
                  <a:avLst/>
                  <a:gdLst/>
                  <a:ahLst/>
                  <a:cxnLst/>
                  <a:rect l="l" t="t" r="r" b="b"/>
                  <a:pathLst>
                    <a:path w="332790" h="122095" extrusionOk="0">
                      <a:moveTo>
                        <a:pt x="14537" y="0"/>
                      </a:moveTo>
                      <a:cubicBezTo>
                        <a:pt x="13673" y="0"/>
                        <a:pt x="13673" y="0"/>
                        <a:pt x="14537" y="0"/>
                      </a:cubicBezTo>
                      <a:cubicBezTo>
                        <a:pt x="-79728" y="223123"/>
                        <a:pt x="314629" y="80428"/>
                        <a:pt x="331925" y="38052"/>
                      </a:cubicBezTo>
                      <a:cubicBezTo>
                        <a:pt x="331925" y="36322"/>
                        <a:pt x="332790" y="34593"/>
                        <a:pt x="332790" y="32863"/>
                      </a:cubicBezTo>
                      <a:cubicBezTo>
                        <a:pt x="290414" y="78698"/>
                        <a:pt x="-60702" y="200638"/>
                        <a:pt x="14537"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78" name="Google Shape;578;p61"/>
              <p:cNvGrpSpPr/>
              <p:nvPr/>
            </p:nvGrpSpPr>
            <p:grpSpPr>
              <a:xfrm>
                <a:off x="511359" y="5974277"/>
                <a:ext cx="252526" cy="420333"/>
                <a:chOff x="511359" y="5974277"/>
                <a:chExt cx="252526" cy="420333"/>
              </a:xfrm>
            </p:grpSpPr>
            <p:sp>
              <p:nvSpPr>
                <p:cNvPr id="579" name="Google Shape;579;p61"/>
                <p:cNvSpPr/>
                <p:nvPr/>
              </p:nvSpPr>
              <p:spPr>
                <a:xfrm>
                  <a:off x="511359" y="5974277"/>
                  <a:ext cx="252526" cy="420333"/>
                </a:xfrm>
                <a:custGeom>
                  <a:avLst/>
                  <a:gdLst/>
                  <a:ahLst/>
                  <a:cxnLst/>
                  <a:rect l="l" t="t" r="r" b="b"/>
                  <a:pathLst>
                    <a:path w="252526" h="420333" extrusionOk="0">
                      <a:moveTo>
                        <a:pt x="31133" y="0"/>
                      </a:moveTo>
                      <a:cubicBezTo>
                        <a:pt x="109832" y="54483"/>
                        <a:pt x="204962" y="185071"/>
                        <a:pt x="252527" y="315658"/>
                      </a:cubicBezTo>
                      <a:cubicBezTo>
                        <a:pt x="252527" y="315658"/>
                        <a:pt x="146154" y="442786"/>
                        <a:pt x="49295" y="416841"/>
                      </a:cubicBezTo>
                      <a:lnTo>
                        <a:pt x="0" y="77834"/>
                      </a:lnTo>
                      <a:lnTo>
                        <a:pt x="3113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0" name="Google Shape;580;p61"/>
                <p:cNvSpPr/>
                <p:nvPr/>
              </p:nvSpPr>
              <p:spPr>
                <a:xfrm>
                  <a:off x="526061" y="5997627"/>
                  <a:ext cx="156531" cy="395754"/>
                </a:xfrm>
                <a:custGeom>
                  <a:avLst/>
                  <a:gdLst/>
                  <a:ahLst/>
                  <a:cxnLst/>
                  <a:rect l="l" t="t" r="r" b="b"/>
                  <a:pathLst>
                    <a:path w="156531" h="395754" extrusionOk="0">
                      <a:moveTo>
                        <a:pt x="16431" y="0"/>
                      </a:moveTo>
                      <a:lnTo>
                        <a:pt x="0" y="54484"/>
                      </a:lnTo>
                      <a:lnTo>
                        <a:pt x="49294" y="393492"/>
                      </a:lnTo>
                      <a:cubicBezTo>
                        <a:pt x="85617" y="403005"/>
                        <a:pt x="125399" y="380520"/>
                        <a:pt x="156532" y="363223"/>
                      </a:cubicBezTo>
                      <a:cubicBezTo>
                        <a:pt x="60537" y="304416"/>
                        <a:pt x="66591" y="129723"/>
                        <a:pt x="16431"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581" name="Google Shape;581;p61"/>
            <p:cNvGrpSpPr/>
            <p:nvPr/>
          </p:nvGrpSpPr>
          <p:grpSpPr>
            <a:xfrm>
              <a:off x="-2186003" y="6601396"/>
              <a:ext cx="253391" cy="538781"/>
              <a:chOff x="-326648" y="5993303"/>
              <a:chExt cx="253391" cy="538781"/>
            </a:xfrm>
          </p:grpSpPr>
          <p:sp>
            <p:nvSpPr>
              <p:cNvPr id="582" name="Google Shape;582;p61"/>
              <p:cNvSpPr/>
              <p:nvPr/>
            </p:nvSpPr>
            <p:spPr>
              <a:xfrm>
                <a:off x="-272164" y="6229359"/>
                <a:ext cx="147883" cy="302725"/>
              </a:xfrm>
              <a:custGeom>
                <a:avLst/>
                <a:gdLst/>
                <a:ahLst/>
                <a:cxnLst/>
                <a:rect l="l" t="t" r="r" b="b"/>
                <a:pathLst>
                  <a:path w="147883" h="302725" extrusionOk="0">
                    <a:moveTo>
                      <a:pt x="0" y="286294"/>
                    </a:moveTo>
                    <a:cubicBezTo>
                      <a:pt x="0" y="286294"/>
                      <a:pt x="19026" y="92574"/>
                      <a:pt x="57943" y="39"/>
                    </a:cubicBezTo>
                    <a:cubicBezTo>
                      <a:pt x="57943" y="39"/>
                      <a:pt x="136641" y="-3420"/>
                      <a:pt x="147884" y="54523"/>
                    </a:cubicBezTo>
                    <a:cubicBezTo>
                      <a:pt x="147884" y="54523"/>
                      <a:pt x="81293" y="302725"/>
                      <a:pt x="81293" y="302725"/>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3" name="Google Shape;583;p61"/>
              <p:cNvSpPr/>
              <p:nvPr/>
            </p:nvSpPr>
            <p:spPr>
              <a:xfrm>
                <a:off x="-214222" y="6229359"/>
                <a:ext cx="89940" cy="301862"/>
              </a:xfrm>
              <a:custGeom>
                <a:avLst/>
                <a:gdLst/>
                <a:ahLst/>
                <a:cxnLst/>
                <a:rect l="l" t="t" r="r" b="b"/>
                <a:pathLst>
                  <a:path w="89940" h="301862" extrusionOk="0">
                    <a:moveTo>
                      <a:pt x="89941" y="54523"/>
                    </a:moveTo>
                    <a:cubicBezTo>
                      <a:pt x="78698" y="-3420"/>
                      <a:pt x="0" y="39"/>
                      <a:pt x="0" y="39"/>
                    </a:cubicBezTo>
                    <a:lnTo>
                      <a:pt x="0" y="39"/>
                    </a:lnTo>
                    <a:cubicBezTo>
                      <a:pt x="17296" y="39"/>
                      <a:pt x="44106" y="6958"/>
                      <a:pt x="53619" y="56252"/>
                    </a:cubicBezTo>
                    <a:cubicBezTo>
                      <a:pt x="53619" y="56252"/>
                      <a:pt x="22485" y="285429"/>
                      <a:pt x="18161" y="300996"/>
                    </a:cubicBezTo>
                    <a:lnTo>
                      <a:pt x="22485" y="301860"/>
                    </a:lnTo>
                    <a:cubicBezTo>
                      <a:pt x="22485" y="302725"/>
                      <a:pt x="89941" y="54523"/>
                      <a:pt x="89941" y="54523"/>
                    </a:cubicBezTo>
                    <a:close/>
                  </a:path>
                </a:pathLst>
              </a:custGeom>
              <a:solidFill>
                <a:srgbClr val="05050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84" name="Google Shape;584;p61"/>
              <p:cNvGrpSpPr/>
              <p:nvPr/>
            </p:nvGrpSpPr>
            <p:grpSpPr>
              <a:xfrm>
                <a:off x="-326648" y="5993303"/>
                <a:ext cx="253391" cy="403933"/>
                <a:chOff x="-326648" y="5993303"/>
                <a:chExt cx="253391" cy="403933"/>
              </a:xfrm>
            </p:grpSpPr>
            <p:sp>
              <p:nvSpPr>
                <p:cNvPr id="585" name="Google Shape;585;p61"/>
                <p:cNvSpPr/>
                <p:nvPr/>
              </p:nvSpPr>
              <p:spPr>
                <a:xfrm>
                  <a:off x="-326648" y="5993303"/>
                  <a:ext cx="252526" cy="403816"/>
                </a:xfrm>
                <a:custGeom>
                  <a:avLst/>
                  <a:gdLst/>
                  <a:ahLst/>
                  <a:cxnLst/>
                  <a:rect l="l" t="t" r="r" b="b"/>
                  <a:pathLst>
                    <a:path w="252526" h="403816" extrusionOk="0">
                      <a:moveTo>
                        <a:pt x="169504" y="0"/>
                      </a:moveTo>
                      <a:cubicBezTo>
                        <a:pt x="115021" y="108967"/>
                        <a:pt x="48430" y="226582"/>
                        <a:pt x="0" y="357170"/>
                      </a:cubicBezTo>
                      <a:cubicBezTo>
                        <a:pt x="0" y="357170"/>
                        <a:pt x="106372" y="423760"/>
                        <a:pt x="203232" y="397816"/>
                      </a:cubicBezTo>
                      <a:lnTo>
                        <a:pt x="252527" y="58808"/>
                      </a:lnTo>
                      <a:lnTo>
                        <a:pt x="169504"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6" name="Google Shape;586;p61"/>
                <p:cNvSpPr/>
                <p:nvPr/>
              </p:nvSpPr>
              <p:spPr>
                <a:xfrm>
                  <a:off x="-228059" y="5997627"/>
                  <a:ext cx="154802" cy="399609"/>
                </a:xfrm>
                <a:custGeom>
                  <a:avLst/>
                  <a:gdLst/>
                  <a:ahLst/>
                  <a:cxnLst/>
                  <a:rect l="l" t="t" r="r" b="b"/>
                  <a:pathLst>
                    <a:path w="154802" h="399609" extrusionOk="0">
                      <a:moveTo>
                        <a:pt x="127128" y="0"/>
                      </a:moveTo>
                      <a:cubicBezTo>
                        <a:pt x="83023" y="125398"/>
                        <a:pt x="24215" y="262905"/>
                        <a:pt x="0" y="392627"/>
                      </a:cubicBezTo>
                      <a:cubicBezTo>
                        <a:pt x="32863" y="400411"/>
                        <a:pt x="70050" y="403005"/>
                        <a:pt x="105508" y="393492"/>
                      </a:cubicBezTo>
                      <a:lnTo>
                        <a:pt x="154802" y="54484"/>
                      </a:lnTo>
                      <a:lnTo>
                        <a:pt x="127128"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587" name="Google Shape;587;p61"/>
            <p:cNvGrpSpPr/>
            <p:nvPr/>
          </p:nvGrpSpPr>
          <p:grpSpPr>
            <a:xfrm>
              <a:off x="-2035354" y="6535670"/>
              <a:ext cx="781562" cy="813966"/>
              <a:chOff x="-175999" y="5927577"/>
              <a:chExt cx="781562" cy="813966"/>
            </a:xfrm>
          </p:grpSpPr>
          <p:grpSp>
            <p:nvGrpSpPr>
              <p:cNvPr id="588" name="Google Shape;588;p61"/>
              <p:cNvGrpSpPr/>
              <p:nvPr/>
            </p:nvGrpSpPr>
            <p:grpSpPr>
              <a:xfrm>
                <a:off x="-125145" y="5927577"/>
                <a:ext cx="667637" cy="534457"/>
                <a:chOff x="-125145" y="5927577"/>
                <a:chExt cx="667637" cy="534457"/>
              </a:xfrm>
            </p:grpSpPr>
            <p:sp>
              <p:nvSpPr>
                <p:cNvPr id="589" name="Google Shape;589;p61"/>
                <p:cNvSpPr/>
                <p:nvPr/>
              </p:nvSpPr>
              <p:spPr>
                <a:xfrm>
                  <a:off x="-125145" y="5955251"/>
                  <a:ext cx="666774" cy="506782"/>
                </a:xfrm>
                <a:custGeom>
                  <a:avLst/>
                  <a:gdLst/>
                  <a:ahLst/>
                  <a:cxnLst/>
                  <a:rect l="l" t="t" r="r" b="b"/>
                  <a:pathLst>
                    <a:path w="666774" h="506782" extrusionOk="0">
                      <a:moveTo>
                        <a:pt x="345927" y="506783"/>
                      </a:moveTo>
                      <a:cubicBezTo>
                        <a:pt x="368412" y="501594"/>
                        <a:pt x="394357" y="467866"/>
                        <a:pt x="425490" y="449705"/>
                      </a:cubicBezTo>
                      <a:cubicBezTo>
                        <a:pt x="543970" y="362358"/>
                        <a:pt x="601913" y="219663"/>
                        <a:pt x="645154" y="82158"/>
                      </a:cubicBezTo>
                      <a:cubicBezTo>
                        <a:pt x="650343" y="56213"/>
                        <a:pt x="648613" y="44971"/>
                        <a:pt x="664180" y="19026"/>
                      </a:cubicBezTo>
                      <a:lnTo>
                        <a:pt x="666774" y="1730"/>
                      </a:lnTo>
                      <a:lnTo>
                        <a:pt x="3459" y="0"/>
                      </a:lnTo>
                      <a:lnTo>
                        <a:pt x="0" y="89941"/>
                      </a:lnTo>
                      <a:cubicBezTo>
                        <a:pt x="79563" y="255986"/>
                        <a:pt x="179882" y="422031"/>
                        <a:pt x="345927" y="506783"/>
                      </a:cubicBezTo>
                      <a:close/>
                    </a:path>
                  </a:pathLst>
                </a:custGeom>
                <a:solidFill>
                  <a:srgbClr val="2467E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0" name="Google Shape;590;p61"/>
                <p:cNvSpPr/>
                <p:nvPr/>
              </p:nvSpPr>
              <p:spPr>
                <a:xfrm>
                  <a:off x="-109579" y="5944873"/>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1" name="Google Shape;591;p61"/>
                <p:cNvSpPr/>
                <p:nvPr/>
              </p:nvSpPr>
              <p:spPr>
                <a:xfrm>
                  <a:off x="236347" y="5944873"/>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2" name="Google Shape;592;p61"/>
                <p:cNvSpPr/>
                <p:nvPr/>
              </p:nvSpPr>
              <p:spPr>
                <a:xfrm>
                  <a:off x="144677" y="6128215"/>
                  <a:ext cx="140965" cy="333819"/>
                </a:xfrm>
                <a:custGeom>
                  <a:avLst/>
                  <a:gdLst/>
                  <a:ahLst/>
                  <a:cxnLst/>
                  <a:rect l="l" t="t" r="r" b="b"/>
                  <a:pathLst>
                    <a:path w="140965" h="333819" extrusionOk="0">
                      <a:moveTo>
                        <a:pt x="140965" y="301821"/>
                      </a:moveTo>
                      <a:lnTo>
                        <a:pt x="86482" y="0"/>
                      </a:lnTo>
                      <a:lnTo>
                        <a:pt x="36322" y="0"/>
                      </a:lnTo>
                      <a:lnTo>
                        <a:pt x="0" y="287984"/>
                      </a:lnTo>
                      <a:cubicBezTo>
                        <a:pt x="22485" y="299227"/>
                        <a:pt x="52754" y="324306"/>
                        <a:pt x="76104" y="333819"/>
                      </a:cubicBezTo>
                      <a:cubicBezTo>
                        <a:pt x="85617" y="333819"/>
                        <a:pt x="131452" y="307010"/>
                        <a:pt x="140965" y="30182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3" name="Google Shape;593;p61"/>
                <p:cNvSpPr/>
                <p:nvPr/>
              </p:nvSpPr>
              <p:spPr>
                <a:xfrm>
                  <a:off x="114408" y="6020112"/>
                  <a:ext cx="205826" cy="183341"/>
                </a:xfrm>
                <a:custGeom>
                  <a:avLst/>
                  <a:gdLst/>
                  <a:ahLst/>
                  <a:cxnLst/>
                  <a:rect l="l" t="t" r="r" b="b"/>
                  <a:pathLst>
                    <a:path w="205826" h="183341" extrusionOk="0">
                      <a:moveTo>
                        <a:pt x="205826" y="91670"/>
                      </a:moveTo>
                      <a:cubicBezTo>
                        <a:pt x="205826" y="141830"/>
                        <a:pt x="159991" y="183341"/>
                        <a:pt x="102913" y="183341"/>
                      </a:cubicBezTo>
                      <a:cubicBezTo>
                        <a:pt x="45835" y="183341"/>
                        <a:pt x="0" y="142695"/>
                        <a:pt x="0" y="91670"/>
                      </a:cubicBezTo>
                      <a:cubicBezTo>
                        <a:pt x="0" y="40647"/>
                        <a:pt x="45835" y="0"/>
                        <a:pt x="102913" y="0"/>
                      </a:cubicBezTo>
                      <a:cubicBezTo>
                        <a:pt x="159991" y="0"/>
                        <a:pt x="205826" y="40647"/>
                        <a:pt x="205826" y="9167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4" name="Google Shape;594;p61"/>
                <p:cNvSpPr/>
                <p:nvPr/>
              </p:nvSpPr>
              <p:spPr>
                <a:xfrm>
                  <a:off x="-109579" y="5927577"/>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5" name="Google Shape;595;p61"/>
                <p:cNvSpPr/>
                <p:nvPr/>
              </p:nvSpPr>
              <p:spPr>
                <a:xfrm>
                  <a:off x="-108714" y="5928442"/>
                  <a:ext cx="193719" cy="225717"/>
                </a:xfrm>
                <a:custGeom>
                  <a:avLst/>
                  <a:gdLst/>
                  <a:ahLst/>
                  <a:cxnLst/>
                  <a:rect l="l" t="t" r="r" b="b"/>
                  <a:pathLst>
                    <a:path w="193719" h="225717" extrusionOk="0">
                      <a:moveTo>
                        <a:pt x="107237" y="225718"/>
                      </a:moveTo>
                      <a:cubicBezTo>
                        <a:pt x="128858" y="185936"/>
                        <a:pt x="159126" y="149614"/>
                        <a:pt x="193719" y="119345"/>
                      </a:cubicBezTo>
                      <a:cubicBezTo>
                        <a:pt x="123669" y="92536"/>
                        <a:pt x="85617" y="49295"/>
                        <a:pt x="41511" y="0"/>
                      </a:cubicBezTo>
                      <a:lnTo>
                        <a:pt x="0" y="24215"/>
                      </a:lnTo>
                      <a:cubicBezTo>
                        <a:pt x="25080" y="127993"/>
                        <a:pt x="67456" y="189395"/>
                        <a:pt x="107237" y="225718"/>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6" name="Google Shape;596;p61"/>
                <p:cNvSpPr/>
                <p:nvPr/>
              </p:nvSpPr>
              <p:spPr>
                <a:xfrm>
                  <a:off x="236347" y="5927577"/>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97" name="Google Shape;597;p61"/>
              <p:cNvGrpSpPr/>
              <p:nvPr/>
            </p:nvGrpSpPr>
            <p:grpSpPr>
              <a:xfrm>
                <a:off x="-175999" y="5951792"/>
                <a:ext cx="781562" cy="789751"/>
                <a:chOff x="-175999" y="5951792"/>
                <a:chExt cx="781562" cy="789751"/>
              </a:xfrm>
            </p:grpSpPr>
            <p:grpSp>
              <p:nvGrpSpPr>
                <p:cNvPr id="598" name="Google Shape;598;p61"/>
                <p:cNvGrpSpPr/>
                <p:nvPr/>
              </p:nvGrpSpPr>
              <p:grpSpPr>
                <a:xfrm>
                  <a:off x="-175999" y="5951792"/>
                  <a:ext cx="781562" cy="789751"/>
                  <a:chOff x="-175999" y="5951792"/>
                  <a:chExt cx="781562" cy="789751"/>
                </a:xfrm>
              </p:grpSpPr>
              <p:grpSp>
                <p:nvGrpSpPr>
                  <p:cNvPr id="599" name="Google Shape;599;p61"/>
                  <p:cNvGrpSpPr/>
                  <p:nvPr/>
                </p:nvGrpSpPr>
                <p:grpSpPr>
                  <a:xfrm>
                    <a:off x="-140712" y="5971682"/>
                    <a:ext cx="743742" cy="769861"/>
                    <a:chOff x="-140712" y="5971682"/>
                    <a:chExt cx="743742" cy="769861"/>
                  </a:xfrm>
                </p:grpSpPr>
                <p:sp>
                  <p:nvSpPr>
                    <p:cNvPr id="600" name="Google Shape;600;p61"/>
                    <p:cNvSpPr/>
                    <p:nvPr/>
                  </p:nvSpPr>
                  <p:spPr>
                    <a:xfrm>
                      <a:off x="-139847" y="5971682"/>
                      <a:ext cx="742877" cy="769861"/>
                    </a:xfrm>
                    <a:custGeom>
                      <a:avLst/>
                      <a:gdLst/>
                      <a:ahLst/>
                      <a:cxnLst/>
                      <a:rect l="l" t="t" r="r" b="b"/>
                      <a:pathLst>
                        <a:path w="742877" h="769861" extrusionOk="0">
                          <a:moveTo>
                            <a:pt x="693583" y="0"/>
                          </a:moveTo>
                          <a:cubicBezTo>
                            <a:pt x="693583" y="77834"/>
                            <a:pt x="561266" y="338144"/>
                            <a:pt x="442786" y="425490"/>
                          </a:cubicBezTo>
                          <a:cubicBezTo>
                            <a:pt x="411653" y="444516"/>
                            <a:pt x="376196" y="490351"/>
                            <a:pt x="360629" y="490351"/>
                          </a:cubicBezTo>
                          <a:cubicBezTo>
                            <a:pt x="194584" y="404735"/>
                            <a:pt x="94265" y="238690"/>
                            <a:pt x="15567" y="73509"/>
                          </a:cubicBezTo>
                          <a:lnTo>
                            <a:pt x="0" y="688395"/>
                          </a:lnTo>
                          <a:cubicBezTo>
                            <a:pt x="0" y="688395"/>
                            <a:pt x="302686" y="879519"/>
                            <a:pt x="742878" y="676287"/>
                          </a:cubicBezTo>
                          <a:lnTo>
                            <a:pt x="69358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1" name="Google Shape;601;p61"/>
                    <p:cNvSpPr/>
                    <p:nvPr/>
                  </p:nvSpPr>
                  <p:spPr>
                    <a:xfrm>
                      <a:off x="-140712" y="6045192"/>
                      <a:ext cx="287984" cy="694448"/>
                    </a:xfrm>
                    <a:custGeom>
                      <a:avLst/>
                      <a:gdLst/>
                      <a:ahLst/>
                      <a:cxnLst/>
                      <a:rect l="l" t="t" r="r" b="b"/>
                      <a:pathLst>
                        <a:path w="287984" h="694448" extrusionOk="0">
                          <a:moveTo>
                            <a:pt x="83887" y="130588"/>
                          </a:moveTo>
                          <a:cubicBezTo>
                            <a:pt x="58807" y="88211"/>
                            <a:pt x="36322" y="44106"/>
                            <a:pt x="15567" y="0"/>
                          </a:cubicBezTo>
                          <a:lnTo>
                            <a:pt x="0" y="614885"/>
                          </a:lnTo>
                          <a:cubicBezTo>
                            <a:pt x="0" y="614885"/>
                            <a:pt x="93400" y="680611"/>
                            <a:pt x="287984" y="694449"/>
                          </a:cubicBezTo>
                          <a:cubicBezTo>
                            <a:pt x="-34593" y="614885"/>
                            <a:pt x="44971" y="271553"/>
                            <a:pt x="83887" y="130588"/>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02" name="Google Shape;602;p61"/>
                  <p:cNvGrpSpPr/>
                  <p:nvPr/>
                </p:nvGrpSpPr>
                <p:grpSpPr>
                  <a:xfrm>
                    <a:off x="-175999" y="5951792"/>
                    <a:ext cx="781562" cy="530132"/>
                    <a:chOff x="-175999" y="5951792"/>
                    <a:chExt cx="781562" cy="530132"/>
                  </a:xfrm>
                </p:grpSpPr>
                <p:grpSp>
                  <p:nvGrpSpPr>
                    <p:cNvPr id="603" name="Google Shape;603;p61"/>
                    <p:cNvGrpSpPr/>
                    <p:nvPr/>
                  </p:nvGrpSpPr>
                  <p:grpSpPr>
                    <a:xfrm>
                      <a:off x="219051" y="5959575"/>
                      <a:ext cx="386512" cy="522349"/>
                      <a:chOff x="219051" y="5959575"/>
                      <a:chExt cx="386512" cy="522349"/>
                    </a:xfrm>
                  </p:grpSpPr>
                  <p:sp>
                    <p:nvSpPr>
                      <p:cNvPr id="604" name="Google Shape;604;p61"/>
                      <p:cNvSpPr/>
                      <p:nvPr/>
                    </p:nvSpPr>
                    <p:spPr>
                      <a:xfrm>
                        <a:off x="219051" y="6031355"/>
                        <a:ext cx="353710" cy="450569"/>
                      </a:xfrm>
                      <a:custGeom>
                        <a:avLst/>
                        <a:gdLst/>
                        <a:ahLst/>
                        <a:cxnLst/>
                        <a:rect l="l" t="t" r="r" b="b"/>
                        <a:pathLst>
                          <a:path w="353710" h="450569" extrusionOk="0">
                            <a:moveTo>
                              <a:pt x="353710" y="87346"/>
                            </a:moveTo>
                            <a:cubicBezTo>
                              <a:pt x="339008" y="64861"/>
                              <a:pt x="326036" y="41511"/>
                              <a:pt x="316523" y="18161"/>
                            </a:cubicBezTo>
                            <a:cubicBezTo>
                              <a:pt x="313064" y="12108"/>
                              <a:pt x="308740" y="6054"/>
                              <a:pt x="305280" y="0"/>
                            </a:cubicBezTo>
                            <a:cubicBezTo>
                              <a:pt x="263769" y="109832"/>
                              <a:pt x="161721" y="336414"/>
                              <a:pt x="0" y="450570"/>
                            </a:cubicBezTo>
                            <a:cubicBezTo>
                              <a:pt x="0" y="450570"/>
                              <a:pt x="265499" y="330360"/>
                              <a:pt x="351980" y="144425"/>
                            </a:cubicBezTo>
                            <a:lnTo>
                              <a:pt x="318253" y="93400"/>
                            </a:lnTo>
                            <a:lnTo>
                              <a:pt x="353710" y="87346"/>
                            </a:ln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5" name="Google Shape;605;p61"/>
                      <p:cNvSpPr/>
                      <p:nvPr/>
                    </p:nvSpPr>
                    <p:spPr>
                      <a:xfrm>
                        <a:off x="219051" y="5959575"/>
                        <a:ext cx="386512" cy="505918"/>
                      </a:xfrm>
                      <a:custGeom>
                        <a:avLst/>
                        <a:gdLst/>
                        <a:ahLst/>
                        <a:cxnLst/>
                        <a:rect l="l" t="t" r="r" b="b"/>
                        <a:pathLst>
                          <a:path w="386512" h="505918" extrusionOk="0">
                            <a:moveTo>
                              <a:pt x="323442" y="0"/>
                            </a:moveTo>
                            <a:cubicBezTo>
                              <a:pt x="307010" y="54483"/>
                              <a:pt x="198043" y="364953"/>
                              <a:pt x="0" y="505918"/>
                            </a:cubicBezTo>
                            <a:cubicBezTo>
                              <a:pt x="0" y="505918"/>
                              <a:pt x="265499" y="385708"/>
                              <a:pt x="351980" y="199773"/>
                            </a:cubicBezTo>
                            <a:lnTo>
                              <a:pt x="318253" y="148749"/>
                            </a:lnTo>
                            <a:lnTo>
                              <a:pt x="369277" y="140100"/>
                            </a:lnTo>
                            <a:cubicBezTo>
                              <a:pt x="369277" y="140100"/>
                              <a:pt x="390897" y="58807"/>
                              <a:pt x="385709" y="55348"/>
                            </a:cubicBezTo>
                            <a:cubicBezTo>
                              <a:pt x="380520" y="50159"/>
                              <a:pt x="323442" y="0"/>
                              <a:pt x="323442"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06" name="Google Shape;606;p61"/>
                    <p:cNvGrpSpPr/>
                    <p:nvPr/>
                  </p:nvGrpSpPr>
                  <p:grpSpPr>
                    <a:xfrm>
                      <a:off x="-175999" y="5951792"/>
                      <a:ext cx="396780" cy="527538"/>
                      <a:chOff x="-175999" y="5951792"/>
                      <a:chExt cx="396780" cy="527538"/>
                    </a:xfrm>
                  </p:grpSpPr>
                  <p:sp>
                    <p:nvSpPr>
                      <p:cNvPr id="607" name="Google Shape;607;p61"/>
                      <p:cNvSpPr/>
                      <p:nvPr/>
                    </p:nvSpPr>
                    <p:spPr>
                      <a:xfrm>
                        <a:off x="-142442" y="6004546"/>
                        <a:ext cx="363223" cy="474784"/>
                      </a:xfrm>
                      <a:custGeom>
                        <a:avLst/>
                        <a:gdLst/>
                        <a:ahLst/>
                        <a:cxnLst/>
                        <a:rect l="l" t="t" r="r" b="b"/>
                        <a:pathLst>
                          <a:path w="363223" h="474784" extrusionOk="0">
                            <a:moveTo>
                              <a:pt x="32863" y="0"/>
                            </a:moveTo>
                            <a:cubicBezTo>
                              <a:pt x="26809" y="18161"/>
                              <a:pt x="21620" y="37187"/>
                              <a:pt x="16432" y="50159"/>
                            </a:cubicBezTo>
                            <a:cubicBezTo>
                              <a:pt x="9513" y="67456"/>
                              <a:pt x="4324" y="85617"/>
                              <a:pt x="0" y="103778"/>
                            </a:cubicBezTo>
                            <a:lnTo>
                              <a:pt x="43241" y="116750"/>
                            </a:lnTo>
                            <a:lnTo>
                              <a:pt x="12108" y="160856"/>
                            </a:lnTo>
                            <a:cubicBezTo>
                              <a:pt x="97725" y="346791"/>
                              <a:pt x="363223" y="474784"/>
                              <a:pt x="363223" y="474784"/>
                            </a:cubicBezTo>
                            <a:cubicBezTo>
                              <a:pt x="191990" y="351980"/>
                              <a:pt x="72645" y="101183"/>
                              <a:pt x="32863"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8" name="Google Shape;608;p61"/>
                      <p:cNvSpPr/>
                      <p:nvPr/>
                    </p:nvSpPr>
                    <p:spPr>
                      <a:xfrm>
                        <a:off x="-175999" y="5951792"/>
                        <a:ext cx="396780" cy="510242"/>
                      </a:xfrm>
                      <a:custGeom>
                        <a:avLst/>
                        <a:gdLst/>
                        <a:ahLst/>
                        <a:cxnLst/>
                        <a:rect l="l" t="t" r="r" b="b"/>
                        <a:pathLst>
                          <a:path w="396780" h="510242" extrusionOk="0">
                            <a:moveTo>
                              <a:pt x="54313" y="0"/>
                            </a:moveTo>
                            <a:cubicBezTo>
                              <a:pt x="69879" y="54483"/>
                              <a:pt x="199602" y="368412"/>
                              <a:pt x="396780" y="510242"/>
                            </a:cubicBezTo>
                            <a:cubicBezTo>
                              <a:pt x="396780" y="510242"/>
                              <a:pt x="131281" y="382249"/>
                              <a:pt x="45665" y="196314"/>
                            </a:cubicBezTo>
                            <a:lnTo>
                              <a:pt x="76798" y="152208"/>
                            </a:lnTo>
                            <a:lnTo>
                              <a:pt x="13666" y="133182"/>
                            </a:lnTo>
                            <a:cubicBezTo>
                              <a:pt x="13666" y="133182"/>
                              <a:pt x="-3630" y="60537"/>
                              <a:pt x="694" y="56213"/>
                            </a:cubicBezTo>
                            <a:cubicBezTo>
                              <a:pt x="5883" y="52754"/>
                              <a:pt x="54313" y="0"/>
                              <a:pt x="54313"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609" name="Google Shape;609;p61"/>
                <p:cNvSpPr/>
                <p:nvPr/>
              </p:nvSpPr>
              <p:spPr>
                <a:xfrm>
                  <a:off x="220781" y="6462034"/>
                  <a:ext cx="864" cy="279335"/>
                </a:xfrm>
                <a:custGeom>
                  <a:avLst/>
                  <a:gdLst/>
                  <a:ahLst/>
                  <a:cxnLst/>
                  <a:rect l="l" t="t" r="r" b="b"/>
                  <a:pathLst>
                    <a:path w="864" h="279335" extrusionOk="0">
                      <a:moveTo>
                        <a:pt x="0" y="0"/>
                      </a:moveTo>
                      <a:lnTo>
                        <a:pt x="865" y="279336"/>
                      </a:lnTo>
                    </a:path>
                  </a:pathLst>
                </a:custGeom>
                <a:noFill/>
                <a:ln w="9525" cap="flat" cmpd="sng">
                  <a:solidFill>
                    <a:srgbClr val="231F2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610" name="Google Shape;610;p61"/>
            <p:cNvGrpSpPr/>
            <p:nvPr/>
          </p:nvGrpSpPr>
          <p:grpSpPr>
            <a:xfrm>
              <a:off x="-2167842" y="7106941"/>
              <a:ext cx="174002" cy="205334"/>
              <a:chOff x="-308487" y="6498848"/>
              <a:chExt cx="174002" cy="205334"/>
            </a:xfrm>
          </p:grpSpPr>
          <p:sp>
            <p:nvSpPr>
              <p:cNvPr id="611" name="Google Shape;611;p61"/>
              <p:cNvSpPr/>
              <p:nvPr/>
            </p:nvSpPr>
            <p:spPr>
              <a:xfrm>
                <a:off x="-308487" y="6597810"/>
                <a:ext cx="93400" cy="106372"/>
              </a:xfrm>
              <a:custGeom>
                <a:avLst/>
                <a:gdLst/>
                <a:ahLst/>
                <a:cxnLst/>
                <a:rect l="l" t="t" r="r" b="b"/>
                <a:pathLst>
                  <a:path w="93400" h="106372" extrusionOk="0">
                    <a:moveTo>
                      <a:pt x="91671" y="29404"/>
                    </a:moveTo>
                    <a:cubicBezTo>
                      <a:pt x="91671" y="19891"/>
                      <a:pt x="92535" y="9513"/>
                      <a:pt x="93400" y="0"/>
                    </a:cubicBezTo>
                    <a:lnTo>
                      <a:pt x="25080" y="12972"/>
                    </a:lnTo>
                    <a:cubicBezTo>
                      <a:pt x="18161" y="12972"/>
                      <a:pt x="12107" y="19026"/>
                      <a:pt x="12107" y="26809"/>
                    </a:cubicBezTo>
                    <a:lnTo>
                      <a:pt x="0" y="92536"/>
                    </a:lnTo>
                    <a:cubicBezTo>
                      <a:pt x="0" y="100319"/>
                      <a:pt x="6054" y="106372"/>
                      <a:pt x="12972" y="106372"/>
                    </a:cubicBezTo>
                    <a:cubicBezTo>
                      <a:pt x="20756" y="106372"/>
                      <a:pt x="29404" y="100319"/>
                      <a:pt x="29404" y="92536"/>
                    </a:cubicBezTo>
                    <a:lnTo>
                      <a:pt x="41511" y="40647"/>
                    </a:lnTo>
                    <a:lnTo>
                      <a:pt x="91671" y="29404"/>
                    </a:ln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12" name="Google Shape;612;p61"/>
              <p:cNvGrpSpPr/>
              <p:nvPr/>
            </p:nvGrpSpPr>
            <p:grpSpPr>
              <a:xfrm>
                <a:off x="-291666" y="6498848"/>
                <a:ext cx="157181" cy="150190"/>
                <a:chOff x="-291666" y="6498848"/>
                <a:chExt cx="157181" cy="150190"/>
              </a:xfrm>
            </p:grpSpPr>
            <p:grpSp>
              <p:nvGrpSpPr>
                <p:cNvPr id="613" name="Google Shape;613;p61"/>
                <p:cNvGrpSpPr/>
                <p:nvPr/>
              </p:nvGrpSpPr>
              <p:grpSpPr>
                <a:xfrm>
                  <a:off x="-217882" y="6498848"/>
                  <a:ext cx="83397" cy="101776"/>
                  <a:chOff x="-217882" y="6498848"/>
                  <a:chExt cx="83397" cy="101776"/>
                </a:xfrm>
              </p:grpSpPr>
              <p:sp>
                <p:nvSpPr>
                  <p:cNvPr id="614" name="Google Shape;614;p61"/>
                  <p:cNvSpPr/>
                  <p:nvPr/>
                </p:nvSpPr>
                <p:spPr>
                  <a:xfrm>
                    <a:off x="-217044" y="6498848"/>
                    <a:ext cx="82559" cy="101724"/>
                  </a:xfrm>
                  <a:custGeom>
                    <a:avLst/>
                    <a:gdLst/>
                    <a:ahLst/>
                    <a:cxnLst/>
                    <a:rect l="l" t="t" r="r" b="b"/>
                    <a:pathLst>
                      <a:path w="82559" h="101724" extrusionOk="0">
                        <a:moveTo>
                          <a:pt x="26173" y="1238"/>
                        </a:moveTo>
                        <a:cubicBezTo>
                          <a:pt x="26173" y="1238"/>
                          <a:pt x="54712" y="22858"/>
                          <a:pt x="59901" y="30641"/>
                        </a:cubicBezTo>
                        <a:cubicBezTo>
                          <a:pt x="61630" y="35830"/>
                          <a:pt x="65954" y="35830"/>
                          <a:pt x="66819" y="61775"/>
                        </a:cubicBezTo>
                        <a:cubicBezTo>
                          <a:pt x="66819" y="66963"/>
                          <a:pt x="68549" y="73017"/>
                          <a:pt x="71143" y="77341"/>
                        </a:cubicBezTo>
                        <a:cubicBezTo>
                          <a:pt x="73738" y="81665"/>
                          <a:pt x="77197" y="84260"/>
                          <a:pt x="79791" y="87719"/>
                        </a:cubicBezTo>
                        <a:cubicBezTo>
                          <a:pt x="81521" y="91178"/>
                          <a:pt x="90169" y="103286"/>
                          <a:pt x="64225" y="101556"/>
                        </a:cubicBezTo>
                        <a:cubicBezTo>
                          <a:pt x="51252" y="98097"/>
                          <a:pt x="23578" y="90314"/>
                          <a:pt x="23578" y="55721"/>
                        </a:cubicBezTo>
                        <a:cubicBezTo>
                          <a:pt x="21849" y="53991"/>
                          <a:pt x="-2366" y="46208"/>
                          <a:pt x="228" y="19399"/>
                        </a:cubicBezTo>
                        <a:cubicBezTo>
                          <a:pt x="2823" y="8156"/>
                          <a:pt x="-10150" y="-3952"/>
                          <a:pt x="26173" y="12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5" name="Google Shape;615;p61"/>
                  <p:cNvSpPr/>
                  <p:nvPr/>
                </p:nvSpPr>
                <p:spPr>
                  <a:xfrm>
                    <a:off x="-217882" y="6502680"/>
                    <a:ext cx="81493" cy="97944"/>
                  </a:xfrm>
                  <a:custGeom>
                    <a:avLst/>
                    <a:gdLst/>
                    <a:ahLst/>
                    <a:cxnLst/>
                    <a:rect l="l" t="t" r="r" b="b"/>
                    <a:pathLst>
                      <a:path w="81493" h="97944" extrusionOk="0">
                        <a:moveTo>
                          <a:pt x="66792" y="95130"/>
                        </a:moveTo>
                        <a:cubicBezTo>
                          <a:pt x="53819" y="91670"/>
                          <a:pt x="26145" y="83887"/>
                          <a:pt x="26145" y="49295"/>
                        </a:cubicBezTo>
                        <a:cubicBezTo>
                          <a:pt x="24416" y="47565"/>
                          <a:pt x="201" y="39781"/>
                          <a:pt x="2795" y="12972"/>
                        </a:cubicBezTo>
                        <a:cubicBezTo>
                          <a:pt x="3660" y="8648"/>
                          <a:pt x="6254" y="4324"/>
                          <a:pt x="10579" y="0"/>
                        </a:cubicBezTo>
                        <a:cubicBezTo>
                          <a:pt x="5390" y="4324"/>
                          <a:pt x="1930" y="10378"/>
                          <a:pt x="201" y="15567"/>
                        </a:cubicBezTo>
                        <a:cubicBezTo>
                          <a:pt x="-2394" y="42376"/>
                          <a:pt x="20956" y="50159"/>
                          <a:pt x="23551" y="51889"/>
                        </a:cubicBezTo>
                        <a:cubicBezTo>
                          <a:pt x="23551" y="87346"/>
                          <a:pt x="50360" y="94265"/>
                          <a:pt x="64197" y="97724"/>
                        </a:cubicBezTo>
                        <a:cubicBezTo>
                          <a:pt x="75440" y="98589"/>
                          <a:pt x="79764" y="96860"/>
                          <a:pt x="81494" y="93400"/>
                        </a:cubicBezTo>
                        <a:cubicBezTo>
                          <a:pt x="79764" y="95130"/>
                          <a:pt x="74575" y="95994"/>
                          <a:pt x="66792" y="95130"/>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16" name="Google Shape;616;p61"/>
                <p:cNvGrpSpPr/>
                <p:nvPr/>
              </p:nvGrpSpPr>
              <p:grpSpPr>
                <a:xfrm>
                  <a:off x="-291666" y="6498942"/>
                  <a:ext cx="152683" cy="150096"/>
                  <a:chOff x="-291666" y="6498942"/>
                  <a:chExt cx="152683" cy="150096"/>
                </a:xfrm>
              </p:grpSpPr>
              <p:grpSp>
                <p:nvGrpSpPr>
                  <p:cNvPr id="617" name="Google Shape;617;p61"/>
                  <p:cNvGrpSpPr/>
                  <p:nvPr/>
                </p:nvGrpSpPr>
                <p:grpSpPr>
                  <a:xfrm>
                    <a:off x="-291666" y="6588297"/>
                    <a:ext cx="152683" cy="60741"/>
                    <a:chOff x="-291666" y="6588297"/>
                    <a:chExt cx="152683" cy="60741"/>
                  </a:xfrm>
                </p:grpSpPr>
                <p:grpSp>
                  <p:nvGrpSpPr>
                    <p:cNvPr id="618" name="Google Shape;618;p61"/>
                    <p:cNvGrpSpPr/>
                    <p:nvPr/>
                  </p:nvGrpSpPr>
                  <p:grpSpPr>
                    <a:xfrm>
                      <a:off x="-291666" y="6589535"/>
                      <a:ext cx="70039" cy="58639"/>
                      <a:chOff x="-291666" y="6589535"/>
                      <a:chExt cx="70039" cy="58639"/>
                    </a:xfrm>
                  </p:grpSpPr>
                  <p:sp>
                    <p:nvSpPr>
                      <p:cNvPr id="619" name="Google Shape;619;p61"/>
                      <p:cNvSpPr/>
                      <p:nvPr/>
                    </p:nvSpPr>
                    <p:spPr>
                      <a:xfrm>
                        <a:off x="-291666" y="6589535"/>
                        <a:ext cx="70039" cy="58639"/>
                      </a:xfrm>
                      <a:custGeom>
                        <a:avLst/>
                        <a:gdLst/>
                        <a:ahLst/>
                        <a:cxnLst/>
                        <a:rect l="l" t="t" r="r" b="b"/>
                        <a:pathLst>
                          <a:path w="70039" h="58639" extrusionOk="0">
                            <a:moveTo>
                              <a:pt x="66202" y="43733"/>
                            </a:moveTo>
                            <a:cubicBezTo>
                              <a:pt x="69662" y="50652"/>
                              <a:pt x="73121" y="53246"/>
                              <a:pt x="65337" y="56705"/>
                            </a:cubicBezTo>
                            <a:lnTo>
                              <a:pt x="64473" y="56705"/>
                            </a:lnTo>
                            <a:cubicBezTo>
                              <a:pt x="56689" y="60165"/>
                              <a:pt x="40258" y="59300"/>
                              <a:pt x="36798" y="51516"/>
                            </a:cubicBezTo>
                            <a:lnTo>
                              <a:pt x="1341" y="20383"/>
                            </a:lnTo>
                            <a:cubicBezTo>
                              <a:pt x="-2118" y="13464"/>
                              <a:pt x="1341" y="4816"/>
                              <a:pt x="9124" y="1357"/>
                            </a:cubicBezTo>
                            <a:lnTo>
                              <a:pt x="9124" y="1357"/>
                            </a:lnTo>
                            <a:cubicBezTo>
                              <a:pt x="16908" y="-2102"/>
                              <a:pt x="25556" y="1357"/>
                              <a:pt x="29015" y="8276"/>
                            </a:cubicBezTo>
                            <a:lnTo>
                              <a:pt x="66202" y="4373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0" name="Google Shape;620;p61"/>
                      <p:cNvSpPr/>
                      <p:nvPr/>
                    </p:nvSpPr>
                    <p:spPr>
                      <a:xfrm>
                        <a:off x="-291666" y="6590027"/>
                        <a:ext cx="62742" cy="57558"/>
                      </a:xfrm>
                      <a:custGeom>
                        <a:avLst/>
                        <a:gdLst/>
                        <a:ahLst/>
                        <a:cxnLst/>
                        <a:rect l="l" t="t" r="r" b="b"/>
                        <a:pathLst>
                          <a:path w="62742" h="57558" extrusionOk="0">
                            <a:moveTo>
                              <a:pt x="38528" y="51024"/>
                            </a:moveTo>
                            <a:lnTo>
                              <a:pt x="3070" y="19891"/>
                            </a:lnTo>
                            <a:cubicBezTo>
                              <a:pt x="-389" y="12972"/>
                              <a:pt x="3070"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8"/>
                              <a:pt x="62743" y="56213"/>
                            </a:cubicBezTo>
                            <a:cubicBezTo>
                              <a:pt x="54960" y="58808"/>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21" name="Google Shape;621;p61"/>
                    <p:cNvGrpSpPr/>
                    <p:nvPr/>
                  </p:nvGrpSpPr>
                  <p:grpSpPr>
                    <a:xfrm>
                      <a:off x="-263992" y="6590399"/>
                      <a:ext cx="70856" cy="58639"/>
                      <a:chOff x="-263992" y="6590399"/>
                      <a:chExt cx="70856" cy="58639"/>
                    </a:xfrm>
                  </p:grpSpPr>
                  <p:sp>
                    <p:nvSpPr>
                      <p:cNvPr id="622" name="Google Shape;622;p61"/>
                      <p:cNvSpPr/>
                      <p:nvPr/>
                    </p:nvSpPr>
                    <p:spPr>
                      <a:xfrm>
                        <a:off x="-263992" y="6590399"/>
                        <a:ext cx="70856" cy="58639"/>
                      </a:xfrm>
                      <a:custGeom>
                        <a:avLst/>
                        <a:gdLst/>
                        <a:ahLst/>
                        <a:cxnLst/>
                        <a:rect l="l" t="t" r="r" b="b"/>
                        <a:pathLst>
                          <a:path w="70856" h="58639" extrusionOk="0">
                            <a:moveTo>
                              <a:pt x="67932" y="45463"/>
                            </a:moveTo>
                            <a:cubicBezTo>
                              <a:pt x="71391" y="52381"/>
                              <a:pt x="73121" y="53246"/>
                              <a:pt x="65337" y="56705"/>
                            </a:cubicBezTo>
                            <a:lnTo>
                              <a:pt x="64473" y="56705"/>
                            </a:lnTo>
                            <a:cubicBezTo>
                              <a:pt x="56689" y="60164"/>
                              <a:pt x="40258" y="59300"/>
                              <a:pt x="36798" y="51516"/>
                            </a:cubicBezTo>
                            <a:lnTo>
                              <a:pt x="1341" y="20383"/>
                            </a:lnTo>
                            <a:cubicBezTo>
                              <a:pt x="-2118" y="13465"/>
                              <a:pt x="1341" y="4816"/>
                              <a:pt x="9124" y="1357"/>
                            </a:cubicBezTo>
                            <a:lnTo>
                              <a:pt x="9124" y="1357"/>
                            </a:lnTo>
                            <a:cubicBezTo>
                              <a:pt x="16908" y="-2102"/>
                              <a:pt x="25556" y="1357"/>
                              <a:pt x="29015" y="8275"/>
                            </a:cubicBezTo>
                            <a:lnTo>
                              <a:pt x="67932" y="4546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3" name="Google Shape;623;p61"/>
                      <p:cNvSpPr/>
                      <p:nvPr/>
                    </p:nvSpPr>
                    <p:spPr>
                      <a:xfrm>
                        <a:off x="-263992" y="6590892"/>
                        <a:ext cx="62742" cy="57558"/>
                      </a:xfrm>
                      <a:custGeom>
                        <a:avLst/>
                        <a:gdLst/>
                        <a:ahLst/>
                        <a:cxnLst/>
                        <a:rect l="l" t="t" r="r" b="b"/>
                        <a:pathLst>
                          <a:path w="62742" h="57558" extrusionOk="0">
                            <a:moveTo>
                              <a:pt x="38528" y="51024"/>
                            </a:moveTo>
                            <a:lnTo>
                              <a:pt x="3071" y="19891"/>
                            </a:lnTo>
                            <a:cubicBezTo>
                              <a:pt x="-389" y="12972"/>
                              <a:pt x="3071"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7"/>
                              <a:pt x="62743" y="56213"/>
                            </a:cubicBezTo>
                            <a:cubicBezTo>
                              <a:pt x="54095" y="58807"/>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24" name="Google Shape;624;p61"/>
                    <p:cNvGrpSpPr/>
                    <p:nvPr/>
                  </p:nvGrpSpPr>
                  <p:grpSpPr>
                    <a:xfrm>
                      <a:off x="-231994" y="6588297"/>
                      <a:ext cx="93011" cy="58175"/>
                      <a:chOff x="-231994" y="6588297"/>
                      <a:chExt cx="93011" cy="58175"/>
                    </a:xfrm>
                  </p:grpSpPr>
                  <p:sp>
                    <p:nvSpPr>
                      <p:cNvPr id="625" name="Google Shape;625;p61"/>
                      <p:cNvSpPr/>
                      <p:nvPr/>
                    </p:nvSpPr>
                    <p:spPr>
                      <a:xfrm>
                        <a:off x="-231994" y="6588297"/>
                        <a:ext cx="93011" cy="58174"/>
                      </a:xfrm>
                      <a:custGeom>
                        <a:avLst/>
                        <a:gdLst/>
                        <a:ahLst/>
                        <a:cxnLst/>
                        <a:rect l="l" t="t" r="r" b="b"/>
                        <a:pathLst>
                          <a:path w="93011" h="58174" extrusionOk="0">
                            <a:moveTo>
                              <a:pt x="93012" y="31998"/>
                            </a:moveTo>
                            <a:cubicBezTo>
                              <a:pt x="75715" y="24215"/>
                              <a:pt x="64472" y="28539"/>
                              <a:pt x="58419" y="27674"/>
                            </a:cubicBezTo>
                            <a:lnTo>
                              <a:pt x="37663" y="6919"/>
                            </a:lnTo>
                            <a:cubicBezTo>
                              <a:pt x="34204" y="0"/>
                              <a:pt x="16907" y="-1730"/>
                              <a:pt x="9124" y="1729"/>
                            </a:cubicBezTo>
                            <a:cubicBezTo>
                              <a:pt x="1341" y="5189"/>
                              <a:pt x="-2118" y="13837"/>
                              <a:pt x="1341" y="20755"/>
                            </a:cubicBezTo>
                            <a:lnTo>
                              <a:pt x="36798" y="51889"/>
                            </a:lnTo>
                            <a:cubicBezTo>
                              <a:pt x="41987" y="63132"/>
                              <a:pt x="61878" y="56213"/>
                              <a:pt x="68797" y="54484"/>
                            </a:cubicBezTo>
                            <a:cubicBezTo>
                              <a:pt x="85228" y="48430"/>
                              <a:pt x="93012" y="34593"/>
                              <a:pt x="93012" y="3199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6" name="Google Shape;626;p61"/>
                      <p:cNvSpPr/>
                      <p:nvPr/>
                    </p:nvSpPr>
                    <p:spPr>
                      <a:xfrm>
                        <a:off x="-227194" y="6588297"/>
                        <a:ext cx="88211" cy="48429"/>
                      </a:xfrm>
                      <a:custGeom>
                        <a:avLst/>
                        <a:gdLst/>
                        <a:ahLst/>
                        <a:cxnLst/>
                        <a:rect l="l" t="t" r="r" b="b"/>
                        <a:pathLst>
                          <a:path w="88211" h="48429" extrusionOk="0">
                            <a:moveTo>
                              <a:pt x="88211" y="31998"/>
                            </a:moveTo>
                            <a:cubicBezTo>
                              <a:pt x="70915" y="24215"/>
                              <a:pt x="59672" y="28539"/>
                              <a:pt x="53619" y="27674"/>
                            </a:cubicBezTo>
                            <a:lnTo>
                              <a:pt x="32863" y="6919"/>
                            </a:lnTo>
                            <a:cubicBezTo>
                              <a:pt x="29404" y="0"/>
                              <a:pt x="12972" y="-1730"/>
                              <a:pt x="5189" y="1729"/>
                            </a:cubicBezTo>
                            <a:cubicBezTo>
                              <a:pt x="2594" y="2595"/>
                              <a:pt x="865" y="4324"/>
                              <a:pt x="0" y="6053"/>
                            </a:cubicBezTo>
                            <a:cubicBezTo>
                              <a:pt x="865" y="5189"/>
                              <a:pt x="1730" y="5189"/>
                              <a:pt x="2594" y="4324"/>
                            </a:cubicBezTo>
                            <a:cubicBezTo>
                              <a:pt x="10378" y="865"/>
                              <a:pt x="29404" y="1729"/>
                              <a:pt x="32863" y="9513"/>
                            </a:cubicBezTo>
                            <a:lnTo>
                              <a:pt x="51889" y="31133"/>
                            </a:lnTo>
                            <a:cubicBezTo>
                              <a:pt x="57078" y="31133"/>
                              <a:pt x="68321" y="27674"/>
                              <a:pt x="86482" y="35457"/>
                            </a:cubicBezTo>
                            <a:cubicBezTo>
                              <a:pt x="86482" y="37187"/>
                              <a:pt x="83023" y="42376"/>
                              <a:pt x="77834" y="48430"/>
                            </a:cubicBezTo>
                            <a:cubicBezTo>
                              <a:pt x="83887" y="41511"/>
                              <a:pt x="88211" y="33728"/>
                              <a:pt x="88211" y="3199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7" name="Google Shape;627;p61"/>
                      <p:cNvSpPr/>
                      <p:nvPr/>
                    </p:nvSpPr>
                    <p:spPr>
                      <a:xfrm>
                        <a:off x="-231355" y="6595216"/>
                        <a:ext cx="92372" cy="51256"/>
                      </a:xfrm>
                      <a:custGeom>
                        <a:avLst/>
                        <a:gdLst/>
                        <a:ahLst/>
                        <a:cxnLst/>
                        <a:rect l="l" t="t" r="r" b="b"/>
                        <a:pathLst>
                          <a:path w="92372" h="51256" extrusionOk="0">
                            <a:moveTo>
                              <a:pt x="70752" y="44105"/>
                            </a:moveTo>
                            <a:cubicBezTo>
                              <a:pt x="63833" y="45835"/>
                              <a:pt x="43943" y="52754"/>
                              <a:pt x="38754" y="41511"/>
                            </a:cubicBezTo>
                            <a:lnTo>
                              <a:pt x="3296" y="10378"/>
                            </a:lnTo>
                            <a:cubicBezTo>
                              <a:pt x="1567" y="6918"/>
                              <a:pt x="1567" y="3459"/>
                              <a:pt x="2431" y="0"/>
                            </a:cubicBezTo>
                            <a:cubicBezTo>
                              <a:pt x="-163" y="4324"/>
                              <a:pt x="-1028" y="9513"/>
                              <a:pt x="1567" y="13837"/>
                            </a:cubicBezTo>
                            <a:lnTo>
                              <a:pt x="37024" y="44971"/>
                            </a:lnTo>
                            <a:cubicBezTo>
                              <a:pt x="42213" y="56213"/>
                              <a:pt x="62104" y="49295"/>
                              <a:pt x="69022" y="47565"/>
                            </a:cubicBezTo>
                            <a:cubicBezTo>
                              <a:pt x="83724" y="41511"/>
                              <a:pt x="91508" y="30269"/>
                              <a:pt x="92372" y="25945"/>
                            </a:cubicBezTo>
                            <a:cubicBezTo>
                              <a:pt x="88913" y="31133"/>
                              <a:pt x="81995" y="39781"/>
                              <a:pt x="70752" y="44105"/>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628" name="Google Shape;628;p61"/>
                  <p:cNvGrpSpPr/>
                  <p:nvPr/>
                </p:nvGrpSpPr>
                <p:grpSpPr>
                  <a:xfrm>
                    <a:off x="-291046" y="6498942"/>
                    <a:ext cx="102769" cy="110111"/>
                    <a:chOff x="-291046" y="6498942"/>
                    <a:chExt cx="102769" cy="110111"/>
                  </a:xfrm>
                </p:grpSpPr>
                <p:grpSp>
                  <p:nvGrpSpPr>
                    <p:cNvPr id="629" name="Google Shape;629;p61"/>
                    <p:cNvGrpSpPr/>
                    <p:nvPr/>
                  </p:nvGrpSpPr>
                  <p:grpSpPr>
                    <a:xfrm>
                      <a:off x="-291046" y="6498942"/>
                      <a:ext cx="102769" cy="110111"/>
                      <a:chOff x="-291046" y="6498942"/>
                      <a:chExt cx="102769" cy="110111"/>
                    </a:xfrm>
                  </p:grpSpPr>
                  <p:sp>
                    <p:nvSpPr>
                      <p:cNvPr id="630" name="Google Shape;630;p61"/>
                      <p:cNvSpPr/>
                      <p:nvPr/>
                    </p:nvSpPr>
                    <p:spPr>
                      <a:xfrm>
                        <a:off x="-291046" y="6498942"/>
                        <a:ext cx="102769" cy="110111"/>
                      </a:xfrm>
                      <a:custGeom>
                        <a:avLst/>
                        <a:gdLst/>
                        <a:ahLst/>
                        <a:cxnLst/>
                        <a:rect l="l" t="t" r="r" b="b"/>
                        <a:pathLst>
                          <a:path w="102769" h="110111" extrusionOk="0">
                            <a:moveTo>
                              <a:pt x="18017" y="16711"/>
                            </a:moveTo>
                            <a:cubicBezTo>
                              <a:pt x="18017" y="16711"/>
                              <a:pt x="-7927" y="110111"/>
                              <a:pt x="2450" y="110111"/>
                            </a:cubicBezTo>
                            <a:cubicBezTo>
                              <a:pt x="50015" y="109246"/>
                              <a:pt x="100175" y="98004"/>
                              <a:pt x="100175" y="98004"/>
                            </a:cubicBezTo>
                            <a:cubicBezTo>
                              <a:pt x="97580" y="98868"/>
                              <a:pt x="99310" y="-11828"/>
                              <a:pt x="102769" y="16711"/>
                            </a:cubicBezTo>
                            <a:cubicBezTo>
                              <a:pt x="100175" y="2874"/>
                              <a:pt x="88932" y="-12693"/>
                              <a:pt x="18017" y="1671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1" name="Google Shape;631;p61"/>
                      <p:cNvSpPr/>
                      <p:nvPr/>
                    </p:nvSpPr>
                    <p:spPr>
                      <a:xfrm>
                        <a:off x="-194431" y="6550752"/>
                        <a:ext cx="2694" cy="47923"/>
                      </a:xfrm>
                      <a:custGeom>
                        <a:avLst/>
                        <a:gdLst/>
                        <a:ahLst/>
                        <a:cxnLst/>
                        <a:rect l="l" t="t" r="r" b="b"/>
                        <a:pathLst>
                          <a:path w="2694" h="47923" extrusionOk="0">
                            <a:moveTo>
                              <a:pt x="965" y="358"/>
                            </a:moveTo>
                            <a:cubicBezTo>
                              <a:pt x="-1630" y="28032"/>
                              <a:pt x="1830" y="47923"/>
                              <a:pt x="1830" y="47923"/>
                            </a:cubicBezTo>
                            <a:lnTo>
                              <a:pt x="2695" y="46194"/>
                            </a:lnTo>
                            <a:cubicBezTo>
                              <a:pt x="2695" y="46194"/>
                              <a:pt x="965" y="24573"/>
                              <a:pt x="1830" y="1223"/>
                            </a:cubicBezTo>
                            <a:cubicBezTo>
                              <a:pt x="1830" y="358"/>
                              <a:pt x="965" y="-506"/>
                              <a:pt x="965" y="35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32" name="Google Shape;632;p61"/>
                    <p:cNvSpPr/>
                    <p:nvPr/>
                  </p:nvSpPr>
                  <p:spPr>
                    <a:xfrm>
                      <a:off x="-288596" y="6598675"/>
                      <a:ext cx="91670" cy="10377"/>
                    </a:xfrm>
                    <a:custGeom>
                      <a:avLst/>
                      <a:gdLst/>
                      <a:ahLst/>
                      <a:cxnLst/>
                      <a:rect l="l" t="t" r="r" b="b"/>
                      <a:pathLst>
                        <a:path w="91670" h="10377" extrusionOk="0">
                          <a:moveTo>
                            <a:pt x="0" y="9513"/>
                          </a:moveTo>
                          <a:cubicBezTo>
                            <a:pt x="3459" y="6919"/>
                            <a:pt x="8648" y="5189"/>
                            <a:pt x="12972" y="5189"/>
                          </a:cubicBezTo>
                          <a:cubicBezTo>
                            <a:pt x="18161" y="5189"/>
                            <a:pt x="22485" y="6919"/>
                            <a:pt x="26809" y="9513"/>
                          </a:cubicBezTo>
                          <a:lnTo>
                            <a:pt x="25945" y="9513"/>
                          </a:lnTo>
                          <a:cubicBezTo>
                            <a:pt x="28539" y="7784"/>
                            <a:pt x="30269" y="6054"/>
                            <a:pt x="32863" y="5189"/>
                          </a:cubicBezTo>
                          <a:cubicBezTo>
                            <a:pt x="35458" y="4324"/>
                            <a:pt x="38052" y="3459"/>
                            <a:pt x="40647" y="2595"/>
                          </a:cubicBezTo>
                          <a:cubicBezTo>
                            <a:pt x="46700" y="1730"/>
                            <a:pt x="51889" y="2595"/>
                            <a:pt x="57078" y="5189"/>
                          </a:cubicBezTo>
                          <a:lnTo>
                            <a:pt x="56213" y="5189"/>
                          </a:lnTo>
                          <a:cubicBezTo>
                            <a:pt x="57078" y="5189"/>
                            <a:pt x="58808" y="3459"/>
                            <a:pt x="60537" y="3459"/>
                          </a:cubicBezTo>
                          <a:cubicBezTo>
                            <a:pt x="62267" y="2595"/>
                            <a:pt x="63132" y="2595"/>
                            <a:pt x="64861" y="1730"/>
                          </a:cubicBezTo>
                          <a:cubicBezTo>
                            <a:pt x="68321" y="865"/>
                            <a:pt x="70915" y="0"/>
                            <a:pt x="74374" y="0"/>
                          </a:cubicBezTo>
                          <a:cubicBezTo>
                            <a:pt x="77834" y="0"/>
                            <a:pt x="80428" y="865"/>
                            <a:pt x="83887" y="1730"/>
                          </a:cubicBezTo>
                          <a:cubicBezTo>
                            <a:pt x="86482" y="2595"/>
                            <a:pt x="89076" y="4324"/>
                            <a:pt x="91671" y="6919"/>
                          </a:cubicBezTo>
                          <a:cubicBezTo>
                            <a:pt x="86482" y="3459"/>
                            <a:pt x="80428" y="865"/>
                            <a:pt x="74374" y="865"/>
                          </a:cubicBezTo>
                          <a:cubicBezTo>
                            <a:pt x="70915" y="865"/>
                            <a:pt x="68321" y="1730"/>
                            <a:pt x="65726" y="2595"/>
                          </a:cubicBezTo>
                          <a:cubicBezTo>
                            <a:pt x="63996" y="3459"/>
                            <a:pt x="63132" y="3459"/>
                            <a:pt x="61402" y="4324"/>
                          </a:cubicBezTo>
                          <a:cubicBezTo>
                            <a:pt x="59672" y="5189"/>
                            <a:pt x="58808" y="6054"/>
                            <a:pt x="57078" y="6054"/>
                          </a:cubicBezTo>
                          <a:lnTo>
                            <a:pt x="57078" y="6054"/>
                          </a:lnTo>
                          <a:lnTo>
                            <a:pt x="57078" y="6054"/>
                          </a:lnTo>
                          <a:cubicBezTo>
                            <a:pt x="51889" y="3459"/>
                            <a:pt x="46700" y="2595"/>
                            <a:pt x="41511" y="3459"/>
                          </a:cubicBezTo>
                          <a:cubicBezTo>
                            <a:pt x="38917" y="3459"/>
                            <a:pt x="36322" y="4324"/>
                            <a:pt x="33728" y="6054"/>
                          </a:cubicBezTo>
                          <a:cubicBezTo>
                            <a:pt x="31133" y="6919"/>
                            <a:pt x="28539" y="8648"/>
                            <a:pt x="26809" y="10378"/>
                          </a:cubicBezTo>
                          <a:lnTo>
                            <a:pt x="26809" y="10378"/>
                          </a:lnTo>
                          <a:lnTo>
                            <a:pt x="26809" y="10378"/>
                          </a:lnTo>
                          <a:cubicBezTo>
                            <a:pt x="23350" y="7784"/>
                            <a:pt x="18161" y="6054"/>
                            <a:pt x="13837" y="6054"/>
                          </a:cubicBezTo>
                          <a:cubicBezTo>
                            <a:pt x="8648" y="5189"/>
                            <a:pt x="3459" y="6919"/>
                            <a:pt x="0" y="9513"/>
                          </a:cubicBezTo>
                          <a:close/>
                        </a:path>
                      </a:pathLst>
                    </a:custGeom>
                    <a:solidFill>
                      <a:srgbClr val="FFFFFF">
                        <a:alpha val="11764"/>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633" name="Google Shape;633;p61"/>
              <p:cNvSpPr/>
              <p:nvPr/>
            </p:nvSpPr>
            <p:spPr>
              <a:xfrm>
                <a:off x="-191736" y="6587432"/>
                <a:ext cx="53618" cy="96859"/>
              </a:xfrm>
              <a:custGeom>
                <a:avLst/>
                <a:gdLst/>
                <a:ahLst/>
                <a:cxnLst/>
                <a:rect l="l" t="t" r="r" b="b"/>
                <a:pathLst>
                  <a:path w="53618" h="96859" extrusionOk="0">
                    <a:moveTo>
                      <a:pt x="52754" y="12972"/>
                    </a:moveTo>
                    <a:cubicBezTo>
                      <a:pt x="52754" y="12972"/>
                      <a:pt x="52754" y="12972"/>
                      <a:pt x="52754" y="12972"/>
                    </a:cubicBezTo>
                    <a:cubicBezTo>
                      <a:pt x="52754" y="12108"/>
                      <a:pt x="52754" y="12108"/>
                      <a:pt x="52754" y="11243"/>
                    </a:cubicBezTo>
                    <a:cubicBezTo>
                      <a:pt x="52754" y="11243"/>
                      <a:pt x="52754" y="10378"/>
                      <a:pt x="52754" y="10378"/>
                    </a:cubicBezTo>
                    <a:cubicBezTo>
                      <a:pt x="52754" y="9513"/>
                      <a:pt x="52754" y="8648"/>
                      <a:pt x="51889" y="8648"/>
                    </a:cubicBezTo>
                    <a:cubicBezTo>
                      <a:pt x="51889" y="8648"/>
                      <a:pt x="51889" y="8648"/>
                      <a:pt x="51889" y="7784"/>
                    </a:cubicBezTo>
                    <a:cubicBezTo>
                      <a:pt x="50159" y="3459"/>
                      <a:pt x="46700" y="865"/>
                      <a:pt x="42376" y="0"/>
                    </a:cubicBezTo>
                    <a:cubicBezTo>
                      <a:pt x="42376" y="0"/>
                      <a:pt x="42376" y="0"/>
                      <a:pt x="42376" y="0"/>
                    </a:cubicBezTo>
                    <a:cubicBezTo>
                      <a:pt x="41511" y="0"/>
                      <a:pt x="41511" y="0"/>
                      <a:pt x="40646" y="0"/>
                    </a:cubicBezTo>
                    <a:cubicBezTo>
                      <a:pt x="40646" y="0"/>
                      <a:pt x="39782" y="0"/>
                      <a:pt x="39782" y="0"/>
                    </a:cubicBezTo>
                    <a:cubicBezTo>
                      <a:pt x="39782" y="0"/>
                      <a:pt x="39782" y="0"/>
                      <a:pt x="39782" y="0"/>
                    </a:cubicBezTo>
                    <a:cubicBezTo>
                      <a:pt x="39782" y="0"/>
                      <a:pt x="39782" y="0"/>
                      <a:pt x="39782" y="0"/>
                    </a:cubicBezTo>
                    <a:cubicBezTo>
                      <a:pt x="39782" y="0"/>
                      <a:pt x="39782" y="0"/>
                      <a:pt x="39782" y="0"/>
                    </a:cubicBezTo>
                    <a:lnTo>
                      <a:pt x="38917" y="0"/>
                    </a:lnTo>
                    <a:cubicBezTo>
                      <a:pt x="38052" y="0"/>
                      <a:pt x="37187" y="0"/>
                      <a:pt x="36322" y="865"/>
                    </a:cubicBezTo>
                    <a:lnTo>
                      <a:pt x="0" y="6918"/>
                    </a:lnTo>
                    <a:cubicBezTo>
                      <a:pt x="0" y="7784"/>
                      <a:pt x="865" y="10378"/>
                      <a:pt x="865" y="11243"/>
                    </a:cubicBezTo>
                    <a:cubicBezTo>
                      <a:pt x="7783" y="19026"/>
                      <a:pt x="19026" y="31998"/>
                      <a:pt x="18161" y="31998"/>
                    </a:cubicBezTo>
                    <a:lnTo>
                      <a:pt x="19891" y="31998"/>
                    </a:lnTo>
                    <a:lnTo>
                      <a:pt x="19026" y="83023"/>
                    </a:lnTo>
                    <a:cubicBezTo>
                      <a:pt x="19026" y="90806"/>
                      <a:pt x="31998" y="96860"/>
                      <a:pt x="39782" y="96860"/>
                    </a:cubicBezTo>
                    <a:cubicBezTo>
                      <a:pt x="39782" y="96860"/>
                      <a:pt x="46700" y="95995"/>
                      <a:pt x="46700" y="95995"/>
                    </a:cubicBezTo>
                    <a:cubicBezTo>
                      <a:pt x="53619" y="95995"/>
                      <a:pt x="53619" y="90806"/>
                      <a:pt x="53619" y="83023"/>
                    </a:cubicBezTo>
                    <a:lnTo>
                      <a:pt x="52754" y="12972"/>
                    </a:lnTo>
                    <a:cubicBezTo>
                      <a:pt x="52754" y="12972"/>
                      <a:pt x="52754" y="12972"/>
                      <a:pt x="52754" y="12972"/>
                    </a:cubicBez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34" name="Google Shape;634;p61"/>
            <p:cNvGrpSpPr/>
            <p:nvPr/>
          </p:nvGrpSpPr>
          <p:grpSpPr>
            <a:xfrm>
              <a:off x="-2130159" y="5731404"/>
              <a:ext cx="970829" cy="1023640"/>
              <a:chOff x="-270804" y="5123311"/>
              <a:chExt cx="970829" cy="1023640"/>
            </a:xfrm>
          </p:grpSpPr>
          <p:sp>
            <p:nvSpPr>
              <p:cNvPr id="635" name="Google Shape;635;p61"/>
              <p:cNvSpPr/>
              <p:nvPr/>
            </p:nvSpPr>
            <p:spPr>
              <a:xfrm>
                <a:off x="-225918" y="5123311"/>
                <a:ext cx="862326" cy="501579"/>
              </a:xfrm>
              <a:custGeom>
                <a:avLst/>
                <a:gdLst/>
                <a:ahLst/>
                <a:cxnLst/>
                <a:rect l="l" t="t" r="r" b="b"/>
                <a:pathLst>
                  <a:path w="862326" h="501579" extrusionOk="0">
                    <a:moveTo>
                      <a:pt x="785708" y="199758"/>
                    </a:moveTo>
                    <a:cubicBezTo>
                      <a:pt x="731224" y="-64875"/>
                      <a:pt x="80881" y="-49309"/>
                      <a:pt x="28992" y="145275"/>
                    </a:cubicBezTo>
                    <a:cubicBezTo>
                      <a:pt x="21209" y="174679"/>
                      <a:pt x="23803" y="201488"/>
                      <a:pt x="33317" y="223974"/>
                    </a:cubicBezTo>
                    <a:cubicBezTo>
                      <a:pt x="-11654" y="293159"/>
                      <a:pt x="-4735" y="389154"/>
                      <a:pt x="16885" y="464393"/>
                    </a:cubicBezTo>
                    <a:cubicBezTo>
                      <a:pt x="16885" y="464393"/>
                      <a:pt x="47154" y="472176"/>
                      <a:pt x="62720" y="485148"/>
                    </a:cubicBezTo>
                    <a:cubicBezTo>
                      <a:pt x="57531" y="396072"/>
                      <a:pt x="112880" y="348507"/>
                      <a:pt x="166498" y="284511"/>
                    </a:cubicBezTo>
                    <a:cubicBezTo>
                      <a:pt x="285843" y="242135"/>
                      <a:pt x="668957" y="152194"/>
                      <a:pt x="723441" y="293159"/>
                    </a:cubicBezTo>
                    <a:cubicBezTo>
                      <a:pt x="775330" y="341589"/>
                      <a:pt x="812517" y="432395"/>
                      <a:pt x="813382" y="501580"/>
                    </a:cubicBezTo>
                    <a:cubicBezTo>
                      <a:pt x="828084" y="487743"/>
                      <a:pt x="833272" y="487743"/>
                      <a:pt x="852299" y="480824"/>
                    </a:cubicBezTo>
                    <a:lnTo>
                      <a:pt x="849704" y="478230"/>
                    </a:lnTo>
                    <a:cubicBezTo>
                      <a:pt x="872189" y="386559"/>
                      <a:pt x="872189" y="263755"/>
                      <a:pt x="785708" y="199758"/>
                    </a:cubicBezTo>
                    <a:close/>
                  </a:path>
                </a:pathLst>
              </a:custGeom>
              <a:solidFill>
                <a:srgbClr val="02020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36" name="Google Shape;636;p61"/>
              <p:cNvGrpSpPr/>
              <p:nvPr/>
            </p:nvGrpSpPr>
            <p:grpSpPr>
              <a:xfrm>
                <a:off x="-270804" y="5145782"/>
                <a:ext cx="970829" cy="1001169"/>
                <a:chOff x="-270804" y="5145782"/>
                <a:chExt cx="970829" cy="1001169"/>
              </a:xfrm>
            </p:grpSpPr>
            <p:grpSp>
              <p:nvGrpSpPr>
                <p:cNvPr id="637" name="Google Shape;637;p61"/>
                <p:cNvGrpSpPr/>
                <p:nvPr/>
              </p:nvGrpSpPr>
              <p:grpSpPr>
                <a:xfrm>
                  <a:off x="-270804" y="5145782"/>
                  <a:ext cx="970829" cy="1001169"/>
                  <a:chOff x="-270804" y="5145782"/>
                  <a:chExt cx="970829" cy="1001169"/>
                </a:xfrm>
              </p:grpSpPr>
              <p:sp>
                <p:nvSpPr>
                  <p:cNvPr id="638" name="Google Shape;638;p61"/>
                  <p:cNvSpPr/>
                  <p:nvPr/>
                </p:nvSpPr>
                <p:spPr>
                  <a:xfrm>
                    <a:off x="-270804" y="5216178"/>
                    <a:ext cx="877744" cy="930773"/>
                  </a:xfrm>
                  <a:custGeom>
                    <a:avLst/>
                    <a:gdLst/>
                    <a:ahLst/>
                    <a:cxnLst/>
                    <a:rect l="l" t="t" r="r" b="b"/>
                    <a:pathLst>
                      <a:path w="877744" h="930773" extrusionOk="0">
                        <a:moveTo>
                          <a:pt x="864321" y="582541"/>
                        </a:moveTo>
                        <a:cubicBezTo>
                          <a:pt x="863456" y="562650"/>
                          <a:pt x="862592" y="541030"/>
                          <a:pt x="859132" y="517679"/>
                        </a:cubicBezTo>
                        <a:cubicBezTo>
                          <a:pt x="855673" y="491735"/>
                          <a:pt x="857403" y="458872"/>
                          <a:pt x="859132" y="424279"/>
                        </a:cubicBezTo>
                        <a:cubicBezTo>
                          <a:pt x="871240" y="236614"/>
                          <a:pt x="757084" y="43760"/>
                          <a:pt x="564230" y="6573"/>
                        </a:cubicBezTo>
                        <a:cubicBezTo>
                          <a:pt x="466505" y="-12453"/>
                          <a:pt x="336783" y="10897"/>
                          <a:pt x="250301" y="62786"/>
                        </a:cubicBezTo>
                        <a:cubicBezTo>
                          <a:pt x="138740" y="129377"/>
                          <a:pt x="113660" y="273801"/>
                          <a:pt x="106741" y="398335"/>
                        </a:cubicBezTo>
                        <a:cubicBezTo>
                          <a:pt x="106741" y="398335"/>
                          <a:pt x="105877" y="397470"/>
                          <a:pt x="105877" y="397470"/>
                        </a:cubicBezTo>
                        <a:cubicBezTo>
                          <a:pt x="86851" y="361148"/>
                          <a:pt x="1234" y="394876"/>
                          <a:pt x="369" y="439846"/>
                        </a:cubicBezTo>
                        <a:cubicBezTo>
                          <a:pt x="-4820" y="483087"/>
                          <a:pt x="45340" y="610215"/>
                          <a:pt x="111930" y="600702"/>
                        </a:cubicBezTo>
                        <a:cubicBezTo>
                          <a:pt x="85986" y="703615"/>
                          <a:pt x="88580" y="873984"/>
                          <a:pt x="395591" y="897334"/>
                        </a:cubicBezTo>
                        <a:cubicBezTo>
                          <a:pt x="404239" y="897334"/>
                          <a:pt x="496774" y="972573"/>
                          <a:pt x="588445" y="897334"/>
                        </a:cubicBezTo>
                        <a:lnTo>
                          <a:pt x="586715" y="895605"/>
                        </a:lnTo>
                        <a:cubicBezTo>
                          <a:pt x="625632" y="890416"/>
                          <a:pt x="661089" y="882632"/>
                          <a:pt x="693953" y="871390"/>
                        </a:cubicBezTo>
                        <a:cubicBezTo>
                          <a:pt x="898914" y="810853"/>
                          <a:pt x="890266" y="669022"/>
                          <a:pt x="864321" y="58254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9" name="Google Shape;639;p61"/>
                  <p:cNvSpPr/>
                  <p:nvPr/>
                </p:nvSpPr>
                <p:spPr>
                  <a:xfrm>
                    <a:off x="513954" y="5766721"/>
                    <a:ext cx="5188" cy="1729"/>
                  </a:xfrm>
                  <a:custGeom>
                    <a:avLst/>
                    <a:gdLst/>
                    <a:ahLst/>
                    <a:cxnLst/>
                    <a:rect l="l" t="t" r="r" b="b"/>
                    <a:pathLst>
                      <a:path w="5188" h="1729" extrusionOk="0">
                        <a:moveTo>
                          <a:pt x="5189" y="1729"/>
                        </a:moveTo>
                        <a:cubicBezTo>
                          <a:pt x="3459" y="865"/>
                          <a:pt x="1729" y="865"/>
                          <a:pt x="0" y="0"/>
                        </a:cubicBezTo>
                        <a:cubicBezTo>
                          <a:pt x="1729" y="865"/>
                          <a:pt x="3459" y="865"/>
                          <a:pt x="5189" y="1729"/>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0" name="Google Shape;640;p61"/>
                  <p:cNvSpPr/>
                  <p:nvPr/>
                </p:nvSpPr>
                <p:spPr>
                  <a:xfrm>
                    <a:off x="-270012" y="5210990"/>
                    <a:ext cx="838450" cy="903387"/>
                  </a:xfrm>
                  <a:custGeom>
                    <a:avLst/>
                    <a:gdLst/>
                    <a:ahLst/>
                    <a:cxnLst/>
                    <a:rect l="l" t="t" r="r" b="b"/>
                    <a:pathLst>
                      <a:path w="838450" h="903387" extrusionOk="0">
                        <a:moveTo>
                          <a:pt x="265941" y="532381"/>
                        </a:moveTo>
                        <a:cubicBezTo>
                          <a:pt x="160434" y="529787"/>
                          <a:pt x="150056" y="337797"/>
                          <a:pt x="173406" y="275531"/>
                        </a:cubicBezTo>
                        <a:cubicBezTo>
                          <a:pt x="195891" y="212399"/>
                          <a:pt x="220106" y="160510"/>
                          <a:pt x="303129" y="109486"/>
                        </a:cubicBezTo>
                        <a:cubicBezTo>
                          <a:pt x="479551" y="42894"/>
                          <a:pt x="704404" y="52408"/>
                          <a:pt x="838450" y="263423"/>
                        </a:cubicBezTo>
                        <a:cubicBezTo>
                          <a:pt x="797804" y="138024"/>
                          <a:pt x="700944" y="32517"/>
                          <a:pt x="564303" y="6573"/>
                        </a:cubicBezTo>
                        <a:cubicBezTo>
                          <a:pt x="466579" y="-12453"/>
                          <a:pt x="336856" y="10897"/>
                          <a:pt x="250375" y="62786"/>
                        </a:cubicBezTo>
                        <a:cubicBezTo>
                          <a:pt x="138813" y="129376"/>
                          <a:pt x="114598" y="279855"/>
                          <a:pt x="108545" y="404388"/>
                        </a:cubicBezTo>
                        <a:cubicBezTo>
                          <a:pt x="108545" y="404388"/>
                          <a:pt x="110274" y="410442"/>
                          <a:pt x="108545" y="404388"/>
                        </a:cubicBezTo>
                        <a:cubicBezTo>
                          <a:pt x="89519" y="363742"/>
                          <a:pt x="6496" y="400929"/>
                          <a:pt x="442" y="440710"/>
                        </a:cubicBezTo>
                        <a:cubicBezTo>
                          <a:pt x="-4746" y="483951"/>
                          <a:pt x="35900" y="607621"/>
                          <a:pt x="112004" y="606755"/>
                        </a:cubicBezTo>
                        <a:cubicBezTo>
                          <a:pt x="90383" y="693237"/>
                          <a:pt x="64439" y="875714"/>
                          <a:pt x="395664" y="903388"/>
                        </a:cubicBezTo>
                        <a:cubicBezTo>
                          <a:pt x="86924" y="829878"/>
                          <a:pt x="169947" y="551407"/>
                          <a:pt x="265941" y="532381"/>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1" name="Google Shape;641;p61"/>
                  <p:cNvSpPr/>
                  <p:nvPr/>
                </p:nvSpPr>
                <p:spPr>
                  <a:xfrm>
                    <a:off x="543835" y="5613685"/>
                    <a:ext cx="156190" cy="218164"/>
                  </a:xfrm>
                  <a:custGeom>
                    <a:avLst/>
                    <a:gdLst/>
                    <a:ahLst/>
                    <a:cxnLst/>
                    <a:rect l="l" t="t" r="r" b="b"/>
                    <a:pathLst>
                      <a:path w="156190" h="218164" extrusionOk="0">
                        <a:moveTo>
                          <a:pt x="26332" y="214438"/>
                        </a:moveTo>
                        <a:cubicBezTo>
                          <a:pt x="4711" y="201466"/>
                          <a:pt x="1252" y="168603"/>
                          <a:pt x="387" y="146117"/>
                        </a:cubicBezTo>
                        <a:cubicBezTo>
                          <a:pt x="-3072" y="99418"/>
                          <a:pt x="16819" y="44069"/>
                          <a:pt x="53141" y="13801"/>
                        </a:cubicBezTo>
                        <a:cubicBezTo>
                          <a:pt x="73897" y="-21657"/>
                          <a:pt x="157784" y="17260"/>
                          <a:pt x="156054" y="62231"/>
                        </a:cubicBezTo>
                        <a:cubicBezTo>
                          <a:pt x="159514" y="108066"/>
                          <a:pt x="96382" y="242113"/>
                          <a:pt x="26332" y="2144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2" name="Google Shape;642;p61"/>
                  <p:cNvSpPr/>
                  <p:nvPr/>
                </p:nvSpPr>
                <p:spPr>
                  <a:xfrm>
                    <a:off x="-145036" y="5314063"/>
                    <a:ext cx="1729" cy="1223"/>
                  </a:xfrm>
                  <a:custGeom>
                    <a:avLst/>
                    <a:gdLst/>
                    <a:ahLst/>
                    <a:cxnLst/>
                    <a:rect l="l" t="t" r="r" b="b"/>
                    <a:pathLst>
                      <a:path w="1729" h="1223" extrusionOk="0">
                        <a:moveTo>
                          <a:pt x="1730" y="358"/>
                        </a:moveTo>
                        <a:cubicBezTo>
                          <a:pt x="865" y="358"/>
                          <a:pt x="865" y="1223"/>
                          <a:pt x="0" y="1223"/>
                        </a:cubicBezTo>
                        <a:cubicBezTo>
                          <a:pt x="865" y="358"/>
                          <a:pt x="1730" y="-506"/>
                          <a:pt x="1730" y="358"/>
                        </a:cubicBezTo>
                        <a:close/>
                      </a:path>
                    </a:pathLst>
                  </a:custGeom>
                  <a:solidFill>
                    <a:srgbClr val="4E21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43" name="Google Shape;643;p61"/>
                  <p:cNvGrpSpPr/>
                  <p:nvPr/>
                </p:nvGrpSpPr>
                <p:grpSpPr>
                  <a:xfrm>
                    <a:off x="-225053" y="5145782"/>
                    <a:ext cx="862522" cy="488621"/>
                    <a:chOff x="-225053" y="5145782"/>
                    <a:chExt cx="862522" cy="488621"/>
                  </a:xfrm>
                </p:grpSpPr>
                <p:sp>
                  <p:nvSpPr>
                    <p:cNvPr id="644" name="Google Shape;644;p61"/>
                    <p:cNvSpPr/>
                    <p:nvPr/>
                  </p:nvSpPr>
                  <p:spPr>
                    <a:xfrm>
                      <a:off x="302938" y="5145782"/>
                      <a:ext cx="334531" cy="488621"/>
                    </a:xfrm>
                    <a:custGeom>
                      <a:avLst/>
                      <a:gdLst/>
                      <a:ahLst/>
                      <a:cxnLst/>
                      <a:rect l="l" t="t" r="r" b="b"/>
                      <a:pathLst>
                        <a:path w="334531" h="488621" extrusionOk="0">
                          <a:moveTo>
                            <a:pt x="257716" y="186801"/>
                          </a:moveTo>
                          <a:cubicBezTo>
                            <a:pt x="236960" y="85617"/>
                            <a:pt x="128858" y="25080"/>
                            <a:pt x="0" y="0"/>
                          </a:cubicBezTo>
                          <a:cubicBezTo>
                            <a:pt x="49295" y="21620"/>
                            <a:pt x="330360" y="108967"/>
                            <a:pt x="155667" y="234366"/>
                          </a:cubicBezTo>
                          <a:cubicBezTo>
                            <a:pt x="173828" y="245608"/>
                            <a:pt x="188530" y="260310"/>
                            <a:pt x="195449" y="280201"/>
                          </a:cubicBezTo>
                          <a:cubicBezTo>
                            <a:pt x="247338" y="328631"/>
                            <a:pt x="284525" y="419436"/>
                            <a:pt x="285390" y="488622"/>
                          </a:cubicBezTo>
                          <a:cubicBezTo>
                            <a:pt x="300092" y="474785"/>
                            <a:pt x="305281" y="474785"/>
                            <a:pt x="324306" y="467866"/>
                          </a:cubicBezTo>
                          <a:lnTo>
                            <a:pt x="321712" y="465272"/>
                          </a:lnTo>
                          <a:cubicBezTo>
                            <a:pt x="344197" y="372737"/>
                            <a:pt x="345062" y="249932"/>
                            <a:pt x="257716" y="186801"/>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5" name="Google Shape;645;p61"/>
                    <p:cNvSpPr/>
                    <p:nvPr/>
                  </p:nvSpPr>
                  <p:spPr>
                    <a:xfrm>
                      <a:off x="-225053" y="5146647"/>
                      <a:ext cx="235683" cy="471325"/>
                    </a:xfrm>
                    <a:custGeom>
                      <a:avLst/>
                      <a:gdLst/>
                      <a:ahLst/>
                      <a:cxnLst/>
                      <a:rect l="l" t="t" r="r" b="b"/>
                      <a:pathLst>
                        <a:path w="235683" h="471325" extrusionOk="0">
                          <a:moveTo>
                            <a:pt x="159580" y="96860"/>
                          </a:moveTo>
                          <a:cubicBezTo>
                            <a:pt x="171687" y="53619"/>
                            <a:pt x="199361" y="22485"/>
                            <a:pt x="235684" y="0"/>
                          </a:cubicBezTo>
                          <a:cubicBezTo>
                            <a:pt x="130176" y="21620"/>
                            <a:pt x="46289" y="66591"/>
                            <a:pt x="28992" y="131452"/>
                          </a:cubicBezTo>
                          <a:cubicBezTo>
                            <a:pt x="21209" y="160856"/>
                            <a:pt x="23803" y="187665"/>
                            <a:pt x="33317" y="210150"/>
                          </a:cubicBezTo>
                          <a:cubicBezTo>
                            <a:pt x="-11654" y="279336"/>
                            <a:pt x="-4735" y="375330"/>
                            <a:pt x="16885" y="450570"/>
                          </a:cubicBezTo>
                          <a:cubicBezTo>
                            <a:pt x="16885" y="450570"/>
                            <a:pt x="47154" y="458353"/>
                            <a:pt x="62720" y="471325"/>
                          </a:cubicBezTo>
                          <a:cubicBezTo>
                            <a:pt x="57531" y="382249"/>
                            <a:pt x="76557" y="339873"/>
                            <a:pt x="112880" y="228311"/>
                          </a:cubicBezTo>
                          <a:cubicBezTo>
                            <a:pt x="112880" y="228311"/>
                            <a:pt x="119798" y="198908"/>
                            <a:pt x="158715" y="166910"/>
                          </a:cubicBezTo>
                          <a:cubicBezTo>
                            <a:pt x="77422" y="155667"/>
                            <a:pt x="135365" y="189395"/>
                            <a:pt x="159580" y="96860"/>
                          </a:cubicBezTo>
                          <a:close/>
                        </a:path>
                      </a:pathLst>
                    </a:custGeom>
                    <a:solidFill>
                      <a:srgbClr val="231F20">
                        <a:alpha val="2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46" name="Google Shape;646;p61"/>
                  <p:cNvGrpSpPr/>
                  <p:nvPr/>
                </p:nvGrpSpPr>
                <p:grpSpPr>
                  <a:xfrm>
                    <a:off x="-230405" y="5661941"/>
                    <a:ext cx="872402" cy="93537"/>
                    <a:chOff x="-230405" y="5661941"/>
                    <a:chExt cx="872402" cy="93537"/>
                  </a:xfrm>
                </p:grpSpPr>
                <p:sp>
                  <p:nvSpPr>
                    <p:cNvPr id="647" name="Google Shape;647;p61"/>
                    <p:cNvSpPr/>
                    <p:nvPr/>
                  </p:nvSpPr>
                  <p:spPr>
                    <a:xfrm>
                      <a:off x="605644" y="5683968"/>
                      <a:ext cx="36353" cy="71510"/>
                    </a:xfrm>
                    <a:custGeom>
                      <a:avLst/>
                      <a:gdLst/>
                      <a:ahLst/>
                      <a:cxnLst/>
                      <a:rect l="l" t="t" r="r" b="b"/>
                      <a:pathLst>
                        <a:path w="36353" h="71510" extrusionOk="0">
                          <a:moveTo>
                            <a:pt x="10358" y="71510"/>
                          </a:moveTo>
                          <a:cubicBezTo>
                            <a:pt x="11223" y="71510"/>
                            <a:pt x="27654" y="33459"/>
                            <a:pt x="25924" y="29135"/>
                          </a:cubicBezTo>
                          <a:cubicBezTo>
                            <a:pt x="22465" y="18757"/>
                            <a:pt x="20736" y="24811"/>
                            <a:pt x="12952" y="23081"/>
                          </a:cubicBezTo>
                          <a:cubicBezTo>
                            <a:pt x="5169" y="20486"/>
                            <a:pt x="-2614" y="22216"/>
                            <a:pt x="845" y="10973"/>
                          </a:cubicBezTo>
                          <a:cubicBezTo>
                            <a:pt x="2575" y="4920"/>
                            <a:pt x="9493" y="2325"/>
                            <a:pt x="14682" y="596"/>
                          </a:cubicBezTo>
                          <a:cubicBezTo>
                            <a:pt x="56193" y="-7188"/>
                            <a:pt x="28519" y="63727"/>
                            <a:pt x="10358" y="7151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8" name="Google Shape;648;p61"/>
                    <p:cNvSpPr/>
                    <p:nvPr/>
                  </p:nvSpPr>
                  <p:spPr>
                    <a:xfrm>
                      <a:off x="-230405" y="5661941"/>
                      <a:ext cx="35762" cy="71916"/>
                    </a:xfrm>
                    <a:custGeom>
                      <a:avLst/>
                      <a:gdLst/>
                      <a:ahLst/>
                      <a:cxnLst/>
                      <a:rect l="l" t="t" r="r" b="b"/>
                      <a:pathLst>
                        <a:path w="35762" h="71916" extrusionOk="0">
                          <a:moveTo>
                            <a:pt x="23102" y="71916"/>
                          </a:moveTo>
                          <a:cubicBezTo>
                            <a:pt x="22238" y="71916"/>
                            <a:pt x="7536" y="32999"/>
                            <a:pt x="9265" y="28675"/>
                          </a:cubicBezTo>
                          <a:cubicBezTo>
                            <a:pt x="13589" y="18298"/>
                            <a:pt x="14454" y="24351"/>
                            <a:pt x="22238" y="22622"/>
                          </a:cubicBezTo>
                          <a:cubicBezTo>
                            <a:pt x="30886" y="20892"/>
                            <a:pt x="37804" y="22622"/>
                            <a:pt x="35210" y="11379"/>
                          </a:cubicBezTo>
                          <a:cubicBezTo>
                            <a:pt x="34345" y="5326"/>
                            <a:pt x="27426" y="1866"/>
                            <a:pt x="22238" y="1002"/>
                          </a:cubicBezTo>
                          <a:cubicBezTo>
                            <a:pt x="-18409" y="-9376"/>
                            <a:pt x="5806" y="64133"/>
                            <a:pt x="23102" y="71916"/>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49" name="Google Shape;649;p61"/>
                  <p:cNvGrpSpPr/>
                  <p:nvPr/>
                </p:nvGrpSpPr>
                <p:grpSpPr>
                  <a:xfrm>
                    <a:off x="-157144" y="5505526"/>
                    <a:ext cx="738553" cy="557827"/>
                    <a:chOff x="-157144" y="5505526"/>
                    <a:chExt cx="738553" cy="557827"/>
                  </a:xfrm>
                </p:grpSpPr>
                <p:sp>
                  <p:nvSpPr>
                    <p:cNvPr id="650" name="Google Shape;650;p61"/>
                    <p:cNvSpPr/>
                    <p:nvPr/>
                  </p:nvSpPr>
                  <p:spPr>
                    <a:xfrm>
                      <a:off x="129909" y="5773640"/>
                      <a:ext cx="171299" cy="108985"/>
                    </a:xfrm>
                    <a:custGeom>
                      <a:avLst/>
                      <a:gdLst/>
                      <a:ahLst/>
                      <a:cxnLst/>
                      <a:rect l="l" t="t" r="r" b="b"/>
                      <a:pathLst>
                        <a:path w="171299" h="108985" extrusionOk="0">
                          <a:moveTo>
                            <a:pt x="103843" y="88211"/>
                          </a:moveTo>
                          <a:cubicBezTo>
                            <a:pt x="55414" y="89076"/>
                            <a:pt x="15632" y="59672"/>
                            <a:pt x="14767" y="22485"/>
                          </a:cubicBezTo>
                          <a:cubicBezTo>
                            <a:pt x="14767" y="14702"/>
                            <a:pt x="16497" y="6918"/>
                            <a:pt x="19091" y="0"/>
                          </a:cubicBezTo>
                          <a:cubicBezTo>
                            <a:pt x="6984" y="12107"/>
                            <a:pt x="-799" y="26809"/>
                            <a:pt x="65" y="43241"/>
                          </a:cubicBezTo>
                          <a:cubicBezTo>
                            <a:pt x="930" y="80428"/>
                            <a:pt x="40712" y="109832"/>
                            <a:pt x="89142" y="108967"/>
                          </a:cubicBezTo>
                          <a:cubicBezTo>
                            <a:pt x="127194" y="108102"/>
                            <a:pt x="159192" y="89076"/>
                            <a:pt x="171299" y="62267"/>
                          </a:cubicBezTo>
                          <a:cubicBezTo>
                            <a:pt x="154868" y="77834"/>
                            <a:pt x="130653" y="88211"/>
                            <a:pt x="103843" y="88211"/>
                          </a:cubicBezTo>
                          <a:close/>
                        </a:path>
                      </a:pathLst>
                    </a:custGeom>
                    <a:solidFill>
                      <a:srgbClr val="E2BF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51" name="Google Shape;651;p61"/>
                    <p:cNvGrpSpPr/>
                    <p:nvPr/>
                  </p:nvGrpSpPr>
                  <p:grpSpPr>
                    <a:xfrm>
                      <a:off x="-55960" y="5505526"/>
                      <a:ext cx="518889" cy="83042"/>
                      <a:chOff x="-55960" y="5505526"/>
                      <a:chExt cx="518889" cy="83042"/>
                    </a:xfrm>
                  </p:grpSpPr>
                  <p:sp>
                    <p:nvSpPr>
                      <p:cNvPr id="652" name="Google Shape;652;p61"/>
                      <p:cNvSpPr/>
                      <p:nvPr/>
                    </p:nvSpPr>
                    <p:spPr>
                      <a:xfrm>
                        <a:off x="309196" y="5505526"/>
                        <a:ext cx="153733" cy="64881"/>
                      </a:xfrm>
                      <a:custGeom>
                        <a:avLst/>
                        <a:gdLst/>
                        <a:ahLst/>
                        <a:cxnLst/>
                        <a:rect l="l" t="t" r="r" b="b"/>
                        <a:pathLst>
                          <a:path w="153733" h="64881" extrusionOk="0">
                            <a:moveTo>
                              <a:pt x="153734" y="64882"/>
                            </a:moveTo>
                            <a:cubicBezTo>
                              <a:pt x="112222" y="16451"/>
                              <a:pt x="68117" y="-11222"/>
                              <a:pt x="7580" y="4344"/>
                            </a:cubicBezTo>
                            <a:cubicBezTo>
                              <a:pt x="-1069" y="11263"/>
                              <a:pt x="-4528" y="32883"/>
                              <a:pt x="9309" y="47585"/>
                            </a:cubicBezTo>
                            <a:cubicBezTo>
                              <a:pt x="36119" y="46720"/>
                              <a:pt x="68982" y="23370"/>
                              <a:pt x="153734" y="6488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3" name="Google Shape;653;p61"/>
                      <p:cNvSpPr/>
                      <p:nvPr/>
                    </p:nvSpPr>
                    <p:spPr>
                      <a:xfrm>
                        <a:off x="-55960" y="5507244"/>
                        <a:ext cx="147048" cy="81324"/>
                      </a:xfrm>
                      <a:custGeom>
                        <a:avLst/>
                        <a:gdLst/>
                        <a:ahLst/>
                        <a:cxnLst/>
                        <a:rect l="l" t="t" r="r" b="b"/>
                        <a:pathLst>
                          <a:path w="147048" h="81324" extrusionOk="0">
                            <a:moveTo>
                              <a:pt x="0" y="81324"/>
                            </a:moveTo>
                            <a:cubicBezTo>
                              <a:pt x="34593" y="27706"/>
                              <a:pt x="75239" y="-6022"/>
                              <a:pt x="136641" y="896"/>
                            </a:cubicBezTo>
                            <a:cubicBezTo>
                              <a:pt x="146154" y="6085"/>
                              <a:pt x="152208" y="27706"/>
                              <a:pt x="140965" y="43273"/>
                            </a:cubicBezTo>
                            <a:cubicBezTo>
                              <a:pt x="115021" y="47597"/>
                              <a:pt x="78698" y="29435"/>
                              <a:pt x="0" y="8132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54" name="Google Shape;654;p61"/>
                    <p:cNvGrpSpPr/>
                    <p:nvPr/>
                  </p:nvGrpSpPr>
                  <p:grpSpPr>
                    <a:xfrm>
                      <a:off x="-27437" y="5626600"/>
                      <a:ext cx="153969" cy="122844"/>
                      <a:chOff x="-27437" y="5626600"/>
                      <a:chExt cx="153969" cy="122844"/>
                    </a:xfrm>
                  </p:grpSpPr>
                  <p:sp>
                    <p:nvSpPr>
                      <p:cNvPr id="655" name="Google Shape;655;p61"/>
                      <p:cNvSpPr/>
                      <p:nvPr/>
                    </p:nvSpPr>
                    <p:spPr>
                      <a:xfrm>
                        <a:off x="-27437" y="5626600"/>
                        <a:ext cx="153969" cy="122844"/>
                      </a:xfrm>
                      <a:custGeom>
                        <a:avLst/>
                        <a:gdLst/>
                        <a:ahLst/>
                        <a:cxnLst/>
                        <a:rect l="l" t="t" r="r" b="b"/>
                        <a:pathLst>
                          <a:path w="153969" h="122844" extrusionOk="0">
                            <a:moveTo>
                              <a:pt x="153954" y="63152"/>
                            </a:moveTo>
                            <a:cubicBezTo>
                              <a:pt x="153089" y="96880"/>
                              <a:pt x="117631" y="123689"/>
                              <a:pt x="75255" y="122825"/>
                            </a:cubicBezTo>
                            <a:cubicBezTo>
                              <a:pt x="32879" y="121959"/>
                              <a:pt x="-849" y="93421"/>
                              <a:pt x="16" y="59692"/>
                            </a:cubicBezTo>
                            <a:cubicBezTo>
                              <a:pt x="881" y="25965"/>
                              <a:pt x="36338"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56" name="Google Shape;656;p61"/>
                      <p:cNvGrpSpPr/>
                      <p:nvPr/>
                    </p:nvGrpSpPr>
                    <p:grpSpPr>
                      <a:xfrm>
                        <a:off x="16684" y="5648241"/>
                        <a:ext cx="78729" cy="79563"/>
                        <a:chOff x="16684" y="5648241"/>
                        <a:chExt cx="78729" cy="79563"/>
                      </a:xfrm>
                    </p:grpSpPr>
                    <p:sp>
                      <p:nvSpPr>
                        <p:cNvPr id="657" name="Google Shape;657;p61"/>
                        <p:cNvSpPr/>
                        <p:nvPr/>
                      </p:nvSpPr>
                      <p:spPr>
                        <a:xfrm>
                          <a:off x="16684" y="5648241"/>
                          <a:ext cx="78729" cy="79563"/>
                        </a:xfrm>
                        <a:custGeom>
                          <a:avLst/>
                          <a:gdLst/>
                          <a:ahLst/>
                          <a:cxnLst/>
                          <a:rect l="l" t="t" r="r" b="b"/>
                          <a:pathLst>
                            <a:path w="78729" h="79563" extrusionOk="0">
                              <a:moveTo>
                                <a:pt x="78698" y="40647"/>
                              </a:moveTo>
                              <a:cubicBezTo>
                                <a:pt x="77834" y="62267"/>
                                <a:pt x="60537" y="79563"/>
                                <a:pt x="38917" y="79563"/>
                              </a:cubicBezTo>
                              <a:cubicBezTo>
                                <a:pt x="17296" y="78698"/>
                                <a:pt x="0" y="61402"/>
                                <a:pt x="0" y="38917"/>
                              </a:cubicBezTo>
                              <a:cubicBezTo>
                                <a:pt x="0" y="17296"/>
                                <a:pt x="18161" y="0"/>
                                <a:pt x="39781" y="0"/>
                              </a:cubicBezTo>
                              <a:cubicBezTo>
                                <a:pt x="62267" y="865"/>
                                <a:pt x="79563" y="19026"/>
                                <a:pt x="78698" y="40647"/>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8" name="Google Shape;658;p61"/>
                        <p:cNvSpPr/>
                        <p:nvPr/>
                      </p:nvSpPr>
                      <p:spPr>
                        <a:xfrm>
                          <a:off x="56356" y="5665202"/>
                          <a:ext cx="25524" cy="25749"/>
                        </a:xfrm>
                        <a:custGeom>
                          <a:avLst/>
                          <a:gdLst/>
                          <a:ahLst/>
                          <a:cxnLst/>
                          <a:rect l="l" t="t" r="r" b="b"/>
                          <a:pathLst>
                            <a:path w="25524" h="25749" extrusionOk="0">
                              <a:moveTo>
                                <a:pt x="25190" y="15037"/>
                              </a:moveTo>
                              <a:cubicBezTo>
                                <a:pt x="24325" y="21956"/>
                                <a:pt x="17406" y="27144"/>
                                <a:pt x="10488" y="25415"/>
                              </a:cubicBezTo>
                              <a:cubicBezTo>
                                <a:pt x="3569" y="24550"/>
                                <a:pt x="-755" y="17632"/>
                                <a:pt x="110" y="10713"/>
                              </a:cubicBezTo>
                              <a:cubicBezTo>
                                <a:pt x="974" y="3794"/>
                                <a:pt x="7893" y="-1394"/>
                                <a:pt x="14812" y="335"/>
                              </a:cubicBezTo>
                              <a:cubicBezTo>
                                <a:pt x="21730" y="2065"/>
                                <a:pt x="26919" y="8118"/>
                                <a:pt x="25190" y="15037"/>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659" name="Google Shape;659;p61"/>
                    <p:cNvGrpSpPr/>
                    <p:nvPr/>
                  </p:nvGrpSpPr>
                  <p:grpSpPr>
                    <a:xfrm>
                      <a:off x="303787" y="5635248"/>
                      <a:ext cx="153970" cy="122844"/>
                      <a:chOff x="303787" y="5635248"/>
                      <a:chExt cx="153970" cy="122844"/>
                    </a:xfrm>
                  </p:grpSpPr>
                  <p:sp>
                    <p:nvSpPr>
                      <p:cNvPr id="660" name="Google Shape;660;p61"/>
                      <p:cNvSpPr/>
                      <p:nvPr/>
                    </p:nvSpPr>
                    <p:spPr>
                      <a:xfrm>
                        <a:off x="303787" y="5635248"/>
                        <a:ext cx="153970" cy="122844"/>
                      </a:xfrm>
                      <a:custGeom>
                        <a:avLst/>
                        <a:gdLst/>
                        <a:ahLst/>
                        <a:cxnLst/>
                        <a:rect l="l" t="t" r="r" b="b"/>
                        <a:pathLst>
                          <a:path w="153970" h="122844" extrusionOk="0">
                            <a:moveTo>
                              <a:pt x="153954" y="63152"/>
                            </a:moveTo>
                            <a:cubicBezTo>
                              <a:pt x="153089" y="96880"/>
                              <a:pt x="117631" y="123689"/>
                              <a:pt x="75255" y="122825"/>
                            </a:cubicBezTo>
                            <a:cubicBezTo>
                              <a:pt x="32879" y="121959"/>
                              <a:pt x="-849" y="93421"/>
                              <a:pt x="16" y="59692"/>
                            </a:cubicBezTo>
                            <a:cubicBezTo>
                              <a:pt x="881" y="25965"/>
                              <a:pt x="36339"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61" name="Google Shape;661;p61"/>
                      <p:cNvGrpSpPr/>
                      <p:nvPr/>
                    </p:nvGrpSpPr>
                    <p:grpSpPr>
                      <a:xfrm>
                        <a:off x="330581" y="5656858"/>
                        <a:ext cx="78760" cy="78760"/>
                        <a:chOff x="330581" y="5656858"/>
                        <a:chExt cx="78760" cy="78760"/>
                      </a:xfrm>
                    </p:grpSpPr>
                    <p:sp>
                      <p:nvSpPr>
                        <p:cNvPr id="662" name="Google Shape;662;p61"/>
                        <p:cNvSpPr/>
                        <p:nvPr/>
                      </p:nvSpPr>
                      <p:spPr>
                        <a:xfrm>
                          <a:off x="330581" y="5656858"/>
                          <a:ext cx="78760" cy="78760"/>
                        </a:xfrm>
                        <a:custGeom>
                          <a:avLst/>
                          <a:gdLst/>
                          <a:ahLst/>
                          <a:cxnLst/>
                          <a:rect l="l" t="t" r="r" b="b"/>
                          <a:pathLst>
                            <a:path w="78760" h="78760" extrusionOk="0">
                              <a:moveTo>
                                <a:pt x="31" y="38083"/>
                              </a:moveTo>
                              <a:cubicBezTo>
                                <a:pt x="-834" y="59703"/>
                                <a:pt x="16463" y="77865"/>
                                <a:pt x="38083" y="78729"/>
                              </a:cubicBezTo>
                              <a:cubicBezTo>
                                <a:pt x="59703" y="79594"/>
                                <a:pt x="77865" y="62298"/>
                                <a:pt x="78730" y="40678"/>
                              </a:cubicBezTo>
                              <a:cubicBezTo>
                                <a:pt x="79594" y="19057"/>
                                <a:pt x="62298" y="896"/>
                                <a:pt x="40678" y="31"/>
                              </a:cubicBezTo>
                              <a:cubicBezTo>
                                <a:pt x="19057" y="-834"/>
                                <a:pt x="896" y="16462"/>
                                <a:pt x="31" y="38083"/>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3" name="Google Shape;663;p61"/>
                        <p:cNvSpPr/>
                        <p:nvPr/>
                      </p:nvSpPr>
                      <p:spPr>
                        <a:xfrm>
                          <a:off x="370300" y="5673226"/>
                          <a:ext cx="26133" cy="26133"/>
                        </a:xfrm>
                        <a:custGeom>
                          <a:avLst/>
                          <a:gdLst/>
                          <a:ahLst/>
                          <a:cxnLst/>
                          <a:rect l="l" t="t" r="r" b="b"/>
                          <a:pathLst>
                            <a:path w="26133" h="26133" extrusionOk="0">
                              <a:moveTo>
                                <a:pt x="94" y="14796"/>
                              </a:moveTo>
                              <a:cubicBezTo>
                                <a:pt x="959" y="21715"/>
                                <a:pt x="7013" y="26904"/>
                                <a:pt x="14796" y="26039"/>
                              </a:cubicBezTo>
                              <a:cubicBezTo>
                                <a:pt x="21715" y="25174"/>
                                <a:pt x="26904" y="19120"/>
                                <a:pt x="26039" y="11337"/>
                              </a:cubicBezTo>
                              <a:cubicBezTo>
                                <a:pt x="25174" y="4418"/>
                                <a:pt x="19120" y="-770"/>
                                <a:pt x="11337" y="94"/>
                              </a:cubicBezTo>
                              <a:cubicBezTo>
                                <a:pt x="4418" y="959"/>
                                <a:pt x="-771" y="7878"/>
                                <a:pt x="94" y="147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sp>
                  <p:nvSpPr>
                    <p:cNvPr id="664" name="Google Shape;664;p61"/>
                    <p:cNvSpPr/>
                    <p:nvPr/>
                  </p:nvSpPr>
                  <p:spPr>
                    <a:xfrm>
                      <a:off x="185323" y="6034236"/>
                      <a:ext cx="89082" cy="29117"/>
                    </a:xfrm>
                    <a:custGeom>
                      <a:avLst/>
                      <a:gdLst/>
                      <a:ahLst/>
                      <a:cxnLst/>
                      <a:rect l="l" t="t" r="r" b="b"/>
                      <a:pathLst>
                        <a:path w="89082" h="29117" extrusionOk="0">
                          <a:moveTo>
                            <a:pt x="89076" y="29117"/>
                          </a:moveTo>
                          <a:cubicBezTo>
                            <a:pt x="89941" y="-6341"/>
                            <a:pt x="6054" y="-10665"/>
                            <a:pt x="0" y="23063"/>
                          </a:cubicBezTo>
                          <a:cubicBezTo>
                            <a:pt x="0" y="23063"/>
                            <a:pt x="56213" y="-9800"/>
                            <a:pt x="89076" y="29117"/>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65" name="Google Shape;665;p61"/>
                    <p:cNvGrpSpPr/>
                    <p:nvPr/>
                  </p:nvGrpSpPr>
                  <p:grpSpPr>
                    <a:xfrm>
                      <a:off x="57330" y="5872228"/>
                      <a:ext cx="333819" cy="151983"/>
                      <a:chOff x="57330" y="5872228"/>
                      <a:chExt cx="333819" cy="151983"/>
                    </a:xfrm>
                  </p:grpSpPr>
                  <p:sp>
                    <p:nvSpPr>
                      <p:cNvPr id="666" name="Google Shape;666;p61"/>
                      <p:cNvSpPr/>
                      <p:nvPr/>
                    </p:nvSpPr>
                    <p:spPr>
                      <a:xfrm>
                        <a:off x="57330" y="5872228"/>
                        <a:ext cx="333819" cy="151932"/>
                      </a:xfrm>
                      <a:custGeom>
                        <a:avLst/>
                        <a:gdLst/>
                        <a:ahLst/>
                        <a:cxnLst/>
                        <a:rect l="l" t="t" r="r" b="b"/>
                        <a:pathLst>
                          <a:path w="333819" h="151932" extrusionOk="0">
                            <a:moveTo>
                              <a:pt x="333820" y="0"/>
                            </a:moveTo>
                            <a:cubicBezTo>
                              <a:pt x="333820" y="54484"/>
                              <a:pt x="265499" y="138371"/>
                              <a:pt x="181612" y="150478"/>
                            </a:cubicBezTo>
                            <a:cubicBezTo>
                              <a:pt x="121939" y="159127"/>
                              <a:pt x="54484" y="130588"/>
                              <a:pt x="0" y="27674"/>
                            </a:cubicBezTo>
                            <a:cubicBezTo>
                              <a:pt x="54484" y="57943"/>
                              <a:pt x="198908" y="98589"/>
                              <a:pt x="333820" y="0"/>
                            </a:cubicBezTo>
                            <a:close/>
                          </a:path>
                        </a:pathLst>
                      </a:custGeom>
                      <a:solidFill>
                        <a:srgbClr val="5B131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7" name="Google Shape;667;p61"/>
                      <p:cNvSpPr/>
                      <p:nvPr/>
                    </p:nvSpPr>
                    <p:spPr>
                      <a:xfrm>
                        <a:off x="130839" y="5971937"/>
                        <a:ext cx="199772" cy="52274"/>
                      </a:xfrm>
                      <a:custGeom>
                        <a:avLst/>
                        <a:gdLst/>
                        <a:ahLst/>
                        <a:cxnLst/>
                        <a:rect l="l" t="t" r="r" b="b"/>
                        <a:pathLst>
                          <a:path w="199772" h="52274" extrusionOk="0">
                            <a:moveTo>
                              <a:pt x="107237" y="50770"/>
                            </a:moveTo>
                            <a:cubicBezTo>
                              <a:pt x="141830" y="45581"/>
                              <a:pt x="174693" y="28285"/>
                              <a:pt x="199773" y="5799"/>
                            </a:cubicBezTo>
                            <a:cubicBezTo>
                              <a:pt x="136641" y="-6308"/>
                              <a:pt x="65726" y="1475"/>
                              <a:pt x="0" y="20501"/>
                            </a:cubicBezTo>
                            <a:cubicBezTo>
                              <a:pt x="36322" y="48175"/>
                              <a:pt x="73509" y="55958"/>
                              <a:pt x="107237" y="50770"/>
                            </a:cubicBezTo>
                            <a:close/>
                          </a:path>
                        </a:pathLst>
                      </a:custGeom>
                      <a:solidFill>
                        <a:srgbClr val="D498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8" name="Google Shape;668;p61"/>
                      <p:cNvSpPr/>
                      <p:nvPr/>
                    </p:nvSpPr>
                    <p:spPr>
                      <a:xfrm>
                        <a:off x="84139" y="5887796"/>
                        <a:ext cx="283659" cy="73913"/>
                      </a:xfrm>
                      <a:custGeom>
                        <a:avLst/>
                        <a:gdLst/>
                        <a:ahLst/>
                        <a:cxnLst/>
                        <a:rect l="l" t="t" r="r" b="b"/>
                        <a:pathLst>
                          <a:path w="283659" h="73913" extrusionOk="0">
                            <a:moveTo>
                              <a:pt x="26809" y="63996"/>
                            </a:moveTo>
                            <a:cubicBezTo>
                              <a:pt x="108967" y="82158"/>
                              <a:pt x="196314" y="76104"/>
                              <a:pt x="271553" y="39781"/>
                            </a:cubicBezTo>
                            <a:cubicBezTo>
                              <a:pt x="276742" y="26809"/>
                              <a:pt x="280201" y="17296"/>
                              <a:pt x="283660" y="0"/>
                            </a:cubicBezTo>
                            <a:cubicBezTo>
                              <a:pt x="187665" y="53618"/>
                              <a:pt x="63132" y="44970"/>
                              <a:pt x="0" y="25945"/>
                            </a:cubicBezTo>
                            <a:cubicBezTo>
                              <a:pt x="2594" y="29403"/>
                              <a:pt x="15567" y="49294"/>
                              <a:pt x="26809" y="639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69" name="Google Shape;669;p61"/>
                    <p:cNvSpPr/>
                    <p:nvPr/>
                  </p:nvSpPr>
                  <p:spPr>
                    <a:xfrm>
                      <a:off x="-157144" y="5580707"/>
                      <a:ext cx="738553" cy="228430"/>
                    </a:xfrm>
                    <a:custGeom>
                      <a:avLst/>
                      <a:gdLst/>
                      <a:ahLst/>
                      <a:cxnLst/>
                      <a:rect l="l" t="t" r="r" b="b"/>
                      <a:pathLst>
                        <a:path w="738553" h="228430" extrusionOk="0">
                          <a:moveTo>
                            <a:pt x="738554" y="35535"/>
                          </a:moveTo>
                          <a:cubicBezTo>
                            <a:pt x="738554" y="35535"/>
                            <a:pt x="511972" y="-45758"/>
                            <a:pt x="405599" y="45048"/>
                          </a:cubicBezTo>
                          <a:lnTo>
                            <a:pt x="373601" y="45048"/>
                          </a:lnTo>
                          <a:lnTo>
                            <a:pt x="371007" y="45048"/>
                          </a:lnTo>
                          <a:lnTo>
                            <a:pt x="339008" y="45048"/>
                          </a:lnTo>
                          <a:cubicBezTo>
                            <a:pt x="233501" y="-47487"/>
                            <a:pt x="0" y="31211"/>
                            <a:pt x="0" y="31211"/>
                          </a:cubicBezTo>
                          <a:lnTo>
                            <a:pt x="2594" y="90019"/>
                          </a:lnTo>
                          <a:cubicBezTo>
                            <a:pt x="27674" y="89154"/>
                            <a:pt x="48430" y="104721"/>
                            <a:pt x="48430" y="104721"/>
                          </a:cubicBezTo>
                          <a:cubicBezTo>
                            <a:pt x="48430" y="104721"/>
                            <a:pt x="58807" y="180825"/>
                            <a:pt x="84752" y="211958"/>
                          </a:cubicBezTo>
                          <a:cubicBezTo>
                            <a:pt x="109832" y="227525"/>
                            <a:pt x="244743" y="242227"/>
                            <a:pt x="297497" y="195527"/>
                          </a:cubicBezTo>
                          <a:cubicBezTo>
                            <a:pt x="320847" y="168717"/>
                            <a:pt x="332955" y="124611"/>
                            <a:pt x="340738" y="92613"/>
                          </a:cubicBezTo>
                          <a:lnTo>
                            <a:pt x="341603" y="92613"/>
                          </a:lnTo>
                          <a:cubicBezTo>
                            <a:pt x="346792" y="72722"/>
                            <a:pt x="364953" y="70993"/>
                            <a:pt x="371007" y="70993"/>
                          </a:cubicBezTo>
                          <a:lnTo>
                            <a:pt x="371007" y="70993"/>
                          </a:lnTo>
                          <a:cubicBezTo>
                            <a:pt x="371007" y="70993"/>
                            <a:pt x="371007" y="70993"/>
                            <a:pt x="371871" y="70993"/>
                          </a:cubicBezTo>
                          <a:cubicBezTo>
                            <a:pt x="372736" y="70993"/>
                            <a:pt x="372736" y="70993"/>
                            <a:pt x="372736" y="70993"/>
                          </a:cubicBezTo>
                          <a:lnTo>
                            <a:pt x="372736" y="70993"/>
                          </a:lnTo>
                          <a:cubicBezTo>
                            <a:pt x="379655" y="70993"/>
                            <a:pt x="396951" y="72722"/>
                            <a:pt x="402140" y="92613"/>
                          </a:cubicBezTo>
                          <a:lnTo>
                            <a:pt x="403005" y="92613"/>
                          </a:lnTo>
                          <a:cubicBezTo>
                            <a:pt x="409923" y="124611"/>
                            <a:pt x="422031" y="168717"/>
                            <a:pt x="444516" y="195527"/>
                          </a:cubicBezTo>
                          <a:cubicBezTo>
                            <a:pt x="497270" y="243092"/>
                            <a:pt x="632181" y="229255"/>
                            <a:pt x="657261" y="214553"/>
                          </a:cubicBezTo>
                          <a:cubicBezTo>
                            <a:pt x="683206" y="184284"/>
                            <a:pt x="694448" y="108180"/>
                            <a:pt x="694448" y="108180"/>
                          </a:cubicBezTo>
                          <a:cubicBezTo>
                            <a:pt x="694448" y="108180"/>
                            <a:pt x="710015" y="80506"/>
                            <a:pt x="734230" y="82236"/>
                          </a:cubicBezTo>
                          <a:moveTo>
                            <a:pt x="288849" y="187743"/>
                          </a:moveTo>
                          <a:cubicBezTo>
                            <a:pt x="238690" y="234443"/>
                            <a:pt x="112426" y="219741"/>
                            <a:pt x="89076" y="204175"/>
                          </a:cubicBezTo>
                          <a:cubicBezTo>
                            <a:pt x="65726" y="172176"/>
                            <a:pt x="59672" y="103856"/>
                            <a:pt x="59672" y="103856"/>
                          </a:cubicBezTo>
                          <a:cubicBezTo>
                            <a:pt x="59672" y="81371"/>
                            <a:pt x="58807" y="74452"/>
                            <a:pt x="62267" y="58886"/>
                          </a:cubicBezTo>
                          <a:cubicBezTo>
                            <a:pt x="87347" y="13050"/>
                            <a:pt x="198043" y="21699"/>
                            <a:pt x="221393" y="24293"/>
                          </a:cubicBezTo>
                          <a:cubicBezTo>
                            <a:pt x="302686" y="35535"/>
                            <a:pt x="321712" y="80506"/>
                            <a:pt x="324306" y="90019"/>
                          </a:cubicBezTo>
                          <a:cubicBezTo>
                            <a:pt x="317388" y="122017"/>
                            <a:pt x="311334" y="160069"/>
                            <a:pt x="288849" y="187743"/>
                          </a:cubicBezTo>
                          <a:close/>
                          <a:moveTo>
                            <a:pt x="683206" y="107315"/>
                          </a:moveTo>
                          <a:cubicBezTo>
                            <a:pt x="683206" y="107315"/>
                            <a:pt x="676287" y="175636"/>
                            <a:pt x="652937" y="206769"/>
                          </a:cubicBezTo>
                          <a:cubicBezTo>
                            <a:pt x="628722" y="222336"/>
                            <a:pt x="502459" y="235308"/>
                            <a:pt x="453164" y="187743"/>
                          </a:cubicBezTo>
                          <a:cubicBezTo>
                            <a:pt x="431544" y="160069"/>
                            <a:pt x="425490" y="122017"/>
                            <a:pt x="418572" y="90019"/>
                          </a:cubicBezTo>
                          <a:cubicBezTo>
                            <a:pt x="421166" y="81371"/>
                            <a:pt x="440192" y="35535"/>
                            <a:pt x="522350" y="26023"/>
                          </a:cubicBezTo>
                          <a:cubicBezTo>
                            <a:pt x="545700" y="23428"/>
                            <a:pt x="656396" y="16509"/>
                            <a:pt x="680611" y="62345"/>
                          </a:cubicBezTo>
                          <a:cubicBezTo>
                            <a:pt x="684935" y="77912"/>
                            <a:pt x="684071" y="84830"/>
                            <a:pt x="683206" y="10731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0" name="Google Shape;670;p61"/>
                    <p:cNvSpPr/>
                    <p:nvPr/>
                  </p:nvSpPr>
                  <p:spPr>
                    <a:xfrm>
                      <a:off x="314181" y="5708045"/>
                      <a:ext cx="137505" cy="49694"/>
                    </a:xfrm>
                    <a:custGeom>
                      <a:avLst/>
                      <a:gdLst/>
                      <a:ahLst/>
                      <a:cxnLst/>
                      <a:rect l="l" t="t" r="r" b="b"/>
                      <a:pathLst>
                        <a:path w="137505" h="49694" extrusionOk="0">
                          <a:moveTo>
                            <a:pt x="137506" y="14570"/>
                          </a:moveTo>
                          <a:cubicBezTo>
                            <a:pt x="125399" y="32732"/>
                            <a:pt x="102913" y="47433"/>
                            <a:pt x="75239" y="49163"/>
                          </a:cubicBezTo>
                          <a:cubicBezTo>
                            <a:pt x="39782" y="52623"/>
                            <a:pt x="16431" y="38785"/>
                            <a:pt x="0" y="19760"/>
                          </a:cubicBezTo>
                          <a:cubicBezTo>
                            <a:pt x="40646" y="-1861"/>
                            <a:pt x="115021" y="-8780"/>
                            <a:pt x="137506" y="1457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1" name="Google Shape;671;p61"/>
                    <p:cNvSpPr/>
                    <p:nvPr/>
                  </p:nvSpPr>
                  <p:spPr>
                    <a:xfrm>
                      <a:off x="-17043" y="5700034"/>
                      <a:ext cx="137506" cy="49057"/>
                    </a:xfrm>
                    <a:custGeom>
                      <a:avLst/>
                      <a:gdLst/>
                      <a:ahLst/>
                      <a:cxnLst/>
                      <a:rect l="l" t="t" r="r" b="b"/>
                      <a:pathLst>
                        <a:path w="137506" h="49057" extrusionOk="0">
                          <a:moveTo>
                            <a:pt x="137506" y="13933"/>
                          </a:moveTo>
                          <a:cubicBezTo>
                            <a:pt x="125399" y="32095"/>
                            <a:pt x="102913" y="46796"/>
                            <a:pt x="75239" y="48526"/>
                          </a:cubicBezTo>
                          <a:cubicBezTo>
                            <a:pt x="39782" y="51986"/>
                            <a:pt x="16432" y="38148"/>
                            <a:pt x="0" y="19123"/>
                          </a:cubicBezTo>
                          <a:cubicBezTo>
                            <a:pt x="40647" y="-1633"/>
                            <a:pt x="115021" y="-8552"/>
                            <a:pt x="137506" y="13933"/>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sp>
              <p:nvSpPr>
                <p:cNvPr id="672" name="Google Shape;672;p61"/>
                <p:cNvSpPr/>
                <p:nvPr/>
              </p:nvSpPr>
              <p:spPr>
                <a:xfrm>
                  <a:off x="53006" y="5184592"/>
                  <a:ext cx="200637" cy="57185"/>
                </a:xfrm>
                <a:custGeom>
                  <a:avLst/>
                  <a:gdLst/>
                  <a:ahLst/>
                  <a:cxnLst/>
                  <a:rect l="l" t="t" r="r" b="b"/>
                  <a:pathLst>
                    <a:path w="200637" h="57185" extrusionOk="0">
                      <a:moveTo>
                        <a:pt x="0" y="16539"/>
                      </a:moveTo>
                      <a:cubicBezTo>
                        <a:pt x="27674" y="7891"/>
                        <a:pt x="89076" y="-11136"/>
                        <a:pt x="183341" y="8755"/>
                      </a:cubicBezTo>
                      <a:cubicBezTo>
                        <a:pt x="183341" y="8755"/>
                        <a:pt x="129723" y="7891"/>
                        <a:pt x="110697" y="16539"/>
                      </a:cubicBezTo>
                      <a:cubicBezTo>
                        <a:pt x="110697" y="16539"/>
                        <a:pt x="147019" y="14809"/>
                        <a:pt x="176423" y="21727"/>
                      </a:cubicBezTo>
                      <a:cubicBezTo>
                        <a:pt x="176423" y="21727"/>
                        <a:pt x="124534" y="23457"/>
                        <a:pt x="111561" y="30376"/>
                      </a:cubicBezTo>
                      <a:cubicBezTo>
                        <a:pt x="111561" y="30376"/>
                        <a:pt x="158262" y="26917"/>
                        <a:pt x="200638" y="39024"/>
                      </a:cubicBezTo>
                      <a:cubicBezTo>
                        <a:pt x="200638" y="39024"/>
                        <a:pt x="90806" y="34700"/>
                        <a:pt x="10378" y="57185"/>
                      </a:cubicBezTo>
                      <a:cubicBezTo>
                        <a:pt x="10378" y="57185"/>
                        <a:pt x="28539" y="38159"/>
                        <a:pt x="55348" y="36429"/>
                      </a:cubicBezTo>
                      <a:cubicBezTo>
                        <a:pt x="55348" y="36429"/>
                        <a:pt x="23350" y="30376"/>
                        <a:pt x="6054" y="34700"/>
                      </a:cubicBezTo>
                      <a:cubicBezTo>
                        <a:pt x="6054" y="34700"/>
                        <a:pt x="30269" y="22593"/>
                        <a:pt x="51889" y="23457"/>
                      </a:cubicBezTo>
                      <a:cubicBezTo>
                        <a:pt x="51024" y="22593"/>
                        <a:pt x="39782" y="13079"/>
                        <a:pt x="0" y="16539"/>
                      </a:cubicBezTo>
                      <a:close/>
                    </a:path>
                  </a:pathLst>
                </a:custGeom>
                <a:solidFill>
                  <a:srgbClr val="EEEEEE">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673" name="Google Shape;673;p61"/>
          <p:cNvPicPr preferRelativeResize="0"/>
          <p:nvPr/>
        </p:nvPicPr>
        <p:blipFill rotWithShape="1">
          <a:blip r:embed="rId5">
            <a:alphaModFix/>
          </a:blip>
          <a:srcRect/>
          <a:stretch/>
        </p:blipFill>
        <p:spPr>
          <a:xfrm>
            <a:off x="3065618" y="2026026"/>
            <a:ext cx="3209368" cy="3209366"/>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536"/>
                                        </p:tgtEl>
                                        <p:attrNameLst>
                                          <p:attrName>style.visibility</p:attrName>
                                        </p:attrNameLst>
                                      </p:cBhvr>
                                      <p:to>
                                        <p:strVal val="visible"/>
                                      </p:to>
                                    </p:set>
                                    <p:animEffect transition="in" filter="fade">
                                      <p:cBhvr>
                                        <p:cTn id="7" dur="500"/>
                                        <p:tgtEl>
                                          <p:spTgt spid="536"/>
                                        </p:tgtEl>
                                      </p:cBhvr>
                                    </p:animEffect>
                                  </p:childTnLst>
                                </p:cTn>
                              </p:par>
                              <p:par>
                                <p:cTn id="8" presetID="10" presetClass="entr" presetSubtype="0" fill="hold" nodeType="withEffect">
                                  <p:stCondLst>
                                    <p:cond delay="250"/>
                                  </p:stCondLst>
                                  <p:childTnLst>
                                    <p:set>
                                      <p:cBhvr>
                                        <p:cTn id="9" dur="1" fill="hold">
                                          <p:stCondLst>
                                            <p:cond delay="0"/>
                                          </p:stCondLst>
                                        </p:cTn>
                                        <p:tgtEl>
                                          <p:spTgt spid="537"/>
                                        </p:tgtEl>
                                        <p:attrNameLst>
                                          <p:attrName>style.visibility</p:attrName>
                                        </p:attrNameLst>
                                      </p:cBhvr>
                                      <p:to>
                                        <p:strVal val="visible"/>
                                      </p:to>
                                    </p:set>
                                    <p:animEffect transition="in" filter="fade">
                                      <p:cBhvr>
                                        <p:cTn id="10" dur="1000"/>
                                        <p:tgtEl>
                                          <p:spTgt spid="537"/>
                                        </p:tgtEl>
                                      </p:cBhvr>
                                    </p:animEffect>
                                  </p:childTnLst>
                                </p:cTn>
                              </p:par>
                              <p:par>
                                <p:cTn id="11" presetID="10" presetClass="entr" presetSubtype="0" fill="hold" nodeType="withEffect">
                                  <p:stCondLst>
                                    <p:cond delay="500"/>
                                  </p:stCondLst>
                                  <p:childTnLst>
                                    <p:set>
                                      <p:cBhvr>
                                        <p:cTn id="12" dur="1" fill="hold">
                                          <p:stCondLst>
                                            <p:cond delay="0"/>
                                          </p:stCondLst>
                                        </p:cTn>
                                        <p:tgtEl>
                                          <p:spTgt spid="538"/>
                                        </p:tgtEl>
                                        <p:attrNameLst>
                                          <p:attrName>style.visibility</p:attrName>
                                        </p:attrNameLst>
                                      </p:cBhvr>
                                      <p:to>
                                        <p:strVal val="visible"/>
                                      </p:to>
                                    </p:set>
                                    <p:animEffect transition="in" filter="fade">
                                      <p:cBhvr>
                                        <p:cTn id="13" dur="1000"/>
                                        <p:tgtEl>
                                          <p:spTgt spid="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grpSp>
        <p:nvGrpSpPr>
          <p:cNvPr id="1411" name="Google Shape;1411;p88"/>
          <p:cNvGrpSpPr/>
          <p:nvPr/>
        </p:nvGrpSpPr>
        <p:grpSpPr>
          <a:xfrm>
            <a:off x="1565216" y="2499874"/>
            <a:ext cx="10497650" cy="1171524"/>
            <a:chOff x="1593000" y="2322566"/>
            <a:chExt cx="5766050" cy="643484"/>
          </a:xfrm>
        </p:grpSpPr>
        <p:sp>
          <p:nvSpPr>
            <p:cNvPr id="1412" name="Google Shape;1412;p88"/>
            <p:cNvSpPr/>
            <p:nvPr/>
          </p:nvSpPr>
          <p:spPr>
            <a:xfrm flipH="1">
              <a:off x="2283025" y="2322575"/>
              <a:ext cx="18444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13" name="Google Shape;1413;p88"/>
            <p:cNvSpPr/>
            <p:nvPr/>
          </p:nvSpPr>
          <p:spPr>
            <a:xfrm rot="-5400000">
              <a:off x="3501574" y="1934670"/>
              <a:ext cx="643356" cy="1419149"/>
            </a:xfrm>
            <a:prstGeom prst="flowChartOffpageConnector">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14" name="Google Shape;1414;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415" name="Google Shape;1415;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16" name="Google Shape;1416;p88"/>
            <p:cNvSpPr/>
            <p:nvPr/>
          </p:nvSpPr>
          <p:spPr>
            <a:xfrm>
              <a:off x="1593000" y="2322575"/>
              <a:ext cx="6900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02</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417" name="Google Shape;1417;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endParaRPr sz="14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418" name="Google Shape;1418;p88"/>
          <p:cNvGrpSpPr/>
          <p:nvPr/>
        </p:nvGrpSpPr>
        <p:grpSpPr>
          <a:xfrm>
            <a:off x="1565216" y="1326989"/>
            <a:ext cx="10497650" cy="1171522"/>
            <a:chOff x="1593000" y="2322567"/>
            <a:chExt cx="5766050" cy="643483"/>
          </a:xfrm>
        </p:grpSpPr>
        <p:sp>
          <p:nvSpPr>
            <p:cNvPr id="1419" name="Google Shape;1419;p88"/>
            <p:cNvSpPr/>
            <p:nvPr/>
          </p:nvSpPr>
          <p:spPr>
            <a:xfrm flipH="1">
              <a:off x="2283025" y="2322575"/>
              <a:ext cx="18444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20" name="Google Shape;1420;p88"/>
            <p:cNvSpPr/>
            <p:nvPr/>
          </p:nvSpPr>
          <p:spPr>
            <a:xfrm rot="-5400000">
              <a:off x="3501574" y="1934671"/>
              <a:ext cx="643356" cy="1419149"/>
            </a:xfrm>
            <a:prstGeom prst="flowChartOffpageConnector">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21" name="Google Shape;1421;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422" name="Google Shape;1422;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23" name="Google Shape;1423;p88"/>
            <p:cNvSpPr/>
            <p:nvPr/>
          </p:nvSpPr>
          <p:spPr>
            <a:xfrm>
              <a:off x="1593000" y="2322575"/>
              <a:ext cx="6900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01</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424" name="Google Shape;1424;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endParaRPr sz="14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425" name="Google Shape;1425;p88"/>
          <p:cNvGrpSpPr/>
          <p:nvPr/>
        </p:nvGrpSpPr>
        <p:grpSpPr>
          <a:xfrm>
            <a:off x="1565216" y="3654669"/>
            <a:ext cx="10497650" cy="1171522"/>
            <a:chOff x="1593000" y="2322567"/>
            <a:chExt cx="5766050" cy="643483"/>
          </a:xfrm>
        </p:grpSpPr>
        <p:sp>
          <p:nvSpPr>
            <p:cNvPr id="1426" name="Google Shape;1426;p88"/>
            <p:cNvSpPr/>
            <p:nvPr/>
          </p:nvSpPr>
          <p:spPr>
            <a:xfrm flipH="1">
              <a:off x="2283025" y="2322575"/>
              <a:ext cx="18444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27" name="Google Shape;1427;p88"/>
            <p:cNvSpPr/>
            <p:nvPr/>
          </p:nvSpPr>
          <p:spPr>
            <a:xfrm rot="-5400000">
              <a:off x="3501574" y="1934671"/>
              <a:ext cx="643356" cy="1419149"/>
            </a:xfrm>
            <a:prstGeom prst="flowChartOffpageConnector">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28" name="Google Shape;1428;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429" name="Google Shape;1429;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30" name="Google Shape;1430;p88"/>
            <p:cNvSpPr/>
            <p:nvPr/>
          </p:nvSpPr>
          <p:spPr>
            <a:xfrm>
              <a:off x="1593000" y="2322575"/>
              <a:ext cx="6900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03</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431" name="Google Shape;1431;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endParaRPr sz="1400" b="0" i="0" u="none" strike="noStrike" cap="none" dirty="0">
                <a:solidFill>
                  <a:srgbClr val="FFFFFF"/>
                </a:solidFill>
                <a:latin typeface="Roboto"/>
                <a:ea typeface="Roboto"/>
                <a:cs typeface="B Nazanin" panose="00000400000000000000" pitchFamily="2" charset="-78"/>
                <a:sym typeface="Roboto"/>
              </a:endParaRP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endParaRPr sz="14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432" name="Google Shape;1432;p88"/>
          <p:cNvGrpSpPr/>
          <p:nvPr/>
        </p:nvGrpSpPr>
        <p:grpSpPr>
          <a:xfrm>
            <a:off x="1565216" y="4796724"/>
            <a:ext cx="10497650" cy="1171522"/>
            <a:chOff x="1593000" y="2322567"/>
            <a:chExt cx="5766050" cy="643483"/>
          </a:xfrm>
        </p:grpSpPr>
        <p:sp>
          <p:nvSpPr>
            <p:cNvPr id="1433" name="Google Shape;1433;p88"/>
            <p:cNvSpPr/>
            <p:nvPr/>
          </p:nvSpPr>
          <p:spPr>
            <a:xfrm flipH="1">
              <a:off x="2283025" y="2322575"/>
              <a:ext cx="18444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34" name="Google Shape;1434;p88"/>
            <p:cNvSpPr/>
            <p:nvPr/>
          </p:nvSpPr>
          <p:spPr>
            <a:xfrm rot="-5400000">
              <a:off x="3501574" y="1934671"/>
              <a:ext cx="643356" cy="1419149"/>
            </a:xfrm>
            <a:prstGeom prst="flowChartOffpageConnector">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35" name="Google Shape;1435;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436" name="Google Shape;1436;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437" name="Google Shape;1437;p88"/>
            <p:cNvSpPr/>
            <p:nvPr/>
          </p:nvSpPr>
          <p:spPr>
            <a:xfrm>
              <a:off x="1593000" y="2322575"/>
              <a:ext cx="6900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04</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438" name="Google Shape;1438;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15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endParaRPr sz="1400" b="0" i="0" u="none" strike="noStrike" cap="none" dirty="0">
                <a:solidFill>
                  <a:srgbClr val="FFFFFF"/>
                </a:solidFill>
                <a:latin typeface="Roboto"/>
                <a:ea typeface="Roboto"/>
                <a:cs typeface="B Nazanin" panose="00000400000000000000" pitchFamily="2" charset="-78"/>
                <a:sym typeface="Roboto"/>
              </a:endParaRPr>
            </a:p>
          </p:txBody>
        </p:sp>
      </p:grpSp>
      <p:pic>
        <p:nvPicPr>
          <p:cNvPr id="1439" name="Google Shape;1439;p88"/>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440" name="Google Shape;1440;p88" descr="Open quotation mark"/>
          <p:cNvPicPr preferRelativeResize="0"/>
          <p:nvPr/>
        </p:nvPicPr>
        <p:blipFill rotWithShape="1">
          <a:blip r:embed="rId4">
            <a:alphaModFix/>
          </a:blip>
          <a:srcRect/>
          <a:stretch/>
        </p:blipFill>
        <p:spPr>
          <a:xfrm>
            <a:off x="10837060" y="908568"/>
            <a:ext cx="808218" cy="808218"/>
          </a:xfrm>
          <a:prstGeom prst="rect">
            <a:avLst/>
          </a:prstGeom>
          <a:noFill/>
          <a:ln>
            <a:noFill/>
          </a:ln>
        </p:spPr>
      </p:pic>
      <p:pic>
        <p:nvPicPr>
          <p:cNvPr id="1441" name="Google Shape;1441;p88"/>
          <p:cNvPicPr preferRelativeResize="0"/>
          <p:nvPr/>
        </p:nvPicPr>
        <p:blipFill rotWithShape="1">
          <a:blip r:embed="rId5">
            <a:alphaModFix/>
          </a:blip>
          <a:srcRect/>
          <a:stretch/>
        </p:blipFill>
        <p:spPr>
          <a:xfrm>
            <a:off x="866450" y="6122081"/>
            <a:ext cx="904018" cy="139080"/>
          </a:xfrm>
          <a:prstGeom prst="rect">
            <a:avLst/>
          </a:prstGeom>
          <a:noFill/>
          <a:ln>
            <a:noFill/>
          </a:ln>
        </p:spPr>
      </p:pic>
      <p:sp>
        <p:nvSpPr>
          <p:cNvPr id="1442" name="Google Shape;1442;p88"/>
          <p:cNvSpPr/>
          <p:nvPr/>
        </p:nvSpPr>
        <p:spPr>
          <a:xfrm rot="-1944089">
            <a:off x="5527598" y="6055524"/>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443" name="Google Shape;1443;p88"/>
          <p:cNvSpPr/>
          <p:nvPr/>
        </p:nvSpPr>
        <p:spPr>
          <a:xfrm rot="-1944089">
            <a:off x="5785647" y="5878661"/>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18"/>
                                        </p:tgtEl>
                                        <p:attrNameLst>
                                          <p:attrName>style.visibility</p:attrName>
                                        </p:attrNameLst>
                                      </p:cBhvr>
                                      <p:to>
                                        <p:strVal val="visible"/>
                                      </p:to>
                                    </p:set>
                                    <p:anim calcmode="lin" valueType="num">
                                      <p:cBhvr additive="base">
                                        <p:cTn id="7" dur="500"/>
                                        <p:tgtEl>
                                          <p:spTgt spid="1418"/>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1411"/>
                                        </p:tgtEl>
                                        <p:attrNameLst>
                                          <p:attrName>style.visibility</p:attrName>
                                        </p:attrNameLst>
                                      </p:cBhvr>
                                      <p:to>
                                        <p:strVal val="visible"/>
                                      </p:to>
                                    </p:set>
                                    <p:anim calcmode="lin" valueType="num">
                                      <p:cBhvr additive="base">
                                        <p:cTn id="10" dur="750"/>
                                        <p:tgtEl>
                                          <p:spTgt spid="1411"/>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1425"/>
                                        </p:tgtEl>
                                        <p:attrNameLst>
                                          <p:attrName>style.visibility</p:attrName>
                                        </p:attrNameLst>
                                      </p:cBhvr>
                                      <p:to>
                                        <p:strVal val="visible"/>
                                      </p:to>
                                    </p:set>
                                    <p:anim calcmode="lin" valueType="num">
                                      <p:cBhvr additive="base">
                                        <p:cTn id="13" dur="1000"/>
                                        <p:tgtEl>
                                          <p:spTgt spid="1425"/>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32"/>
                                        </p:tgtEl>
                                        <p:attrNameLst>
                                          <p:attrName>style.visibility</p:attrName>
                                        </p:attrNameLst>
                                      </p:cBhvr>
                                      <p:to>
                                        <p:strVal val="visible"/>
                                      </p:to>
                                    </p:set>
                                    <p:anim calcmode="lin" valueType="num">
                                      <p:cBhvr additive="base">
                                        <p:cTn id="16" dur="1250"/>
                                        <p:tgtEl>
                                          <p:spTgt spid="1432"/>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250"/>
                                  </p:stCondLst>
                                  <p:childTnLst>
                                    <p:set>
                                      <p:cBhvr>
                                        <p:cTn id="18" dur="1" fill="hold">
                                          <p:stCondLst>
                                            <p:cond delay="0"/>
                                          </p:stCondLst>
                                        </p:cTn>
                                        <p:tgtEl>
                                          <p:spTgt spid="1441"/>
                                        </p:tgtEl>
                                        <p:attrNameLst>
                                          <p:attrName>style.visibility</p:attrName>
                                        </p:attrNameLst>
                                      </p:cBhvr>
                                      <p:to>
                                        <p:strVal val="visible"/>
                                      </p:to>
                                    </p:set>
                                    <p:animEffect transition="in" filter="fade">
                                      <p:cBhvr>
                                        <p:cTn id="19" dur="500"/>
                                        <p:tgtEl>
                                          <p:spTgt spid="1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Google Shape;1448;p89"/>
          <p:cNvSpPr/>
          <p:nvPr/>
        </p:nvSpPr>
        <p:spPr>
          <a:xfrm>
            <a:off x="1" y="0"/>
            <a:ext cx="10469903" cy="6858000"/>
          </a:xfrm>
          <a:custGeom>
            <a:avLst/>
            <a:gdLst/>
            <a:ahLst/>
            <a:cxnLst/>
            <a:rect l="l" t="t" r="r" b="b"/>
            <a:pathLst>
              <a:path w="10469903" h="6858000" extrusionOk="0">
                <a:moveTo>
                  <a:pt x="6509479" y="0"/>
                </a:moveTo>
                <a:lnTo>
                  <a:pt x="10469903" y="0"/>
                </a:lnTo>
                <a:lnTo>
                  <a:pt x="9191298" y="6858000"/>
                </a:lnTo>
                <a:lnTo>
                  <a:pt x="4529602" y="6858000"/>
                </a:lnTo>
                <a:lnTo>
                  <a:pt x="0" y="4751499"/>
                </a:lnTo>
                <a:lnTo>
                  <a:pt x="0" y="3352468"/>
                </a:lnTo>
                <a:close/>
              </a:path>
            </a:pathLst>
          </a:cu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449" name="Google Shape;1449;p89"/>
          <p:cNvSpPr/>
          <p:nvPr/>
        </p:nvSpPr>
        <p:spPr>
          <a:xfrm rot="334051">
            <a:off x="6037972" y="572358"/>
            <a:ext cx="4674315" cy="5774569"/>
          </a:xfrm>
          <a:prstGeom prst="rect">
            <a:avLst/>
          </a:prstGeom>
          <a:solidFill>
            <a:schemeClr val="lt1"/>
          </a:solidFill>
          <a:ln>
            <a:noFill/>
          </a:ln>
          <a:effectLst>
            <a:outerShdw blurRad="50800" dist="38100" dir="2700000" sx="101000" sy="101000" algn="tl" rotWithShape="0">
              <a:srgbClr val="000000">
                <a:alpha val="2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grpSp>
        <p:nvGrpSpPr>
          <p:cNvPr id="1450" name="Google Shape;1450;p89"/>
          <p:cNvGrpSpPr/>
          <p:nvPr/>
        </p:nvGrpSpPr>
        <p:grpSpPr>
          <a:xfrm rot="-745641">
            <a:off x="180111" y="495853"/>
            <a:ext cx="1651302" cy="806859"/>
            <a:chOff x="194482" y="175223"/>
            <a:chExt cx="2061704" cy="1007390"/>
          </a:xfrm>
        </p:grpSpPr>
        <p:sp>
          <p:nvSpPr>
            <p:cNvPr id="1451" name="Google Shape;1451;p89"/>
            <p:cNvSpPr/>
            <p:nvPr/>
          </p:nvSpPr>
          <p:spPr>
            <a:xfrm rot="-299278">
              <a:off x="227087" y="260432"/>
              <a:ext cx="1996493" cy="836971"/>
            </a:xfrm>
            <a:prstGeom prst="rect">
              <a:avLst/>
            </a:prstGeom>
            <a:solidFill>
              <a:srgbClr val="FFC000"/>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452" name="Google Shape;1452;p89"/>
            <p:cNvPicPr preferRelativeResize="0"/>
            <p:nvPr/>
          </p:nvPicPr>
          <p:blipFill rotWithShape="1">
            <a:blip r:embed="rId3">
              <a:alphaModFix/>
            </a:blip>
            <a:srcRect/>
            <a:stretch/>
          </p:blipFill>
          <p:spPr>
            <a:xfrm rot="-380799">
              <a:off x="455594" y="423416"/>
              <a:ext cx="1567543" cy="539816"/>
            </a:xfrm>
            <a:prstGeom prst="rect">
              <a:avLst/>
            </a:prstGeom>
            <a:noFill/>
            <a:ln>
              <a:noFill/>
            </a:ln>
          </p:spPr>
        </p:pic>
      </p:grpSp>
      <p:grpSp>
        <p:nvGrpSpPr>
          <p:cNvPr id="1453" name="Google Shape;1453;p89"/>
          <p:cNvGrpSpPr/>
          <p:nvPr/>
        </p:nvGrpSpPr>
        <p:grpSpPr>
          <a:xfrm>
            <a:off x="1907433" y="1318948"/>
            <a:ext cx="4153189" cy="1609075"/>
            <a:chOff x="3418374" y="135869"/>
            <a:chExt cx="2767541" cy="1072232"/>
          </a:xfrm>
        </p:grpSpPr>
        <p:sp>
          <p:nvSpPr>
            <p:cNvPr id="1454" name="Google Shape;1454;p89"/>
            <p:cNvSpPr/>
            <p:nvPr/>
          </p:nvSpPr>
          <p:spPr>
            <a:xfrm rot="-303613">
              <a:off x="3450016" y="253499"/>
              <a:ext cx="2704258" cy="836971"/>
            </a:xfrm>
            <a:prstGeom prst="rect">
              <a:avLst/>
            </a:prstGeom>
            <a:solidFill>
              <a:srgbClr val="92D050"/>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455" name="Google Shape;1455;p89"/>
            <p:cNvPicPr preferRelativeResize="0"/>
            <p:nvPr/>
          </p:nvPicPr>
          <p:blipFill rotWithShape="1">
            <a:blip r:embed="rId4">
              <a:alphaModFix/>
            </a:blip>
            <a:srcRect/>
            <a:stretch/>
          </p:blipFill>
          <p:spPr>
            <a:xfrm rot="-251206">
              <a:off x="3670607" y="429654"/>
              <a:ext cx="2263074" cy="560578"/>
            </a:xfrm>
            <a:prstGeom prst="rect">
              <a:avLst/>
            </a:prstGeom>
            <a:noFill/>
            <a:ln>
              <a:noFill/>
            </a:ln>
          </p:spPr>
        </p:pic>
      </p:grpSp>
      <p:pic>
        <p:nvPicPr>
          <p:cNvPr id="1456" name="Google Shape;1456;p89" descr="Books"/>
          <p:cNvPicPr preferRelativeResize="0"/>
          <p:nvPr/>
        </p:nvPicPr>
        <p:blipFill rotWithShape="1">
          <a:blip r:embed="rId5">
            <a:alphaModFix/>
          </a:blip>
          <a:srcRect/>
          <a:stretch/>
        </p:blipFill>
        <p:spPr>
          <a:xfrm>
            <a:off x="201326" y="1265535"/>
            <a:ext cx="1607833" cy="1607833"/>
          </a:xfrm>
          <a:prstGeom prst="rect">
            <a:avLst/>
          </a:prstGeom>
          <a:noFill/>
          <a:ln>
            <a:noFill/>
          </a:ln>
        </p:spPr>
      </p:pic>
      <p:sp>
        <p:nvSpPr>
          <p:cNvPr id="1457" name="Google Shape;1457;p89"/>
          <p:cNvSpPr/>
          <p:nvPr/>
        </p:nvSpPr>
        <p:spPr>
          <a:xfrm rot="-4099682">
            <a:off x="3455508" y="5623407"/>
            <a:ext cx="410849" cy="376843"/>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458" name="Google Shape;1458;p89"/>
          <p:cNvSpPr/>
          <p:nvPr/>
        </p:nvSpPr>
        <p:spPr>
          <a:xfrm rot="-5129187">
            <a:off x="2555257" y="5276968"/>
            <a:ext cx="929566" cy="8180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459" name="Google Shape;1459;p89"/>
          <p:cNvPicPr preferRelativeResize="0">
            <a:picLocks noGrp="1"/>
          </p:cNvPicPr>
          <p:nvPr>
            <p:ph type="pic" idx="2"/>
          </p:nvPr>
        </p:nvPicPr>
        <p:blipFill>
          <a:blip r:embed="rId6"/>
          <a:srcRect l="20004" r="20004"/>
          <a:stretch/>
        </p:blipFill>
        <p:spPr>
          <a:xfrm rot="325581">
            <a:off x="6213068" y="707958"/>
            <a:ext cx="4318000" cy="5442083"/>
          </a:xfrm>
          <a:prstGeom prst="rect">
            <a:avLst/>
          </a:prstGeom>
          <a:noFill/>
          <a:ln>
            <a:noFill/>
          </a:ln>
        </p:spPr>
      </p:pic>
      <p:grpSp>
        <p:nvGrpSpPr>
          <p:cNvPr id="1460" name="Google Shape;1460;p89"/>
          <p:cNvGrpSpPr/>
          <p:nvPr/>
        </p:nvGrpSpPr>
        <p:grpSpPr>
          <a:xfrm rot="309092">
            <a:off x="1782731" y="401467"/>
            <a:ext cx="2945639" cy="1256024"/>
            <a:chOff x="1649768" y="797284"/>
            <a:chExt cx="2003734" cy="854395"/>
          </a:xfrm>
        </p:grpSpPr>
        <p:sp>
          <p:nvSpPr>
            <p:cNvPr id="1461" name="Google Shape;1461;p89"/>
            <p:cNvSpPr/>
            <p:nvPr/>
          </p:nvSpPr>
          <p:spPr>
            <a:xfrm rot="30057">
              <a:off x="1653389" y="805996"/>
              <a:ext cx="1996493" cy="836971"/>
            </a:xfrm>
            <a:prstGeom prst="rect">
              <a:avLst/>
            </a:prstGeom>
            <a:solidFill>
              <a:srgbClr val="EC1C98"/>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462" name="Google Shape;1462;p89"/>
            <p:cNvPicPr preferRelativeResize="0"/>
            <p:nvPr/>
          </p:nvPicPr>
          <p:blipFill rotWithShape="1">
            <a:blip r:embed="rId7">
              <a:alphaModFix/>
            </a:blip>
            <a:srcRect/>
            <a:stretch/>
          </p:blipFill>
          <p:spPr>
            <a:xfrm>
              <a:off x="1985783" y="933002"/>
              <a:ext cx="1432589" cy="550197"/>
            </a:xfrm>
            <a:prstGeom prst="rect">
              <a:avLst/>
            </a:prstGeom>
            <a:noFill/>
            <a:ln>
              <a:noFill/>
            </a:ln>
          </p:spPr>
        </p:pic>
      </p:grpSp>
      <p:sp>
        <p:nvSpPr>
          <p:cNvPr id="1463" name="Google Shape;1463;p89"/>
          <p:cNvSpPr/>
          <p:nvPr/>
        </p:nvSpPr>
        <p:spPr>
          <a:xfrm>
            <a:off x="610122" y="3016920"/>
            <a:ext cx="5212507" cy="1754326"/>
          </a:xfrm>
          <a:prstGeom prst="rect">
            <a:avLst/>
          </a:prstGeom>
          <a:noFill/>
          <a:ln>
            <a:noFill/>
          </a:ln>
        </p:spPr>
        <p:txBody>
          <a:bodyPr spcFirstLastPara="1" wrap="square" lIns="91425" tIns="45700" rIns="91425" bIns="45700" anchor="t" anchorCtr="0">
            <a:noAutofit/>
          </a:bodyPr>
          <a:lstStyle/>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پاورپوینت فیزیک قابل ویرایش می باشد </a:t>
            </a:r>
          </a:p>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پاورپوینت فیزیک قابل ویرایش می باشد </a:t>
            </a:r>
          </a:p>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پاورپوینت فیزیک قابل ویرایش می باشد </a:t>
            </a:r>
          </a:p>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پاورپوینت فیزیک قابل ویرایش می باشد</a:t>
            </a:r>
            <a:endParaRPr dirty="0">
              <a:cs typeface="B Nazanin" panose="00000400000000000000" pitchFamily="2" charset="-78"/>
            </a:endParaRPr>
          </a:p>
        </p:txBody>
      </p:sp>
      <p:pic>
        <p:nvPicPr>
          <p:cNvPr id="1464" name="Google Shape;1464;p89" descr="Magnifying glass"/>
          <p:cNvPicPr preferRelativeResize="0"/>
          <p:nvPr/>
        </p:nvPicPr>
        <p:blipFill rotWithShape="1">
          <a:blip r:embed="rId8">
            <a:alphaModFix/>
          </a:blip>
          <a:srcRect/>
          <a:stretch/>
        </p:blipFill>
        <p:spPr>
          <a:xfrm>
            <a:off x="4009487" y="4695356"/>
            <a:ext cx="1754326" cy="1754326"/>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68"/>
        <p:cNvGrpSpPr/>
        <p:nvPr/>
      </p:nvGrpSpPr>
      <p:grpSpPr>
        <a:xfrm>
          <a:off x="0" y="0"/>
          <a:ext cx="0" cy="0"/>
          <a:chOff x="0" y="0"/>
          <a:chExt cx="0" cy="0"/>
        </a:xfrm>
      </p:grpSpPr>
      <p:pic>
        <p:nvPicPr>
          <p:cNvPr id="1469" name="Google Shape;1469;p9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470" name="Google Shape;1470;p90"/>
          <p:cNvSpPr/>
          <p:nvPr/>
        </p:nvSpPr>
        <p:spPr>
          <a:xfrm>
            <a:off x="10683663" y="5758790"/>
            <a:ext cx="335149" cy="335149"/>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471" name="Google Shape;1471;p90"/>
          <p:cNvSpPr/>
          <p:nvPr/>
        </p:nvSpPr>
        <p:spPr>
          <a:xfrm>
            <a:off x="11173043" y="539273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472" name="Google Shape;1472;p90"/>
          <p:cNvSpPr/>
          <p:nvPr/>
        </p:nvSpPr>
        <p:spPr>
          <a:xfrm>
            <a:off x="802737" y="4426524"/>
            <a:ext cx="247092" cy="247092"/>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473" name="Google Shape;1473;p90"/>
          <p:cNvSpPr txBox="1">
            <a:spLocks noGrp="1"/>
          </p:cNvSpPr>
          <p:nvPr>
            <p:ph type="title"/>
          </p:nvPr>
        </p:nvSpPr>
        <p:spPr>
          <a:xfrm>
            <a:off x="748892" y="814976"/>
            <a:ext cx="10515600" cy="1325563"/>
          </a:xfrm>
          <a:prstGeom prst="rect">
            <a:avLst/>
          </a:prstGeom>
          <a:noFill/>
          <a:ln>
            <a:noFill/>
          </a:ln>
        </p:spPr>
        <p:txBody>
          <a:bodyPr spcFirstLastPara="1" wrap="square" lIns="91425" tIns="45700" rIns="91425" bIns="45700" anchor="ctr" anchorCtr="0">
            <a:noAutofit/>
          </a:bodyPr>
          <a:lstStyle/>
          <a:p>
            <a:pPr lvl="0" algn="ctr" rtl="1">
              <a:buClr>
                <a:schemeClr val="accent4"/>
              </a:buClr>
              <a:buSzPts val="4800"/>
            </a:pPr>
            <a:r>
              <a:rPr lang="fa-IR" sz="4800" b="1" dirty="0">
                <a:solidFill>
                  <a:schemeClr val="accent4"/>
                </a:solidFill>
                <a:latin typeface="Raleway"/>
                <a:ea typeface="Raleway"/>
                <a:cs typeface="B Nazanin" panose="00000400000000000000" pitchFamily="2" charset="-78"/>
                <a:sym typeface="Raleway"/>
              </a:rPr>
              <a:t>میدونی؟</a:t>
            </a:r>
            <a:endParaRPr dirty="0">
              <a:cs typeface="B Nazanin" panose="00000400000000000000" pitchFamily="2" charset="-78"/>
            </a:endParaRPr>
          </a:p>
        </p:txBody>
      </p:sp>
      <p:sp>
        <p:nvSpPr>
          <p:cNvPr id="1474" name="Google Shape;1474;p90"/>
          <p:cNvSpPr txBox="1"/>
          <p:nvPr/>
        </p:nvSpPr>
        <p:spPr>
          <a:xfrm>
            <a:off x="838200" y="1946143"/>
            <a:ext cx="10515600" cy="3105574"/>
          </a:xfrm>
          <a:prstGeom prst="rect">
            <a:avLst/>
          </a:prstGeom>
          <a:noFill/>
          <a:ln>
            <a:noFill/>
          </a:ln>
        </p:spPr>
        <p:txBody>
          <a:bodyPr spcFirstLastPara="1" wrap="square" lIns="91425" tIns="45700" rIns="91425" bIns="45700" anchor="ctr" anchorCtr="0">
            <a:noAutofit/>
          </a:bodyPr>
          <a:lstStyle/>
          <a:p>
            <a:pPr lvl="0" algn="ctr" rtl="1">
              <a:lnSpc>
                <a:spcPct val="90000"/>
              </a:lnSpc>
              <a:buClr>
                <a:srgbClr val="FFFFFF"/>
              </a:buClr>
              <a:buSzPts val="4000"/>
            </a:pPr>
            <a:r>
              <a:rPr lang="fa-IR" sz="4000" b="1" dirty="0">
                <a:solidFill>
                  <a:srgbClr val="FFFFFF"/>
                </a:solidFill>
                <a:latin typeface="Raleway"/>
                <a:ea typeface="Raleway"/>
                <a:cs typeface="B Nazanin" panose="00000400000000000000" pitchFamily="2" charset="-78"/>
                <a:sym typeface="Raleway"/>
              </a:rPr>
              <a:t>هر اتم هیدروژن در بدن شما احتمالاً 13.5 میلیارد سال سن دارد زیرا در زمان تولد کیهان ایجاد شده است.</a:t>
            </a:r>
            <a:endParaRPr sz="4000" b="1" u="none" strike="noStrike" cap="none" dirty="0">
              <a:solidFill>
                <a:srgbClr val="FFFFFF"/>
              </a:solidFill>
              <a:latin typeface="Raleway"/>
              <a:ea typeface="Raleway"/>
              <a:cs typeface="B Nazanin" panose="00000400000000000000" pitchFamily="2" charset="-78"/>
              <a:sym typeface="Raleway"/>
            </a:endParaRPr>
          </a:p>
        </p:txBody>
      </p:sp>
      <p:pic>
        <p:nvPicPr>
          <p:cNvPr id="1475" name="Google Shape;1475;p90"/>
          <p:cNvPicPr preferRelativeResize="0"/>
          <p:nvPr/>
        </p:nvPicPr>
        <p:blipFill rotWithShape="1">
          <a:blip r:embed="rId4">
            <a:alphaModFix/>
          </a:blip>
          <a:srcRect/>
          <a:stretch/>
        </p:blipFill>
        <p:spPr>
          <a:xfrm>
            <a:off x="825149" y="5276685"/>
            <a:ext cx="1491528" cy="866049"/>
          </a:xfrm>
          <a:prstGeom prst="rect">
            <a:avLst/>
          </a:prstGeom>
          <a:noFill/>
          <a:ln>
            <a:noFill/>
          </a:ln>
        </p:spPr>
      </p:pic>
      <p:pic>
        <p:nvPicPr>
          <p:cNvPr id="1476" name="Google Shape;1476;p90"/>
          <p:cNvPicPr preferRelativeResize="0"/>
          <p:nvPr/>
        </p:nvPicPr>
        <p:blipFill rotWithShape="1">
          <a:blip r:embed="rId5">
            <a:alphaModFix/>
          </a:blip>
          <a:srcRect/>
          <a:stretch/>
        </p:blipFill>
        <p:spPr>
          <a:xfrm>
            <a:off x="10114794" y="1408218"/>
            <a:ext cx="904018" cy="139080"/>
          </a:xfrm>
          <a:prstGeom prst="rect">
            <a:avLst/>
          </a:prstGeom>
          <a:noFill/>
          <a:ln>
            <a:noFill/>
          </a:ln>
        </p:spPr>
      </p:pic>
      <p:pic>
        <p:nvPicPr>
          <p:cNvPr id="1477" name="Google Shape;1477;p90" descr="Bookmark"/>
          <p:cNvPicPr preferRelativeResize="0"/>
          <p:nvPr/>
        </p:nvPicPr>
        <p:blipFill rotWithShape="1">
          <a:blip r:embed="rId6">
            <a:alphaModFix/>
          </a:blip>
          <a:srcRect/>
          <a:stretch/>
        </p:blipFill>
        <p:spPr>
          <a:xfrm>
            <a:off x="596492" y="137333"/>
            <a:ext cx="1430709" cy="1430709"/>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476"/>
                                        </p:tgtEl>
                                        <p:attrNameLst>
                                          <p:attrName>style.visibility</p:attrName>
                                        </p:attrNameLst>
                                      </p:cBhvr>
                                      <p:to>
                                        <p:strVal val="visible"/>
                                      </p:to>
                                    </p:set>
                                    <p:animEffect transition="in" filter="fade">
                                      <p:cBhvr>
                                        <p:cTn id="7" dur="500"/>
                                        <p:tgtEl>
                                          <p:spTgt spid="1476"/>
                                        </p:tgtEl>
                                      </p:cBhvr>
                                    </p:animEffect>
                                  </p:childTnLst>
                                </p:cTn>
                              </p:par>
                              <p:par>
                                <p:cTn id="8" presetID="10" presetClass="entr" presetSubtype="0" fill="hold" nodeType="withEffect">
                                  <p:stCondLst>
                                    <p:cond delay="1000"/>
                                  </p:stCondLst>
                                  <p:childTnLst>
                                    <p:set>
                                      <p:cBhvr>
                                        <p:cTn id="9" dur="1" fill="hold">
                                          <p:stCondLst>
                                            <p:cond delay="0"/>
                                          </p:stCondLst>
                                        </p:cTn>
                                        <p:tgtEl>
                                          <p:spTgt spid="1475"/>
                                        </p:tgtEl>
                                        <p:attrNameLst>
                                          <p:attrName>style.visibility</p:attrName>
                                        </p:attrNameLst>
                                      </p:cBhvr>
                                      <p:to>
                                        <p:strVal val="visible"/>
                                      </p:to>
                                    </p:set>
                                    <p:animEffect transition="in" filter="fade">
                                      <p:cBhvr>
                                        <p:cTn id="10" dur="500"/>
                                        <p:tgtEl>
                                          <p:spTgt spid="1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81"/>
        <p:cNvGrpSpPr/>
        <p:nvPr/>
      </p:nvGrpSpPr>
      <p:grpSpPr>
        <a:xfrm>
          <a:off x="0" y="0"/>
          <a:ext cx="0" cy="0"/>
          <a:chOff x="0" y="0"/>
          <a:chExt cx="0" cy="0"/>
        </a:xfrm>
      </p:grpSpPr>
      <p:sp>
        <p:nvSpPr>
          <p:cNvPr id="1482" name="Google Shape;1482;p91"/>
          <p:cNvSpPr/>
          <p:nvPr/>
        </p:nvSpPr>
        <p:spPr>
          <a:xfrm>
            <a:off x="5070600" y="1337567"/>
            <a:ext cx="20508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483" name="Google Shape;1483;p91"/>
          <p:cNvSpPr/>
          <p:nvPr/>
        </p:nvSpPr>
        <p:spPr>
          <a:xfrm>
            <a:off x="7430996" y="2537168"/>
            <a:ext cx="2050800" cy="590000"/>
          </a:xfrm>
          <a:prstGeom prst="roundRect">
            <a:avLst>
              <a:gd name="adj" fmla="val 50000"/>
            </a:avLst>
          </a:prstGeom>
          <a:solidFill>
            <a:srgbClr val="0D5DDF"/>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484" name="Google Shape;1484;p91"/>
          <p:cNvSpPr/>
          <p:nvPr/>
        </p:nvSpPr>
        <p:spPr>
          <a:xfrm>
            <a:off x="2710205" y="2537168"/>
            <a:ext cx="2050800" cy="590000"/>
          </a:xfrm>
          <a:prstGeom prst="roundRect">
            <a:avLst>
              <a:gd name="adj" fmla="val 50000"/>
            </a:avLst>
          </a:prstGeom>
          <a:solidFill>
            <a:srgbClr val="639729"/>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485" name="Google Shape;1485;p91"/>
          <p:cNvSpPr/>
          <p:nvPr/>
        </p:nvSpPr>
        <p:spPr>
          <a:xfrm>
            <a:off x="1583209" y="3736771"/>
            <a:ext cx="2050800" cy="590000"/>
          </a:xfrm>
          <a:prstGeom prst="roundRect">
            <a:avLst>
              <a:gd name="adj" fmla="val 50000"/>
            </a:avLst>
          </a:prstGeom>
          <a:solidFill>
            <a:srgbClr val="307BF3"/>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486" name="Google Shape;1486;p91"/>
          <p:cNvSpPr/>
          <p:nvPr/>
        </p:nvSpPr>
        <p:spPr>
          <a:xfrm>
            <a:off x="3837200" y="3736771"/>
            <a:ext cx="2050800" cy="590000"/>
          </a:xfrm>
          <a:prstGeom prst="roundRect">
            <a:avLst>
              <a:gd name="adj" fmla="val 50000"/>
            </a:avLst>
          </a:prstGeom>
          <a:solidFill>
            <a:srgbClr val="E47CA4"/>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487" name="Google Shape;1487;p91"/>
          <p:cNvSpPr/>
          <p:nvPr/>
        </p:nvSpPr>
        <p:spPr>
          <a:xfrm>
            <a:off x="6304009" y="3736771"/>
            <a:ext cx="2050800" cy="590000"/>
          </a:xfrm>
          <a:prstGeom prst="roundRect">
            <a:avLst>
              <a:gd name="adj" fmla="val 50000"/>
            </a:avLst>
          </a:prstGeom>
          <a:solidFill>
            <a:srgbClr val="307BF3"/>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488" name="Google Shape;1488;p91"/>
          <p:cNvSpPr/>
          <p:nvPr/>
        </p:nvSpPr>
        <p:spPr>
          <a:xfrm>
            <a:off x="8558000" y="3736771"/>
            <a:ext cx="2050800" cy="590000"/>
          </a:xfrm>
          <a:prstGeom prst="roundRect">
            <a:avLst>
              <a:gd name="adj" fmla="val 50000"/>
            </a:avLst>
          </a:prstGeom>
          <a:solidFill>
            <a:srgbClr val="7030A0"/>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cxnSp>
        <p:nvCxnSpPr>
          <p:cNvPr id="1489" name="Google Shape;1489;p91"/>
          <p:cNvCxnSpPr>
            <a:stCxn id="1482" idx="2"/>
            <a:endCxn id="1483" idx="0"/>
          </p:cNvCxnSpPr>
          <p:nvPr/>
        </p:nvCxnSpPr>
        <p:spPr>
          <a:xfrm rot="-5400000" flipH="1">
            <a:off x="6971400" y="1052167"/>
            <a:ext cx="609600" cy="23604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490" name="Google Shape;1490;p91"/>
          <p:cNvCxnSpPr>
            <a:stCxn id="1484" idx="0"/>
            <a:endCxn id="1482" idx="2"/>
          </p:cNvCxnSpPr>
          <p:nvPr/>
        </p:nvCxnSpPr>
        <p:spPr>
          <a:xfrm rot="-5400000">
            <a:off x="4611005" y="1052168"/>
            <a:ext cx="609600" cy="23604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491" name="Google Shape;1491;p91"/>
          <p:cNvCxnSpPr>
            <a:stCxn id="1484" idx="2"/>
            <a:endCxn id="1486" idx="0"/>
          </p:cNvCxnSpPr>
          <p:nvPr/>
        </p:nvCxnSpPr>
        <p:spPr>
          <a:xfrm rot="-5400000" flipH="1">
            <a:off x="3994355" y="2868418"/>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492" name="Google Shape;1492;p91"/>
          <p:cNvCxnSpPr>
            <a:stCxn id="1485" idx="0"/>
            <a:endCxn id="1484" idx="2"/>
          </p:cNvCxnSpPr>
          <p:nvPr/>
        </p:nvCxnSpPr>
        <p:spPr>
          <a:xfrm rot="-5400000">
            <a:off x="2867359" y="2868421"/>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493" name="Google Shape;1493;p91"/>
          <p:cNvCxnSpPr>
            <a:stCxn id="1483" idx="2"/>
            <a:endCxn id="1488" idx="0"/>
          </p:cNvCxnSpPr>
          <p:nvPr/>
        </p:nvCxnSpPr>
        <p:spPr>
          <a:xfrm rot="-5400000" flipH="1">
            <a:off x="8715146" y="2868418"/>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494" name="Google Shape;1494;p91"/>
          <p:cNvCxnSpPr>
            <a:stCxn id="1487" idx="0"/>
            <a:endCxn id="1483" idx="2"/>
          </p:cNvCxnSpPr>
          <p:nvPr/>
        </p:nvCxnSpPr>
        <p:spPr>
          <a:xfrm rot="-5400000">
            <a:off x="7588159" y="2868421"/>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pic>
        <p:nvPicPr>
          <p:cNvPr id="1495" name="Google Shape;1495;p91"/>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497" name="Google Shape;1497;p91"/>
          <p:cNvPicPr preferRelativeResize="0"/>
          <p:nvPr/>
        </p:nvPicPr>
        <p:blipFill rotWithShape="1">
          <a:blip r:embed="rId4">
            <a:alphaModFix/>
          </a:blip>
          <a:srcRect/>
          <a:stretch/>
        </p:blipFill>
        <p:spPr>
          <a:xfrm>
            <a:off x="1874483" y="5884736"/>
            <a:ext cx="904018" cy="139080"/>
          </a:xfrm>
          <a:prstGeom prst="rect">
            <a:avLst/>
          </a:prstGeom>
          <a:noFill/>
          <a:ln>
            <a:noFill/>
          </a:ln>
        </p:spPr>
      </p:pic>
      <p:sp>
        <p:nvSpPr>
          <p:cNvPr id="1498" name="Google Shape;1498;p91"/>
          <p:cNvSpPr/>
          <p:nvPr/>
        </p:nvSpPr>
        <p:spPr>
          <a:xfrm rot="-1944089">
            <a:off x="6535631" y="5818179"/>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499" name="Google Shape;1499;p91"/>
          <p:cNvSpPr/>
          <p:nvPr/>
        </p:nvSpPr>
        <p:spPr>
          <a:xfrm rot="-1944089">
            <a:off x="6793680" y="5641316"/>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500" name="Google Shape;1500;p91"/>
          <p:cNvPicPr preferRelativeResize="0"/>
          <p:nvPr/>
        </p:nvPicPr>
        <p:blipFill rotWithShape="1">
          <a:blip r:embed="rId5">
            <a:alphaModFix/>
          </a:blip>
          <a:srcRect/>
          <a:stretch/>
        </p:blipFill>
        <p:spPr>
          <a:xfrm rot="4040630">
            <a:off x="10458288" y="5127940"/>
            <a:ext cx="960766" cy="1943655"/>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497"/>
                                        </p:tgtEl>
                                        <p:attrNameLst>
                                          <p:attrName>style.visibility</p:attrName>
                                        </p:attrNameLst>
                                      </p:cBhvr>
                                      <p:to>
                                        <p:strVal val="visible"/>
                                      </p:to>
                                    </p:set>
                                    <p:animEffect transition="in" filter="fade">
                                      <p:cBhvr>
                                        <p:cTn id="7" dur="500"/>
                                        <p:tgtEl>
                                          <p:spTgt spid="1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grpSp>
        <p:nvGrpSpPr>
          <p:cNvPr id="1505" name="Google Shape;1505;p92"/>
          <p:cNvGrpSpPr/>
          <p:nvPr/>
        </p:nvGrpSpPr>
        <p:grpSpPr>
          <a:xfrm>
            <a:off x="1724982" y="1677400"/>
            <a:ext cx="3635049" cy="3396000"/>
            <a:chOff x="1293737" y="1258050"/>
            <a:chExt cx="2726286" cy="2547000"/>
          </a:xfrm>
        </p:grpSpPr>
        <p:sp>
          <p:nvSpPr>
            <p:cNvPr id="1506" name="Google Shape;1506;p92"/>
            <p:cNvSpPr/>
            <p:nvPr/>
          </p:nvSpPr>
          <p:spPr>
            <a:xfrm rot="2700000">
              <a:off x="2286374" y="1011412"/>
              <a:ext cx="561726" cy="3040276"/>
            </a:xfrm>
            <a:prstGeom prst="roundRect">
              <a:avLst>
                <a:gd name="adj" fmla="val 50000"/>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07" name="Google Shape;1507;p92"/>
            <p:cNvSpPr/>
            <p:nvPr/>
          </p:nvSpPr>
          <p:spPr>
            <a:xfrm>
              <a:off x="1510752"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600"/>
                <a:buFont typeface="Roboto"/>
                <a:buNone/>
              </a:pPr>
              <a:r>
                <a:rPr lang="en-GB" sz="1600" b="1" i="0" u="none" strike="noStrike" cap="none">
                  <a:solidFill>
                    <a:srgbClr val="000000"/>
                  </a:solidFill>
                  <a:latin typeface="Roboto"/>
                  <a:ea typeface="Roboto"/>
                  <a:cs typeface="B Nazanin" panose="00000400000000000000" pitchFamily="2" charset="-78"/>
                  <a:sym typeface="Roboto"/>
                </a:rPr>
                <a:t>1</a:t>
              </a:r>
              <a:endParaRPr sz="1600" b="1" i="0" u="none" strike="noStrike" cap="none">
                <a:solidFill>
                  <a:srgbClr val="000000"/>
                </a:solidFill>
                <a:latin typeface="Roboto"/>
                <a:ea typeface="Roboto"/>
                <a:cs typeface="B Nazanin" panose="00000400000000000000" pitchFamily="2" charset="-78"/>
                <a:sym typeface="Roboto"/>
              </a:endParaRPr>
            </a:p>
          </p:txBody>
        </p:sp>
        <p:sp>
          <p:nvSpPr>
            <p:cNvPr id="1508" name="Google Shape;1508;p92"/>
            <p:cNvSpPr txBox="1"/>
            <p:nvPr/>
          </p:nvSpPr>
          <p:spPr>
            <a:xfrm rot="-2700000">
              <a:off x="1501398" y="2241353"/>
              <a:ext cx="2332604" cy="393293"/>
            </a:xfrm>
            <a:prstGeom prst="rect">
              <a:avLst/>
            </a:prstGeom>
            <a:noFill/>
            <a:ln>
              <a:noFill/>
            </a:ln>
          </p:spPr>
          <p:txBody>
            <a:bodyPr spcFirstLastPara="1" wrap="square" lIns="121900" tIns="121900" rIns="121900" bIns="121900" anchor="ctr" anchorCtr="0">
              <a:noAutofit/>
            </a:bodyPr>
            <a:lstStyle/>
            <a:p>
              <a:pPr lvl="0" algn="ctr" rtl="1">
                <a:lnSpc>
                  <a:spcPct val="115000"/>
                </a:lnSpc>
                <a:buSzPts val="1600"/>
              </a:pPr>
              <a:r>
                <a:rPr lang="fa-IR" sz="1600" b="1" dirty="0">
                  <a:solidFill>
                    <a:srgbClr val="FFFFFF"/>
                  </a:solidFill>
                  <a:latin typeface="Roboto"/>
                  <a:ea typeface="Roboto"/>
                  <a:cs typeface="B Nazanin" panose="00000400000000000000" pitchFamily="2" charset="-78"/>
                  <a:sym typeface="Roboto"/>
                </a:rPr>
                <a:t>زمان تکلیف</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509" name="Google Shape;1509;p92"/>
            <p:cNvSpPr txBox="1"/>
            <p:nvPr/>
          </p:nvSpPr>
          <p:spPr>
            <a:xfrm rot="-2700000">
              <a:off x="1959709" y="2550697"/>
              <a:ext cx="2203628" cy="507420"/>
            </a:xfrm>
            <a:prstGeom prst="rect">
              <a:avLst/>
            </a:prstGeom>
            <a:noFill/>
            <a:ln>
              <a:noFill/>
            </a:ln>
          </p:spPr>
          <p:txBody>
            <a:bodyPr spcFirstLastPara="1" wrap="square" lIns="121900" tIns="121900" rIns="121900" bIns="121900" anchor="t" anchorCtr="0">
              <a:noAutofit/>
            </a:bodyPr>
            <a:lstStyle/>
            <a:p>
              <a:pPr lvl="0" algn="r" rtl="1">
                <a:lnSpc>
                  <a:spcPct val="150000"/>
                </a:lnSpc>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grpSp>
      <p:grpSp>
        <p:nvGrpSpPr>
          <p:cNvPr id="1510" name="Google Shape;1510;p92"/>
          <p:cNvGrpSpPr/>
          <p:nvPr/>
        </p:nvGrpSpPr>
        <p:grpSpPr>
          <a:xfrm>
            <a:off x="4271944" y="1677400"/>
            <a:ext cx="3635050" cy="3396000"/>
            <a:chOff x="3203958" y="1258050"/>
            <a:chExt cx="2726287" cy="2547000"/>
          </a:xfrm>
        </p:grpSpPr>
        <p:sp>
          <p:nvSpPr>
            <p:cNvPr id="1511" name="Google Shape;1511;p92"/>
            <p:cNvSpPr/>
            <p:nvPr/>
          </p:nvSpPr>
          <p:spPr>
            <a:xfrm rot="2700000">
              <a:off x="4196595" y="1011412"/>
              <a:ext cx="561726" cy="3040276"/>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12" name="Google Shape;1512;p92"/>
            <p:cNvSpPr/>
            <p:nvPr/>
          </p:nvSpPr>
          <p:spPr>
            <a:xfrm>
              <a:off x="3420974"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600"/>
                <a:buFont typeface="Roboto"/>
                <a:buNone/>
              </a:pPr>
              <a:r>
                <a:rPr lang="en-GB" sz="1600" b="1" i="0" u="none" strike="noStrike" cap="none">
                  <a:solidFill>
                    <a:srgbClr val="000000"/>
                  </a:solidFill>
                  <a:latin typeface="Roboto"/>
                  <a:ea typeface="Roboto"/>
                  <a:cs typeface="B Nazanin" panose="00000400000000000000" pitchFamily="2" charset="-78"/>
                  <a:sym typeface="Roboto"/>
                </a:rPr>
                <a:t>2</a:t>
              </a:r>
              <a:endParaRPr sz="1600" b="1" i="0" u="none" strike="noStrike" cap="none">
                <a:solidFill>
                  <a:srgbClr val="000000"/>
                </a:solidFill>
                <a:latin typeface="Roboto"/>
                <a:ea typeface="Roboto"/>
                <a:cs typeface="B Nazanin" panose="00000400000000000000" pitchFamily="2" charset="-78"/>
                <a:sym typeface="Roboto"/>
              </a:endParaRPr>
            </a:p>
          </p:txBody>
        </p:sp>
        <p:sp>
          <p:nvSpPr>
            <p:cNvPr id="1513" name="Google Shape;1513;p92"/>
            <p:cNvSpPr txBox="1"/>
            <p:nvPr/>
          </p:nvSpPr>
          <p:spPr>
            <a:xfrm rot="-2700000">
              <a:off x="3410687" y="2240903"/>
              <a:ext cx="2333877" cy="393293"/>
            </a:xfrm>
            <a:prstGeom prst="rect">
              <a:avLst/>
            </a:prstGeom>
            <a:noFill/>
            <a:ln>
              <a:noFill/>
            </a:ln>
          </p:spPr>
          <p:txBody>
            <a:bodyPr spcFirstLastPara="1" wrap="square" lIns="121900" tIns="121900" rIns="121900" bIns="121900" anchor="ctr" anchorCtr="0">
              <a:noAutofit/>
            </a:bodyPr>
            <a:lstStyle/>
            <a:p>
              <a:pPr lvl="0" algn="ctr" rtl="1">
                <a:lnSpc>
                  <a:spcPct val="115000"/>
                </a:lnSpc>
                <a:buSzPts val="1600"/>
              </a:pPr>
              <a:r>
                <a:rPr lang="fa-IR" sz="1600" b="1" dirty="0">
                  <a:solidFill>
                    <a:srgbClr val="FFFFFF"/>
                  </a:solidFill>
                  <a:latin typeface="Roboto"/>
                  <a:ea typeface="Roboto"/>
                  <a:cs typeface="B Nazanin" panose="00000400000000000000" pitchFamily="2" charset="-78"/>
                  <a:sym typeface="Roboto"/>
                </a:rPr>
                <a:t>زمان تکلیف</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514" name="Google Shape;1514;p92"/>
            <p:cNvSpPr txBox="1"/>
            <p:nvPr/>
          </p:nvSpPr>
          <p:spPr>
            <a:xfrm rot="-2700000">
              <a:off x="3869931" y="2550697"/>
              <a:ext cx="2203628" cy="507420"/>
            </a:xfrm>
            <a:prstGeom prst="rect">
              <a:avLst/>
            </a:prstGeom>
            <a:noFill/>
            <a:ln>
              <a:noFill/>
            </a:ln>
          </p:spPr>
          <p:txBody>
            <a:bodyPr spcFirstLastPara="1" wrap="square" lIns="121900" tIns="121900" rIns="121900" bIns="121900" anchor="t" anchorCtr="0">
              <a:noAutofit/>
            </a:bodyPr>
            <a:lstStyle/>
            <a:p>
              <a:pPr lvl="0" algn="r" rtl="1">
                <a:lnSpc>
                  <a:spcPct val="150000"/>
                </a:lnSpc>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grpSp>
      <p:grpSp>
        <p:nvGrpSpPr>
          <p:cNvPr id="1515" name="Google Shape;1515;p92"/>
          <p:cNvGrpSpPr/>
          <p:nvPr/>
        </p:nvGrpSpPr>
        <p:grpSpPr>
          <a:xfrm>
            <a:off x="6831969" y="1677400"/>
            <a:ext cx="3635049" cy="3396000"/>
            <a:chOff x="5123977" y="1258050"/>
            <a:chExt cx="2726287" cy="2547000"/>
          </a:xfrm>
        </p:grpSpPr>
        <p:sp>
          <p:nvSpPr>
            <p:cNvPr id="1516" name="Google Shape;1516;p92"/>
            <p:cNvSpPr/>
            <p:nvPr/>
          </p:nvSpPr>
          <p:spPr>
            <a:xfrm rot="2700000">
              <a:off x="6116614" y="1011412"/>
              <a:ext cx="561726" cy="3040276"/>
            </a:xfrm>
            <a:prstGeom prst="roundRect">
              <a:avLst>
                <a:gd name="adj" fmla="val 50000"/>
              </a:avLst>
            </a:prstGeom>
            <a:solidFill>
              <a:srgbClr val="70AD47"/>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17" name="Google Shape;1517;p92"/>
            <p:cNvSpPr/>
            <p:nvPr/>
          </p:nvSpPr>
          <p:spPr>
            <a:xfrm>
              <a:off x="5340992"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600"/>
                <a:buFont typeface="Roboto"/>
                <a:buNone/>
              </a:pPr>
              <a:r>
                <a:rPr lang="en-GB" sz="1600" b="1" i="0" u="none" strike="noStrike" cap="none">
                  <a:solidFill>
                    <a:srgbClr val="000000"/>
                  </a:solidFill>
                  <a:latin typeface="Roboto"/>
                  <a:ea typeface="Roboto"/>
                  <a:cs typeface="B Nazanin" panose="00000400000000000000" pitchFamily="2" charset="-78"/>
                  <a:sym typeface="Roboto"/>
                </a:rPr>
                <a:t>3</a:t>
              </a:r>
              <a:endParaRPr sz="1600" b="1" i="0" u="none" strike="noStrike" cap="none">
                <a:solidFill>
                  <a:srgbClr val="000000"/>
                </a:solidFill>
                <a:latin typeface="Roboto"/>
                <a:ea typeface="Roboto"/>
                <a:cs typeface="B Nazanin" panose="00000400000000000000" pitchFamily="2" charset="-78"/>
                <a:sym typeface="Roboto"/>
              </a:endParaRPr>
            </a:p>
          </p:txBody>
        </p:sp>
        <p:sp>
          <p:nvSpPr>
            <p:cNvPr id="1518" name="Google Shape;1518;p92"/>
            <p:cNvSpPr txBox="1"/>
            <p:nvPr/>
          </p:nvSpPr>
          <p:spPr>
            <a:xfrm rot="-2700000">
              <a:off x="5323969" y="2238203"/>
              <a:ext cx="2341513" cy="393293"/>
            </a:xfrm>
            <a:prstGeom prst="rect">
              <a:avLst/>
            </a:prstGeom>
            <a:noFill/>
            <a:ln>
              <a:noFill/>
            </a:ln>
          </p:spPr>
          <p:txBody>
            <a:bodyPr spcFirstLastPara="1" wrap="square" lIns="121900" tIns="121900" rIns="121900" bIns="121900" anchor="ctr" anchorCtr="0">
              <a:noAutofit/>
            </a:bodyPr>
            <a:lstStyle/>
            <a:p>
              <a:pPr lvl="0" algn="ctr" rtl="1">
                <a:lnSpc>
                  <a:spcPct val="115000"/>
                </a:lnSpc>
                <a:buSzPts val="1600"/>
              </a:pPr>
              <a:r>
                <a:rPr lang="fa-IR" sz="1600" b="1" dirty="0">
                  <a:solidFill>
                    <a:srgbClr val="FFFFFF"/>
                  </a:solidFill>
                  <a:latin typeface="Roboto"/>
                  <a:ea typeface="Roboto"/>
                  <a:cs typeface="B Nazanin" panose="00000400000000000000" pitchFamily="2" charset="-78"/>
                  <a:sym typeface="Roboto"/>
                </a:rPr>
                <a:t>زمان تکلیف</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519" name="Google Shape;1519;p92"/>
            <p:cNvSpPr txBox="1"/>
            <p:nvPr/>
          </p:nvSpPr>
          <p:spPr>
            <a:xfrm rot="-2700000">
              <a:off x="5789949" y="2550697"/>
              <a:ext cx="2203628" cy="507420"/>
            </a:xfrm>
            <a:prstGeom prst="rect">
              <a:avLst/>
            </a:prstGeom>
            <a:noFill/>
            <a:ln>
              <a:noFill/>
            </a:ln>
          </p:spPr>
          <p:txBody>
            <a:bodyPr spcFirstLastPara="1" wrap="square" lIns="121900" tIns="121900" rIns="121900" bIns="121900" anchor="t" anchorCtr="0">
              <a:noAutofit/>
            </a:bodyPr>
            <a:lstStyle/>
            <a:p>
              <a:pPr lvl="0" algn="r" rtl="1">
                <a:lnSpc>
                  <a:spcPct val="150000"/>
                </a:lnSpc>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grpSp>
      <p:pic>
        <p:nvPicPr>
          <p:cNvPr id="1520" name="Google Shape;1520;p92"/>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522" name="Google Shape;1522;p92"/>
          <p:cNvPicPr preferRelativeResize="0"/>
          <p:nvPr/>
        </p:nvPicPr>
        <p:blipFill rotWithShape="1">
          <a:blip r:embed="rId4">
            <a:alphaModFix/>
          </a:blip>
          <a:srcRect/>
          <a:stretch/>
        </p:blipFill>
        <p:spPr>
          <a:xfrm>
            <a:off x="1176989" y="6003231"/>
            <a:ext cx="904018" cy="139080"/>
          </a:xfrm>
          <a:prstGeom prst="rect">
            <a:avLst/>
          </a:prstGeom>
          <a:noFill/>
          <a:ln>
            <a:noFill/>
          </a:ln>
        </p:spPr>
      </p:pic>
      <p:sp>
        <p:nvSpPr>
          <p:cNvPr id="1523" name="Google Shape;1523;p92"/>
          <p:cNvSpPr/>
          <p:nvPr/>
        </p:nvSpPr>
        <p:spPr>
          <a:xfrm rot="-1944089">
            <a:off x="5838137" y="5936674"/>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24" name="Google Shape;1524;p92"/>
          <p:cNvSpPr/>
          <p:nvPr/>
        </p:nvSpPr>
        <p:spPr>
          <a:xfrm rot="-1944089">
            <a:off x="6096186" y="5759811"/>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05"/>
                                        </p:tgtEl>
                                        <p:attrNameLst>
                                          <p:attrName>style.visibility</p:attrName>
                                        </p:attrNameLst>
                                      </p:cBhvr>
                                      <p:to>
                                        <p:strVal val="visible"/>
                                      </p:to>
                                    </p:set>
                                    <p:anim calcmode="lin" valueType="num">
                                      <p:cBhvr additive="base">
                                        <p:cTn id="7" dur="500"/>
                                        <p:tgtEl>
                                          <p:spTgt spid="1505"/>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250"/>
                                  </p:stCondLst>
                                  <p:childTnLst>
                                    <p:set>
                                      <p:cBhvr>
                                        <p:cTn id="9" dur="1" fill="hold">
                                          <p:stCondLst>
                                            <p:cond delay="0"/>
                                          </p:stCondLst>
                                        </p:cTn>
                                        <p:tgtEl>
                                          <p:spTgt spid="1510"/>
                                        </p:tgtEl>
                                        <p:attrNameLst>
                                          <p:attrName>style.visibility</p:attrName>
                                        </p:attrNameLst>
                                      </p:cBhvr>
                                      <p:to>
                                        <p:strVal val="visible"/>
                                      </p:to>
                                    </p:set>
                                    <p:anim calcmode="lin" valueType="num">
                                      <p:cBhvr additive="base">
                                        <p:cTn id="10" dur="500"/>
                                        <p:tgtEl>
                                          <p:spTgt spid="1510"/>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500"/>
                                  </p:stCondLst>
                                  <p:childTnLst>
                                    <p:set>
                                      <p:cBhvr>
                                        <p:cTn id="12" dur="1" fill="hold">
                                          <p:stCondLst>
                                            <p:cond delay="0"/>
                                          </p:stCondLst>
                                        </p:cTn>
                                        <p:tgtEl>
                                          <p:spTgt spid="1515"/>
                                        </p:tgtEl>
                                        <p:attrNameLst>
                                          <p:attrName>style.visibility</p:attrName>
                                        </p:attrNameLst>
                                      </p:cBhvr>
                                      <p:to>
                                        <p:strVal val="visible"/>
                                      </p:to>
                                    </p:set>
                                    <p:anim calcmode="lin" valueType="num">
                                      <p:cBhvr additive="base">
                                        <p:cTn id="13" dur="500"/>
                                        <p:tgtEl>
                                          <p:spTgt spid="1515"/>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250"/>
                                  </p:stCondLst>
                                  <p:childTnLst>
                                    <p:set>
                                      <p:cBhvr>
                                        <p:cTn id="15" dur="1" fill="hold">
                                          <p:stCondLst>
                                            <p:cond delay="0"/>
                                          </p:stCondLst>
                                        </p:cTn>
                                        <p:tgtEl>
                                          <p:spTgt spid="1522"/>
                                        </p:tgtEl>
                                        <p:attrNameLst>
                                          <p:attrName>style.visibility</p:attrName>
                                        </p:attrNameLst>
                                      </p:cBhvr>
                                      <p:to>
                                        <p:strVal val="visible"/>
                                      </p:to>
                                    </p:set>
                                    <p:animEffect transition="in" filter="fade">
                                      <p:cBhvr>
                                        <p:cTn id="16" dur="500"/>
                                        <p:tgtEl>
                                          <p:spTgt spid="1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28"/>
        <p:cNvGrpSpPr/>
        <p:nvPr/>
      </p:nvGrpSpPr>
      <p:grpSpPr>
        <a:xfrm>
          <a:off x="0" y="0"/>
          <a:ext cx="0" cy="0"/>
          <a:chOff x="0" y="0"/>
          <a:chExt cx="0" cy="0"/>
        </a:xfrm>
      </p:grpSpPr>
      <p:pic>
        <p:nvPicPr>
          <p:cNvPr id="1529" name="Google Shape;1529;p93"/>
          <p:cNvPicPr preferRelativeResize="0"/>
          <p:nvPr/>
        </p:nvPicPr>
        <p:blipFill rotWithShape="1">
          <a:blip r:embed="rId3">
            <a:alphaModFix/>
          </a:blip>
          <a:srcRect/>
          <a:stretch/>
        </p:blipFill>
        <p:spPr>
          <a:xfrm>
            <a:off x="-1" y="26377"/>
            <a:ext cx="12198337" cy="6831623"/>
          </a:xfrm>
          <a:prstGeom prst="rect">
            <a:avLst/>
          </a:prstGeom>
          <a:noFill/>
          <a:ln>
            <a:noFill/>
          </a:ln>
        </p:spPr>
      </p:pic>
      <p:sp>
        <p:nvSpPr>
          <p:cNvPr id="1530" name="Google Shape;1530;p93"/>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531" name="Google Shape;1531;p93" descr="DNA"/>
          <p:cNvPicPr preferRelativeResize="0"/>
          <p:nvPr/>
        </p:nvPicPr>
        <p:blipFill rotWithShape="1">
          <a:blip r:embed="rId4">
            <a:alphaModFix/>
          </a:blip>
          <a:srcRect/>
          <a:stretch/>
        </p:blipFill>
        <p:spPr>
          <a:xfrm rot="750332">
            <a:off x="1086206" y="867314"/>
            <a:ext cx="4767776" cy="4767774"/>
          </a:xfrm>
          <a:prstGeom prst="rect">
            <a:avLst/>
          </a:prstGeom>
          <a:noFill/>
          <a:ln>
            <a:noFill/>
          </a:ln>
        </p:spPr>
      </p:pic>
      <p:sp>
        <p:nvSpPr>
          <p:cNvPr id="1532" name="Google Shape;1532;p93"/>
          <p:cNvSpPr txBox="1"/>
          <p:nvPr/>
        </p:nvSpPr>
        <p:spPr>
          <a:xfrm>
            <a:off x="5669010" y="2548942"/>
            <a:ext cx="5250990" cy="3139321"/>
          </a:xfrm>
          <a:prstGeom prst="rect">
            <a:avLst/>
          </a:prstGeom>
          <a:noFill/>
          <a:ln>
            <a:noFill/>
          </a:ln>
        </p:spPr>
        <p:txBody>
          <a:bodyPr spcFirstLastPara="1" wrap="square" lIns="91425" tIns="45700" rIns="91425" bIns="45700" anchor="t" anchorCtr="0">
            <a:noAutofit/>
          </a:bodyPr>
          <a:lstStyle/>
          <a:p>
            <a:pPr lvl="0" algn="ctr">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 برای دراز کشیدن قبل از او در گلوی بیمارستان، تخت های مراقبت، من اهمیتی نمی دهم، لازم نیست نگران باشم، نیازی نیست نگران محدودیت های لیگولا باشم. دارو و قرصی وجود ندارد. ماساژ باید زودتر از موعد انجام شود. حالا به کمان نگاه نکن حتی املاک و مستغلات، گربه مانند یک زن باردار، فقط باردار بود</a:t>
            </a:r>
            <a:endParaRPr dirty="0">
              <a:cs typeface="B Nazanin" panose="00000400000000000000" pitchFamily="2" charset="-78"/>
            </a:endParaRPr>
          </a:p>
        </p:txBody>
      </p:sp>
      <p:sp>
        <p:nvSpPr>
          <p:cNvPr id="1533" name="Google Shape;1533;p93"/>
          <p:cNvSpPr txBox="1"/>
          <p:nvPr/>
        </p:nvSpPr>
        <p:spPr>
          <a:xfrm>
            <a:off x="6313617" y="680669"/>
            <a:ext cx="4284451" cy="759000"/>
          </a:xfrm>
          <a:prstGeom prst="rect">
            <a:avLst/>
          </a:prstGeom>
          <a:noFill/>
          <a:ln>
            <a:noFill/>
          </a:ln>
        </p:spPr>
        <p:txBody>
          <a:bodyPr spcFirstLastPara="1" wrap="square" lIns="91425" tIns="45700" rIns="91425" bIns="45700" anchor="t" anchorCtr="0">
            <a:noAutofit/>
          </a:bodyPr>
          <a:lstStyle/>
          <a:p>
            <a:pPr lvl="0" algn="ctr">
              <a:buClr>
                <a:srgbClr val="FFFFFF"/>
              </a:buClr>
              <a:buSzPts val="5000"/>
            </a:pPr>
            <a:r>
              <a:rPr lang="fa-IR" sz="5000" b="1" dirty="0">
                <a:solidFill>
                  <a:srgbClr val="FFFFFF"/>
                </a:solidFill>
                <a:latin typeface="Raleway"/>
                <a:ea typeface="Raleway"/>
                <a:cs typeface="B Nazanin" panose="00000400000000000000" pitchFamily="2" charset="-78"/>
                <a:sym typeface="Raleway"/>
              </a:rPr>
              <a:t>از آیکون ها استفاده کنید</a:t>
            </a:r>
            <a:endParaRPr sz="5000" b="1" i="0" u="none" strike="noStrike" cap="none" dirty="0">
              <a:solidFill>
                <a:srgbClr val="FFFFFF"/>
              </a:solidFill>
              <a:latin typeface="Raleway"/>
              <a:ea typeface="Raleway"/>
              <a:cs typeface="B Nazanin" panose="00000400000000000000" pitchFamily="2" charset="-78"/>
              <a:sym typeface="Raleway"/>
            </a:endParaRPr>
          </a:p>
        </p:txBody>
      </p:sp>
      <p:pic>
        <p:nvPicPr>
          <p:cNvPr id="1534" name="Google Shape;1534;p93"/>
          <p:cNvPicPr preferRelativeResize="0"/>
          <p:nvPr/>
        </p:nvPicPr>
        <p:blipFill rotWithShape="1">
          <a:blip r:embed="rId5">
            <a:alphaModFix/>
          </a:blip>
          <a:srcRect/>
          <a:stretch/>
        </p:blipFill>
        <p:spPr>
          <a:xfrm>
            <a:off x="2060071" y="1783328"/>
            <a:ext cx="904018" cy="139080"/>
          </a:xfrm>
          <a:prstGeom prst="rect">
            <a:avLst/>
          </a:prstGeom>
          <a:noFill/>
          <a:ln>
            <a:noFill/>
          </a:ln>
        </p:spPr>
      </p:pic>
      <p:pic>
        <p:nvPicPr>
          <p:cNvPr id="1535" name="Google Shape;1535;p93"/>
          <p:cNvPicPr preferRelativeResize="0"/>
          <p:nvPr/>
        </p:nvPicPr>
        <p:blipFill rotWithShape="1">
          <a:blip r:embed="rId5">
            <a:alphaModFix/>
          </a:blip>
          <a:srcRect/>
          <a:stretch/>
        </p:blipFill>
        <p:spPr>
          <a:xfrm>
            <a:off x="9605710" y="5537820"/>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534"/>
                                        </p:tgtEl>
                                        <p:attrNameLst>
                                          <p:attrName>style.visibility</p:attrName>
                                        </p:attrNameLst>
                                      </p:cBhvr>
                                      <p:to>
                                        <p:strVal val="visible"/>
                                      </p:to>
                                    </p:set>
                                    <p:animEffect transition="in" filter="fade">
                                      <p:cBhvr>
                                        <p:cTn id="7" dur="500"/>
                                        <p:tgtEl>
                                          <p:spTgt spid="1534"/>
                                        </p:tgtEl>
                                      </p:cBhvr>
                                    </p:animEffect>
                                  </p:childTnLst>
                                </p:cTn>
                              </p:par>
                              <p:par>
                                <p:cTn id="8" presetID="10" presetClass="entr" presetSubtype="0" fill="hold" nodeType="withEffect">
                                  <p:stCondLst>
                                    <p:cond delay="250"/>
                                  </p:stCondLst>
                                  <p:childTnLst>
                                    <p:set>
                                      <p:cBhvr>
                                        <p:cTn id="9" dur="1" fill="hold">
                                          <p:stCondLst>
                                            <p:cond delay="0"/>
                                          </p:stCondLst>
                                        </p:cTn>
                                        <p:tgtEl>
                                          <p:spTgt spid="1535"/>
                                        </p:tgtEl>
                                        <p:attrNameLst>
                                          <p:attrName>style.visibility</p:attrName>
                                        </p:attrNameLst>
                                      </p:cBhvr>
                                      <p:to>
                                        <p:strVal val="visible"/>
                                      </p:to>
                                    </p:set>
                                    <p:animEffect transition="in" filter="fade">
                                      <p:cBhvr>
                                        <p:cTn id="10" dur="500"/>
                                        <p:tgtEl>
                                          <p:spTgt spid="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39"/>
        <p:cNvGrpSpPr/>
        <p:nvPr/>
      </p:nvGrpSpPr>
      <p:grpSpPr>
        <a:xfrm>
          <a:off x="0" y="0"/>
          <a:ext cx="0" cy="0"/>
          <a:chOff x="0" y="0"/>
          <a:chExt cx="0" cy="0"/>
        </a:xfrm>
      </p:grpSpPr>
      <p:sp>
        <p:nvSpPr>
          <p:cNvPr id="1540" name="Google Shape;1540;p94"/>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41" name="Google Shape;1541;p94"/>
          <p:cNvSpPr txBox="1"/>
          <p:nvPr/>
        </p:nvSpPr>
        <p:spPr>
          <a:xfrm>
            <a:off x="5935969" y="1992689"/>
            <a:ext cx="5250990" cy="3139321"/>
          </a:xfrm>
          <a:prstGeom prst="rect">
            <a:avLst/>
          </a:prstGeom>
          <a:noFill/>
          <a:ln>
            <a:noFill/>
          </a:ln>
        </p:spPr>
        <p:txBody>
          <a:bodyPr spcFirstLastPara="1" wrap="square" lIns="91425" tIns="45700" rIns="91425" bIns="45700" anchor="t" anchorCtr="0">
            <a:noAutofit/>
          </a:bodyPr>
          <a:lstStyle/>
          <a:p>
            <a:pPr lvl="0" algn="ctr" rtl="1">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 برای دراز کشیدن قبل از او در گلوی بیمارستان، تخت های مراقبت، من اهمیتی نمی دهم، لازم نیست نگران باشم، نیازی نیست نگران محدودیت های لیگولا باشم. دارو و قرصی وجود ندارد. ماساژ باید زودتر از موعد انجام شود. حالا به کمان نگاه نکن حتی املاک و مستغلات، گربه مانند یک زن باردار، فقط باردار بود</a:t>
            </a:r>
            <a:endParaRPr dirty="0">
              <a:cs typeface="B Nazanin" panose="00000400000000000000" pitchFamily="2" charset="-78"/>
            </a:endParaRPr>
          </a:p>
        </p:txBody>
      </p:sp>
      <p:pic>
        <p:nvPicPr>
          <p:cNvPr id="1542" name="Google Shape;1542;p94"/>
          <p:cNvPicPr preferRelativeResize="0"/>
          <p:nvPr/>
        </p:nvPicPr>
        <p:blipFill rotWithShape="1">
          <a:blip r:embed="rId3">
            <a:alphaModFix/>
          </a:blip>
          <a:srcRect/>
          <a:stretch/>
        </p:blipFill>
        <p:spPr>
          <a:xfrm>
            <a:off x="455109" y="676274"/>
            <a:ext cx="5371171" cy="5505450"/>
          </a:xfrm>
          <a:prstGeom prst="rect">
            <a:avLst/>
          </a:prstGeom>
          <a:noFill/>
          <a:ln>
            <a:noFill/>
          </a:ln>
        </p:spPr>
      </p:pic>
      <p:sp>
        <p:nvSpPr>
          <p:cNvPr id="1543" name="Google Shape;1543;p94"/>
          <p:cNvSpPr txBox="1"/>
          <p:nvPr/>
        </p:nvSpPr>
        <p:spPr>
          <a:xfrm>
            <a:off x="4913389" y="475887"/>
            <a:ext cx="7296149" cy="861774"/>
          </a:xfrm>
          <a:prstGeom prst="rect">
            <a:avLst/>
          </a:prstGeom>
          <a:noFill/>
          <a:ln>
            <a:noFill/>
          </a:ln>
        </p:spPr>
        <p:txBody>
          <a:bodyPr spcFirstLastPara="1" wrap="square" lIns="91425" tIns="45700" rIns="91425" bIns="45700" anchor="t" anchorCtr="0">
            <a:noAutofit/>
          </a:bodyPr>
          <a:lstStyle/>
          <a:p>
            <a:pPr lvl="0" algn="ctr" rtl="1">
              <a:buClr>
                <a:srgbClr val="FFFFFF"/>
              </a:buClr>
              <a:buSzPts val="5000"/>
            </a:pPr>
            <a:r>
              <a:rPr lang="fa-IR" sz="5000" b="1" dirty="0">
                <a:solidFill>
                  <a:srgbClr val="FFFFFF"/>
                </a:solidFill>
                <a:latin typeface="Raleway"/>
                <a:ea typeface="Raleway"/>
                <a:cs typeface="B Nazanin" panose="00000400000000000000" pitchFamily="2" charset="-78"/>
                <a:sym typeface="Raleway"/>
              </a:rPr>
              <a:t>یک اسلاید دیگر</a:t>
            </a:r>
            <a:endParaRPr sz="5000" b="1" i="0" u="none" strike="noStrike" cap="none" dirty="0">
              <a:solidFill>
                <a:srgbClr val="FFFFFF"/>
              </a:solidFill>
              <a:latin typeface="Raleway"/>
              <a:ea typeface="Raleway"/>
              <a:cs typeface="B Nazanin" panose="00000400000000000000" pitchFamily="2" charset="-78"/>
              <a:sym typeface="Raleway"/>
            </a:endParaRPr>
          </a:p>
        </p:txBody>
      </p:sp>
      <p:pic>
        <p:nvPicPr>
          <p:cNvPr id="1544" name="Google Shape;1544;p94"/>
          <p:cNvPicPr preferRelativeResize="0"/>
          <p:nvPr/>
        </p:nvPicPr>
        <p:blipFill rotWithShape="1">
          <a:blip r:embed="rId4">
            <a:alphaModFix/>
          </a:blip>
          <a:srcRect/>
          <a:stretch/>
        </p:blipFill>
        <p:spPr>
          <a:xfrm>
            <a:off x="1069471" y="1002278"/>
            <a:ext cx="904018" cy="139080"/>
          </a:xfrm>
          <a:prstGeom prst="rect">
            <a:avLst/>
          </a:prstGeom>
          <a:noFill/>
          <a:ln>
            <a:noFill/>
          </a:ln>
        </p:spPr>
      </p:pic>
      <p:pic>
        <p:nvPicPr>
          <p:cNvPr id="1545" name="Google Shape;1545;p94"/>
          <p:cNvPicPr preferRelativeResize="0"/>
          <p:nvPr/>
        </p:nvPicPr>
        <p:blipFill rotWithShape="1">
          <a:blip r:embed="rId4">
            <a:alphaModFix/>
          </a:blip>
          <a:srcRect/>
          <a:stretch/>
        </p:blipFill>
        <p:spPr>
          <a:xfrm>
            <a:off x="9605710" y="5537820"/>
            <a:ext cx="904018" cy="139080"/>
          </a:xfrm>
          <a:prstGeom prst="rect">
            <a:avLst/>
          </a:prstGeom>
          <a:noFill/>
          <a:ln>
            <a:noFill/>
          </a:ln>
        </p:spPr>
      </p:pic>
      <p:sp>
        <p:nvSpPr>
          <p:cNvPr id="1546" name="Google Shape;1546;p94"/>
          <p:cNvSpPr txBox="1"/>
          <p:nvPr/>
        </p:nvSpPr>
        <p:spPr>
          <a:xfrm>
            <a:off x="1765300" y="5855722"/>
            <a:ext cx="3111500" cy="261610"/>
          </a:xfrm>
          <a:prstGeom prst="rect">
            <a:avLst/>
          </a:prstGeom>
          <a:noFill/>
          <a:ln>
            <a:noFill/>
          </a:ln>
        </p:spPr>
        <p:txBody>
          <a:bodyPr spcFirstLastPara="1" wrap="square" lIns="91425" tIns="45700" rIns="91425" bIns="45700" anchor="t" anchorCtr="0">
            <a:noAutofit/>
          </a:bodyPr>
          <a:lstStyle/>
          <a:p>
            <a:pPr lvl="0" algn="ctr" rtl="1">
              <a:buClr>
                <a:srgbClr val="FFFFFF"/>
              </a:buClr>
              <a:buSzPts val="1100"/>
            </a:pPr>
            <a:r>
              <a:rPr lang="fa-IR" sz="1100" dirty="0">
                <a:solidFill>
                  <a:srgbClr val="FFFFFF"/>
                </a:solidFill>
                <a:latin typeface="Raleway"/>
                <a:ea typeface="Raleway"/>
                <a:cs typeface="B Nazanin" panose="00000400000000000000" pitchFamily="2" charset="-78"/>
                <a:sym typeface="Raleway"/>
              </a:rPr>
              <a:t>تصویر توسط: </a:t>
            </a:r>
            <a:r>
              <a:rPr lang="en-GB" sz="1100" dirty="0">
                <a:solidFill>
                  <a:srgbClr val="FFFFFF"/>
                </a:solidFill>
                <a:latin typeface="Raleway"/>
                <a:ea typeface="Raleway"/>
                <a:cs typeface="B Nazanin" panose="00000400000000000000" pitchFamily="2" charset="-78"/>
                <a:sym typeface="Raleway"/>
              </a:rPr>
              <a:t>Pixabay.com</a:t>
            </a:r>
            <a:endParaRPr sz="1100" b="0" i="0" u="none" strike="noStrike" cap="none" dirty="0">
              <a:solidFill>
                <a:srgbClr val="FFFFFF"/>
              </a:solidFill>
              <a:latin typeface="Raleway"/>
              <a:ea typeface="Raleway"/>
              <a:cs typeface="B Nazanin" panose="00000400000000000000" pitchFamily="2" charset="-78"/>
              <a:sym typeface="Raleway"/>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544"/>
                                        </p:tgtEl>
                                        <p:attrNameLst>
                                          <p:attrName>style.visibility</p:attrName>
                                        </p:attrNameLst>
                                      </p:cBhvr>
                                      <p:to>
                                        <p:strVal val="visible"/>
                                      </p:to>
                                    </p:set>
                                    <p:animEffect transition="in" filter="fade">
                                      <p:cBhvr>
                                        <p:cTn id="7" dur="500"/>
                                        <p:tgtEl>
                                          <p:spTgt spid="1544"/>
                                        </p:tgtEl>
                                      </p:cBhvr>
                                    </p:animEffect>
                                  </p:childTnLst>
                                </p:cTn>
                              </p:par>
                              <p:par>
                                <p:cTn id="8" presetID="10" presetClass="entr" presetSubtype="0" fill="hold" nodeType="withEffect">
                                  <p:stCondLst>
                                    <p:cond delay="250"/>
                                  </p:stCondLst>
                                  <p:childTnLst>
                                    <p:set>
                                      <p:cBhvr>
                                        <p:cTn id="9" dur="1" fill="hold">
                                          <p:stCondLst>
                                            <p:cond delay="0"/>
                                          </p:stCondLst>
                                        </p:cTn>
                                        <p:tgtEl>
                                          <p:spTgt spid="1545"/>
                                        </p:tgtEl>
                                        <p:attrNameLst>
                                          <p:attrName>style.visibility</p:attrName>
                                        </p:attrNameLst>
                                      </p:cBhvr>
                                      <p:to>
                                        <p:strVal val="visible"/>
                                      </p:to>
                                    </p:set>
                                    <p:animEffect transition="in" filter="fade">
                                      <p:cBhvr>
                                        <p:cTn id="10" dur="500"/>
                                        <p:tgtEl>
                                          <p:spTgt spid="1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50"/>
        <p:cNvGrpSpPr/>
        <p:nvPr/>
      </p:nvGrpSpPr>
      <p:grpSpPr>
        <a:xfrm>
          <a:off x="0" y="0"/>
          <a:ext cx="0" cy="0"/>
          <a:chOff x="0" y="0"/>
          <a:chExt cx="0" cy="0"/>
        </a:xfrm>
      </p:grpSpPr>
      <p:grpSp>
        <p:nvGrpSpPr>
          <p:cNvPr id="1551" name="Google Shape;1551;p95"/>
          <p:cNvGrpSpPr/>
          <p:nvPr/>
        </p:nvGrpSpPr>
        <p:grpSpPr>
          <a:xfrm>
            <a:off x="7509756" y="1597942"/>
            <a:ext cx="4407600" cy="4644067"/>
            <a:chOff x="5632317" y="1189775"/>
            <a:chExt cx="3305700" cy="3483050"/>
          </a:xfrm>
        </p:grpSpPr>
        <p:sp>
          <p:nvSpPr>
            <p:cNvPr id="1552" name="Google Shape;1552;p95"/>
            <p:cNvSpPr/>
            <p:nvPr/>
          </p:nvSpPr>
          <p:spPr>
            <a:xfrm>
              <a:off x="5632317" y="1189775"/>
              <a:ext cx="3305700" cy="669000"/>
            </a:xfrm>
            <a:prstGeom prst="chevron">
              <a:avLst>
                <a:gd name="adj" fmla="val 50000"/>
              </a:avLst>
            </a:prstGeom>
            <a:solidFill>
              <a:srgbClr val="00B0F0"/>
            </a:solidFill>
            <a:ln>
              <a:noFill/>
            </a:ln>
          </p:spPr>
          <p:txBody>
            <a:bodyPr spcFirstLastPara="1" wrap="square" lIns="121900" tIns="121900" rIns="121900" bIns="121900" anchor="ctr" anchorCtr="0">
              <a:noAutofit/>
            </a:bodyPr>
            <a:lstStyle/>
            <a:p>
              <a:pPr lvl="0" algn="ctr" rtl="1">
                <a:buSzPts val="1867"/>
              </a:pPr>
              <a:r>
                <a:rPr lang="fa-IR" sz="1867" dirty="0">
                  <a:solidFill>
                    <a:srgbClr val="FFFFFF"/>
                  </a:solidFill>
                  <a:latin typeface="Roboto"/>
                  <a:ea typeface="Roboto"/>
                  <a:cs typeface="B Nazanin" panose="00000400000000000000" pitchFamily="2" charset="-78"/>
                  <a:sym typeface="Roboto"/>
                </a:rPr>
                <a:t>مشتری 3</a:t>
              </a:r>
              <a:endParaRPr sz="1867" b="0" i="0" u="none" strike="noStrike" cap="none" dirty="0">
                <a:solidFill>
                  <a:srgbClr val="FFFFFF"/>
                </a:solidFill>
                <a:latin typeface="Roboto"/>
                <a:ea typeface="Roboto"/>
                <a:cs typeface="B Nazanin" panose="00000400000000000000" pitchFamily="2" charset="-78"/>
                <a:sym typeface="Roboto"/>
              </a:endParaRPr>
            </a:p>
          </p:txBody>
        </p:sp>
        <p:sp>
          <p:nvSpPr>
            <p:cNvPr id="1553" name="Google Shape;1553;p95"/>
            <p:cNvSpPr txBox="1"/>
            <p:nvPr/>
          </p:nvSpPr>
          <p:spPr>
            <a:xfrm>
              <a:off x="5997844" y="2057125"/>
              <a:ext cx="2405420" cy="2615700"/>
            </a:xfrm>
            <a:prstGeom prst="rect">
              <a:avLst/>
            </a:prstGeom>
            <a:noFill/>
            <a:ln>
              <a:noFill/>
            </a:ln>
          </p:spPr>
          <p:txBody>
            <a:bodyPr spcFirstLastPara="1" wrap="square" lIns="121900" tIns="121900" rIns="121900" bIns="121900" anchor="t" anchorCtr="0">
              <a:noAutofit/>
            </a:bodyPr>
            <a:lstStyle/>
            <a:p>
              <a:pPr lvl="0" algn="r" rtl="1">
                <a:lnSpc>
                  <a:spcPct val="150000"/>
                </a:lnSpc>
                <a:buSzPts val="1600"/>
              </a:pPr>
              <a:r>
                <a:rPr lang="fa-IR" sz="1600" dirty="0">
                  <a:solidFill>
                    <a:srgbClr val="FFFFFF"/>
                  </a:solidFill>
                  <a:latin typeface="Roboto"/>
                  <a:ea typeface="Roboto"/>
                  <a:cs typeface="B Nazanin" panose="00000400000000000000" pitchFamily="2" charset="-78"/>
                  <a:sym typeface="Roboto"/>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sz="16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554" name="Google Shape;1554;p95"/>
          <p:cNvGrpSpPr/>
          <p:nvPr/>
        </p:nvGrpSpPr>
        <p:grpSpPr>
          <a:xfrm>
            <a:off x="171448" y="1598227"/>
            <a:ext cx="4557751" cy="4643781"/>
            <a:chOff x="128586" y="1189989"/>
            <a:chExt cx="3418313" cy="3482836"/>
          </a:xfrm>
        </p:grpSpPr>
        <p:sp>
          <p:nvSpPr>
            <p:cNvPr id="1555" name="Google Shape;1555;p95"/>
            <p:cNvSpPr/>
            <p:nvPr/>
          </p:nvSpPr>
          <p:spPr>
            <a:xfrm>
              <a:off x="128586" y="1189989"/>
              <a:ext cx="3418313" cy="669000"/>
            </a:xfrm>
            <a:prstGeom prst="homePlate">
              <a:avLst>
                <a:gd name="adj" fmla="val 50000"/>
              </a:avLst>
            </a:prstGeom>
            <a:solidFill>
              <a:srgbClr val="00B0F0"/>
            </a:solidFill>
            <a:ln>
              <a:noFill/>
            </a:ln>
          </p:spPr>
          <p:txBody>
            <a:bodyPr spcFirstLastPara="1" wrap="square" lIns="121900" tIns="121900" rIns="121900" bIns="121900" anchor="ctr" anchorCtr="0">
              <a:noAutofit/>
            </a:bodyPr>
            <a:lstStyle/>
            <a:p>
              <a:pPr lvl="0" algn="ctr" rtl="1">
                <a:buSzPts val="1867"/>
              </a:pPr>
              <a:r>
                <a:rPr lang="fa-IR" sz="1867" dirty="0">
                  <a:solidFill>
                    <a:srgbClr val="FFFFFF"/>
                  </a:solidFill>
                  <a:latin typeface="Roboto"/>
                  <a:ea typeface="Roboto"/>
                  <a:cs typeface="B Nazanin" panose="00000400000000000000" pitchFamily="2" charset="-78"/>
                  <a:sym typeface="Roboto"/>
                </a:rPr>
                <a:t>مشتری 1</a:t>
              </a:r>
              <a:endParaRPr sz="1867" b="0" i="0" u="none" strike="noStrike" cap="none" dirty="0">
                <a:solidFill>
                  <a:srgbClr val="FFFFFF"/>
                </a:solidFill>
                <a:latin typeface="Roboto"/>
                <a:ea typeface="Roboto"/>
                <a:cs typeface="B Nazanin" panose="00000400000000000000" pitchFamily="2" charset="-78"/>
                <a:sym typeface="Roboto"/>
              </a:endParaRPr>
            </a:p>
          </p:txBody>
        </p:sp>
        <p:sp>
          <p:nvSpPr>
            <p:cNvPr id="1556" name="Google Shape;1556;p95"/>
            <p:cNvSpPr txBox="1"/>
            <p:nvPr/>
          </p:nvSpPr>
          <p:spPr>
            <a:xfrm>
              <a:off x="655361" y="2057125"/>
              <a:ext cx="2236200" cy="2615700"/>
            </a:xfrm>
            <a:prstGeom prst="rect">
              <a:avLst/>
            </a:prstGeom>
            <a:noFill/>
            <a:ln>
              <a:noFill/>
            </a:ln>
          </p:spPr>
          <p:txBody>
            <a:bodyPr spcFirstLastPara="1" wrap="square" lIns="121900" tIns="121900" rIns="121900" bIns="121900" anchor="t" anchorCtr="0">
              <a:noAutofit/>
            </a:bodyPr>
            <a:lstStyle/>
            <a:p>
              <a:pPr lvl="0" algn="r" rtl="1">
                <a:lnSpc>
                  <a:spcPct val="150000"/>
                </a:lnSpc>
                <a:buSzPts val="1600"/>
              </a:pPr>
              <a:r>
                <a:rPr lang="fa-IR" sz="1600" dirty="0">
                  <a:solidFill>
                    <a:srgbClr val="FFFFFF"/>
                  </a:solidFill>
                  <a:latin typeface="Roboto"/>
                  <a:ea typeface="Roboto"/>
                  <a:cs typeface="B Nazanin" panose="00000400000000000000" pitchFamily="2" charset="-78"/>
                  <a:sym typeface="Roboto"/>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sz="16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557" name="Google Shape;1557;p95"/>
          <p:cNvGrpSpPr/>
          <p:nvPr/>
        </p:nvGrpSpPr>
        <p:grpSpPr>
          <a:xfrm>
            <a:off x="3925605" y="1586367"/>
            <a:ext cx="4407600" cy="4644067"/>
            <a:chOff x="2944204" y="1189775"/>
            <a:chExt cx="3305700" cy="3483050"/>
          </a:xfrm>
        </p:grpSpPr>
        <p:sp>
          <p:nvSpPr>
            <p:cNvPr id="1558" name="Google Shape;1558;p95"/>
            <p:cNvSpPr/>
            <p:nvPr/>
          </p:nvSpPr>
          <p:spPr>
            <a:xfrm>
              <a:off x="2944204" y="1189775"/>
              <a:ext cx="3305700" cy="669000"/>
            </a:xfrm>
            <a:prstGeom prst="chevron">
              <a:avLst>
                <a:gd name="adj" fmla="val 50000"/>
              </a:avLst>
            </a:prstGeom>
            <a:solidFill>
              <a:srgbClr val="0070C0"/>
            </a:solidFill>
            <a:ln>
              <a:noFill/>
            </a:ln>
          </p:spPr>
          <p:txBody>
            <a:bodyPr spcFirstLastPara="1" wrap="square" lIns="121900" tIns="121900" rIns="121900" bIns="121900" anchor="ctr" anchorCtr="0">
              <a:noAutofit/>
            </a:bodyPr>
            <a:lstStyle/>
            <a:p>
              <a:pPr lvl="0" algn="ctr" rtl="1">
                <a:buSzPts val="1867"/>
              </a:pPr>
              <a:r>
                <a:rPr lang="fa-IR" sz="1867" dirty="0">
                  <a:solidFill>
                    <a:srgbClr val="FFFFFF"/>
                  </a:solidFill>
                  <a:latin typeface="Roboto"/>
                  <a:ea typeface="Roboto"/>
                  <a:cs typeface="B Nazanin" panose="00000400000000000000" pitchFamily="2" charset="-78"/>
                  <a:sym typeface="Roboto"/>
                </a:rPr>
                <a:t>مشتری 2</a:t>
              </a:r>
              <a:endParaRPr sz="1867" b="0" i="0" u="none" strike="noStrike" cap="none" dirty="0">
                <a:solidFill>
                  <a:srgbClr val="FFFFFF"/>
                </a:solidFill>
                <a:latin typeface="Roboto"/>
                <a:ea typeface="Roboto"/>
                <a:cs typeface="B Nazanin" panose="00000400000000000000" pitchFamily="2" charset="-78"/>
                <a:sym typeface="Roboto"/>
              </a:endParaRPr>
            </a:p>
          </p:txBody>
        </p:sp>
        <p:sp>
          <p:nvSpPr>
            <p:cNvPr id="1559" name="Google Shape;1559;p95"/>
            <p:cNvSpPr txBox="1"/>
            <p:nvPr/>
          </p:nvSpPr>
          <p:spPr>
            <a:xfrm>
              <a:off x="3478949" y="2057125"/>
              <a:ext cx="2236200" cy="2615700"/>
            </a:xfrm>
            <a:prstGeom prst="rect">
              <a:avLst/>
            </a:prstGeom>
            <a:noFill/>
            <a:ln>
              <a:noFill/>
            </a:ln>
          </p:spPr>
          <p:txBody>
            <a:bodyPr spcFirstLastPara="1" wrap="square" lIns="121900" tIns="121900" rIns="121900" bIns="121900" anchor="t" anchorCtr="0">
              <a:noAutofit/>
            </a:bodyPr>
            <a:lstStyle/>
            <a:p>
              <a:pPr lvl="0" algn="r" rtl="1">
                <a:lnSpc>
                  <a:spcPct val="150000"/>
                </a:lnSpc>
                <a:buSzPts val="1600"/>
              </a:pPr>
              <a:r>
                <a:rPr lang="fa-IR" sz="1600" dirty="0">
                  <a:solidFill>
                    <a:srgbClr val="FFFFFF"/>
                  </a:solidFill>
                  <a:latin typeface="Roboto"/>
                  <a:ea typeface="Roboto"/>
                  <a:cs typeface="B Nazanin" panose="00000400000000000000" pitchFamily="2" charset="-78"/>
                  <a:sym typeface="Roboto"/>
                </a:rPr>
                <a:t>این قالب شامل اسلایدهایی با طراحی زیبا و جذاب، تصاویر بیانی، نمودارها، جداول و فهرست منابع است که به شما کمک می کند تا مفاهیم خود را به طور روان و قابل درک ارائه دهید. همچنین، این قالب حاوی گزینه های ویرایش پذیری است و شما می توانید آن را به صورتی که می خواهید ویرایش کنید.</a:t>
              </a:r>
              <a:endParaRPr sz="1600" b="0" i="0" u="none" strike="noStrike" cap="none" dirty="0">
                <a:solidFill>
                  <a:srgbClr val="FFFFFF"/>
                </a:solidFill>
                <a:latin typeface="Roboto"/>
                <a:ea typeface="Roboto"/>
                <a:cs typeface="B Nazanin" panose="00000400000000000000" pitchFamily="2" charset="-78"/>
                <a:sym typeface="Roboto"/>
              </a:endParaRPr>
            </a:p>
          </p:txBody>
        </p:sp>
      </p:grpSp>
      <p:pic>
        <p:nvPicPr>
          <p:cNvPr id="1560" name="Google Shape;1560;p95"/>
          <p:cNvPicPr preferRelativeResize="0"/>
          <p:nvPr/>
        </p:nvPicPr>
        <p:blipFill rotWithShape="1">
          <a:blip r:embed="rId3">
            <a:alphaModFix/>
          </a:blip>
          <a:srcRect/>
          <a:stretch/>
        </p:blipFill>
        <p:spPr>
          <a:xfrm>
            <a:off x="10222191" y="440199"/>
            <a:ext cx="1603989" cy="931349"/>
          </a:xfrm>
          <a:prstGeom prst="rect">
            <a:avLst/>
          </a:prstGeom>
          <a:noFill/>
          <a:ln>
            <a:noFill/>
          </a:ln>
        </p:spPr>
      </p:pic>
      <p:pic>
        <p:nvPicPr>
          <p:cNvPr id="1561" name="Google Shape;1561;p95" descr="Open quotation mark"/>
          <p:cNvPicPr preferRelativeResize="0"/>
          <p:nvPr/>
        </p:nvPicPr>
        <p:blipFill rotWithShape="1">
          <a:blip r:embed="rId4">
            <a:alphaModFix/>
          </a:blip>
          <a:srcRect/>
          <a:stretch/>
        </p:blipFill>
        <p:spPr>
          <a:xfrm>
            <a:off x="9713551" y="314558"/>
            <a:ext cx="808218" cy="808218"/>
          </a:xfrm>
          <a:prstGeom prst="rect">
            <a:avLst/>
          </a:prstGeom>
          <a:noFill/>
          <a:ln>
            <a:noFill/>
          </a:ln>
        </p:spPr>
      </p:pic>
      <p:pic>
        <p:nvPicPr>
          <p:cNvPr id="1562" name="Google Shape;1562;p95"/>
          <p:cNvPicPr preferRelativeResize="0"/>
          <p:nvPr/>
        </p:nvPicPr>
        <p:blipFill rotWithShape="1">
          <a:blip r:embed="rId5">
            <a:alphaModFix/>
          </a:blip>
          <a:srcRect/>
          <a:stretch/>
        </p:blipFill>
        <p:spPr>
          <a:xfrm>
            <a:off x="1355744" y="5955714"/>
            <a:ext cx="904018" cy="139080"/>
          </a:xfrm>
          <a:prstGeom prst="rect">
            <a:avLst/>
          </a:prstGeom>
          <a:noFill/>
          <a:ln>
            <a:noFill/>
          </a:ln>
        </p:spPr>
      </p:pic>
      <p:sp>
        <p:nvSpPr>
          <p:cNvPr id="1563" name="Google Shape;1563;p95"/>
          <p:cNvSpPr/>
          <p:nvPr/>
        </p:nvSpPr>
        <p:spPr>
          <a:xfrm rot="-1944089">
            <a:off x="9959164" y="5875419"/>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64" name="Google Shape;1564;p95"/>
          <p:cNvSpPr/>
          <p:nvPr/>
        </p:nvSpPr>
        <p:spPr>
          <a:xfrm rot="-1944089">
            <a:off x="10217213" y="5698556"/>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562"/>
                                        </p:tgtEl>
                                        <p:attrNameLst>
                                          <p:attrName>style.visibility</p:attrName>
                                        </p:attrNameLst>
                                      </p:cBhvr>
                                      <p:to>
                                        <p:strVal val="visible"/>
                                      </p:to>
                                    </p:set>
                                    <p:animEffect transition="in" filter="fade">
                                      <p:cBhvr>
                                        <p:cTn id="7" dur="500"/>
                                        <p:tgtEl>
                                          <p:spTgt spid="1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pic>
        <p:nvPicPr>
          <p:cNvPr id="1569" name="Google Shape;1569;p96"/>
          <p:cNvPicPr preferRelativeResize="0"/>
          <p:nvPr/>
        </p:nvPicPr>
        <p:blipFill rotWithShape="1">
          <a:blip r:embed="rId3">
            <a:alphaModFix/>
          </a:blip>
          <a:srcRect/>
          <a:stretch/>
        </p:blipFill>
        <p:spPr>
          <a:xfrm>
            <a:off x="-1" y="49527"/>
            <a:ext cx="12198337" cy="6831623"/>
          </a:xfrm>
          <a:prstGeom prst="rect">
            <a:avLst/>
          </a:prstGeom>
          <a:noFill/>
          <a:ln>
            <a:noFill/>
          </a:ln>
        </p:spPr>
      </p:pic>
      <p:sp>
        <p:nvSpPr>
          <p:cNvPr id="1570" name="Google Shape;1570;p96"/>
          <p:cNvSpPr/>
          <p:nvPr/>
        </p:nvSpPr>
        <p:spPr>
          <a:xfrm rot="-711236">
            <a:off x="8621001" y="3514510"/>
            <a:ext cx="1801212" cy="76883"/>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71" name="Google Shape;1571;p96"/>
          <p:cNvSpPr/>
          <p:nvPr/>
        </p:nvSpPr>
        <p:spPr>
          <a:xfrm rot="711236" flipH="1">
            <a:off x="6908017" y="3514510"/>
            <a:ext cx="1801212" cy="76883"/>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572" name="Google Shape;1572;p96"/>
          <p:cNvGrpSpPr/>
          <p:nvPr/>
        </p:nvGrpSpPr>
        <p:grpSpPr>
          <a:xfrm>
            <a:off x="7448233" y="3589235"/>
            <a:ext cx="2283600" cy="1640953"/>
            <a:chOff x="5796625" y="2541798"/>
            <a:chExt cx="1712700" cy="1230715"/>
          </a:xfrm>
        </p:grpSpPr>
        <p:sp>
          <p:nvSpPr>
            <p:cNvPr id="1573" name="Google Shape;1573;p96"/>
            <p:cNvSpPr/>
            <p:nvPr/>
          </p:nvSpPr>
          <p:spPr>
            <a:xfrm rot="-1789476">
              <a:off x="6572742" y="2571072"/>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74" name="Google Shape;1574;p96"/>
            <p:cNvSpPr txBox="1"/>
            <p:nvPr/>
          </p:nvSpPr>
          <p:spPr>
            <a:xfrm>
              <a:off x="6296613" y="2735584"/>
              <a:ext cx="696900" cy="276000"/>
            </a:xfrm>
            <a:prstGeom prst="rect">
              <a:avLst/>
            </a:prstGeom>
            <a:noFill/>
            <a:ln>
              <a:noFill/>
            </a:ln>
          </p:spPr>
          <p:txBody>
            <a:bodyPr spcFirstLastPara="1" wrap="square" lIns="121900" tIns="121900" rIns="121900" bIns="121900" anchor="t" anchorCtr="0">
              <a:noAutofit/>
            </a:bodyPr>
            <a:lstStyle/>
            <a:p>
              <a:pPr marL="0" marR="0" lvl="0" indent="0" algn="ctr" rtl="1">
                <a:lnSpc>
                  <a:spcPct val="115000"/>
                </a:lnSpc>
                <a:spcBef>
                  <a:spcPts val="0"/>
                </a:spcBef>
                <a:spcAft>
                  <a:spcPts val="2133"/>
                </a:spcAft>
                <a:buClr>
                  <a:srgbClr val="000000"/>
                </a:buClr>
                <a:buSzPts val="1067"/>
                <a:buFont typeface="Roboto"/>
                <a:buNone/>
              </a:pPr>
              <a:r>
                <a:rPr lang="en-GB" sz="1067" b="1" i="0" u="none" strike="noStrike" cap="none">
                  <a:solidFill>
                    <a:srgbClr val="5E5E5E"/>
                  </a:solidFill>
                  <a:latin typeface="Roboto"/>
                  <a:ea typeface="Roboto"/>
                  <a:cs typeface="B Nazanin" panose="00000400000000000000" pitchFamily="2" charset="-78"/>
                  <a:sym typeface="Roboto"/>
                </a:rPr>
                <a:t>2040</a:t>
              </a:r>
              <a:endParaRPr sz="1067" b="1" i="0" u="none" strike="noStrike" cap="none">
                <a:solidFill>
                  <a:srgbClr val="5E5E5E"/>
                </a:solidFill>
                <a:latin typeface="Roboto"/>
                <a:ea typeface="Roboto"/>
                <a:cs typeface="B Nazanin" panose="00000400000000000000" pitchFamily="2" charset="-78"/>
                <a:sym typeface="Roboto"/>
              </a:endParaRPr>
            </a:p>
          </p:txBody>
        </p:sp>
        <p:sp>
          <p:nvSpPr>
            <p:cNvPr id="1575" name="Google Shape;1575;p96"/>
            <p:cNvSpPr/>
            <p:nvPr/>
          </p:nvSpPr>
          <p:spPr>
            <a:xfrm>
              <a:off x="5796625" y="3069013"/>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76" name="Google Shape;1576;p96"/>
            <p:cNvSpPr txBox="1"/>
            <p:nvPr/>
          </p:nvSpPr>
          <p:spPr>
            <a:xfrm>
              <a:off x="5840875" y="3106213"/>
              <a:ext cx="1624200" cy="624600"/>
            </a:xfrm>
            <a:prstGeom prst="rect">
              <a:avLst/>
            </a:prstGeom>
            <a:noFill/>
            <a:ln>
              <a:noFill/>
            </a:ln>
          </p:spPr>
          <p:txBody>
            <a:bodyPr spcFirstLastPara="1" wrap="square" lIns="121900" tIns="121900" rIns="121900" bIns="121900" anchor="t" anchorCtr="0">
              <a:noAutofit/>
            </a:bodyPr>
            <a:lstStyle/>
            <a:p>
              <a:pPr lvl="0" algn="ctr" rtl="1">
                <a:lnSpc>
                  <a:spcPct val="115000"/>
                </a:lnSpc>
                <a:spcAft>
                  <a:spcPts val="2133"/>
                </a:spcAft>
                <a:buSzPts val="1067"/>
              </a:pPr>
              <a:r>
                <a:rPr lang="fa-IR" sz="1067" dirty="0">
                  <a:solidFill>
                    <a:srgbClr val="5E5E5E"/>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5E5E5E"/>
                </a:solidFill>
                <a:cs typeface="B Nazanin" panose="00000400000000000000" pitchFamily="2" charset="-78"/>
                <a:sym typeface="Arial"/>
              </a:endParaRPr>
            </a:p>
          </p:txBody>
        </p:sp>
        <p:sp>
          <p:nvSpPr>
            <p:cNvPr id="1577" name="Google Shape;1577;p96"/>
            <p:cNvSpPr/>
            <p:nvPr/>
          </p:nvSpPr>
          <p:spPr>
            <a:xfrm>
              <a:off x="6607975" y="3004364"/>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sp>
        <p:nvSpPr>
          <p:cNvPr id="1578" name="Google Shape;1578;p96"/>
          <p:cNvSpPr/>
          <p:nvPr/>
        </p:nvSpPr>
        <p:spPr>
          <a:xfrm rot="-711236">
            <a:off x="5199918" y="3514510"/>
            <a:ext cx="1801212" cy="76883"/>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579" name="Google Shape;1579;p96"/>
          <p:cNvGrpSpPr/>
          <p:nvPr/>
        </p:nvGrpSpPr>
        <p:grpSpPr>
          <a:xfrm>
            <a:off x="5777467" y="1854338"/>
            <a:ext cx="2283600" cy="1662338"/>
            <a:chOff x="4409300" y="1219942"/>
            <a:chExt cx="1712700" cy="1246753"/>
          </a:xfrm>
        </p:grpSpPr>
        <p:sp>
          <p:nvSpPr>
            <p:cNvPr id="1580" name="Google Shape;1580;p96"/>
            <p:cNvSpPr/>
            <p:nvPr/>
          </p:nvSpPr>
          <p:spPr>
            <a:xfrm rot="-1789476">
              <a:off x="5185416" y="2276970"/>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81" name="Google Shape;1581;p96"/>
            <p:cNvSpPr txBox="1"/>
            <p:nvPr/>
          </p:nvSpPr>
          <p:spPr>
            <a:xfrm>
              <a:off x="4921731" y="1985297"/>
              <a:ext cx="696900" cy="276000"/>
            </a:xfrm>
            <a:prstGeom prst="rect">
              <a:avLst/>
            </a:prstGeom>
            <a:noFill/>
            <a:ln>
              <a:noFill/>
            </a:ln>
          </p:spPr>
          <p:txBody>
            <a:bodyPr spcFirstLastPara="1" wrap="square" lIns="121900" tIns="121900" rIns="121900" bIns="121900" anchor="t" anchorCtr="0">
              <a:noAutofit/>
            </a:bodyPr>
            <a:lstStyle/>
            <a:p>
              <a:pPr marL="0" marR="0" lvl="0" indent="0" algn="ctr" rtl="1">
                <a:lnSpc>
                  <a:spcPct val="115000"/>
                </a:lnSpc>
                <a:spcBef>
                  <a:spcPts val="0"/>
                </a:spcBef>
                <a:spcAft>
                  <a:spcPts val="2133"/>
                </a:spcAft>
                <a:buClr>
                  <a:srgbClr val="000000"/>
                </a:buClr>
                <a:buSzPts val="1067"/>
                <a:buFont typeface="Roboto"/>
                <a:buNone/>
              </a:pPr>
              <a:r>
                <a:rPr lang="en-GB" sz="1067" b="1" i="0" u="none" strike="noStrike" cap="none">
                  <a:solidFill>
                    <a:srgbClr val="5E5E5E"/>
                  </a:solidFill>
                  <a:latin typeface="Roboto"/>
                  <a:ea typeface="Roboto"/>
                  <a:cs typeface="B Nazanin" panose="00000400000000000000" pitchFamily="2" charset="-78"/>
                  <a:sym typeface="Roboto"/>
                </a:rPr>
                <a:t>2035</a:t>
              </a:r>
              <a:endParaRPr sz="1067" b="1" i="0" u="none" strike="noStrike" cap="none">
                <a:solidFill>
                  <a:srgbClr val="5E5E5E"/>
                </a:solidFill>
                <a:latin typeface="Roboto"/>
                <a:ea typeface="Roboto"/>
                <a:cs typeface="B Nazanin" panose="00000400000000000000" pitchFamily="2" charset="-78"/>
                <a:sym typeface="Roboto"/>
              </a:endParaRPr>
            </a:p>
          </p:txBody>
        </p:sp>
        <p:sp>
          <p:nvSpPr>
            <p:cNvPr id="1582" name="Google Shape;1582;p96"/>
            <p:cNvSpPr/>
            <p:nvPr/>
          </p:nvSpPr>
          <p:spPr>
            <a:xfrm>
              <a:off x="4409300" y="1219942"/>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83" name="Google Shape;1583;p96"/>
            <p:cNvSpPr/>
            <p:nvPr/>
          </p:nvSpPr>
          <p:spPr>
            <a:xfrm rot="10800000">
              <a:off x="5220625" y="1919036"/>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84" name="Google Shape;1584;p96"/>
            <p:cNvSpPr txBox="1"/>
            <p:nvPr/>
          </p:nvSpPr>
          <p:spPr>
            <a:xfrm>
              <a:off x="4453550" y="1257142"/>
              <a:ext cx="1624200" cy="624600"/>
            </a:xfrm>
            <a:prstGeom prst="rect">
              <a:avLst/>
            </a:prstGeom>
            <a:noFill/>
            <a:ln>
              <a:noFill/>
            </a:ln>
          </p:spPr>
          <p:txBody>
            <a:bodyPr spcFirstLastPara="1" wrap="square" lIns="121900" tIns="121900" rIns="121900" bIns="121900" anchor="t" anchorCtr="0">
              <a:noAutofit/>
            </a:bodyPr>
            <a:lstStyle/>
            <a:p>
              <a:pPr lvl="0" algn="ctr" rtl="1">
                <a:lnSpc>
                  <a:spcPct val="115000"/>
                </a:lnSpc>
                <a:spcAft>
                  <a:spcPts val="2133"/>
                </a:spcAft>
                <a:buSzPts val="1067"/>
              </a:pPr>
              <a:r>
                <a:rPr lang="fa-IR" sz="1067" dirty="0">
                  <a:solidFill>
                    <a:srgbClr val="5E5E5E"/>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5E5E5E"/>
                </a:solidFill>
                <a:cs typeface="B Nazanin" panose="00000400000000000000" pitchFamily="2" charset="-78"/>
                <a:sym typeface="Arial"/>
              </a:endParaRPr>
            </a:p>
          </p:txBody>
        </p:sp>
      </p:grpSp>
      <p:sp>
        <p:nvSpPr>
          <p:cNvPr id="1585" name="Google Shape;1585;p96"/>
          <p:cNvSpPr/>
          <p:nvPr/>
        </p:nvSpPr>
        <p:spPr>
          <a:xfrm rot="711236" flipH="1">
            <a:off x="3477678" y="3514510"/>
            <a:ext cx="1801212" cy="76883"/>
          </a:xfrm>
          <a:prstGeom prst="roundRect">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586" name="Google Shape;1586;p96"/>
          <p:cNvGrpSpPr/>
          <p:nvPr/>
        </p:nvGrpSpPr>
        <p:grpSpPr>
          <a:xfrm>
            <a:off x="4102251" y="3589235"/>
            <a:ext cx="2283600" cy="1640953"/>
            <a:chOff x="3021975" y="2541798"/>
            <a:chExt cx="1712700" cy="1230715"/>
          </a:xfrm>
        </p:grpSpPr>
        <p:sp>
          <p:nvSpPr>
            <p:cNvPr id="1587" name="Google Shape;1587;p96"/>
            <p:cNvSpPr txBox="1"/>
            <p:nvPr/>
          </p:nvSpPr>
          <p:spPr>
            <a:xfrm>
              <a:off x="3529877" y="2735584"/>
              <a:ext cx="696900" cy="276000"/>
            </a:xfrm>
            <a:prstGeom prst="rect">
              <a:avLst/>
            </a:prstGeom>
            <a:solidFill>
              <a:srgbClr val="00B0F0"/>
            </a:solidFill>
            <a:ln>
              <a:noFill/>
            </a:ln>
          </p:spPr>
          <p:txBody>
            <a:bodyPr spcFirstLastPara="1" wrap="square" lIns="121900" tIns="121900" rIns="121900" bIns="121900" anchor="t" anchorCtr="0">
              <a:noAutofit/>
            </a:bodyPr>
            <a:lstStyle/>
            <a:p>
              <a:pPr marL="0" marR="0" lvl="0" indent="0" algn="ctr" rtl="1">
                <a:lnSpc>
                  <a:spcPct val="115000"/>
                </a:lnSpc>
                <a:spcBef>
                  <a:spcPts val="0"/>
                </a:spcBef>
                <a:spcAft>
                  <a:spcPts val="2133"/>
                </a:spcAft>
                <a:buClr>
                  <a:srgbClr val="000000"/>
                </a:buClr>
                <a:buSzPts val="1067"/>
                <a:buFont typeface="Roboto"/>
                <a:buNone/>
              </a:pPr>
              <a:r>
                <a:rPr lang="en-GB" sz="1067" b="1" i="0" u="none" strike="noStrike" cap="none">
                  <a:solidFill>
                    <a:schemeClr val="lt1"/>
                  </a:solidFill>
                  <a:latin typeface="Roboto"/>
                  <a:ea typeface="Roboto"/>
                  <a:cs typeface="B Nazanin" panose="00000400000000000000" pitchFamily="2" charset="-78"/>
                  <a:sym typeface="Roboto"/>
                </a:rPr>
                <a:t>2030</a:t>
              </a:r>
              <a:endParaRPr sz="1067" b="1" i="0" u="none" strike="noStrike" cap="none">
                <a:solidFill>
                  <a:schemeClr val="lt1"/>
                </a:solidFill>
                <a:latin typeface="Roboto"/>
                <a:ea typeface="Roboto"/>
                <a:cs typeface="B Nazanin" panose="00000400000000000000" pitchFamily="2" charset="-78"/>
                <a:sym typeface="Roboto"/>
              </a:endParaRPr>
            </a:p>
          </p:txBody>
        </p:sp>
        <p:sp>
          <p:nvSpPr>
            <p:cNvPr id="1588" name="Google Shape;1588;p96"/>
            <p:cNvSpPr/>
            <p:nvPr/>
          </p:nvSpPr>
          <p:spPr>
            <a:xfrm rot="-1789476">
              <a:off x="3798091" y="2571072"/>
              <a:ext cx="160451" cy="160451"/>
            </a:xfrm>
            <a:prstGeom prst="ellipse">
              <a:avLst/>
            </a:prstGeom>
            <a:solidFill>
              <a:srgbClr val="00B0F0"/>
            </a:solidFill>
            <a:ln w="3810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89" name="Google Shape;1589;p96"/>
            <p:cNvSpPr/>
            <p:nvPr/>
          </p:nvSpPr>
          <p:spPr>
            <a:xfrm>
              <a:off x="3021975" y="3069013"/>
              <a:ext cx="1712700" cy="703500"/>
            </a:xfrm>
            <a:prstGeom prst="roundRect">
              <a:avLst>
                <a:gd name="adj" fmla="val 4485"/>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90" name="Google Shape;1590;p96"/>
            <p:cNvSpPr txBox="1"/>
            <p:nvPr/>
          </p:nvSpPr>
          <p:spPr>
            <a:xfrm>
              <a:off x="3066225" y="3106213"/>
              <a:ext cx="1624200" cy="624600"/>
            </a:xfrm>
            <a:prstGeom prst="rect">
              <a:avLst/>
            </a:prstGeom>
            <a:solidFill>
              <a:srgbClr val="00B0F0"/>
            </a:solidFill>
            <a:ln>
              <a:noFill/>
            </a:ln>
          </p:spPr>
          <p:txBody>
            <a:bodyPr spcFirstLastPara="1" wrap="square" lIns="121900" tIns="121900" rIns="121900" bIns="121900" anchor="t" anchorCtr="0">
              <a:noAutofit/>
            </a:bodyPr>
            <a:lstStyle/>
            <a:p>
              <a:pPr lvl="0" algn="ctr" rtl="1">
                <a:lnSpc>
                  <a:spcPct val="115000"/>
                </a:lnSpc>
                <a:spcAft>
                  <a:spcPts val="2133"/>
                </a:spcAft>
                <a:buSzPts val="1067"/>
              </a:pPr>
              <a:r>
                <a:rPr lang="fa-IR" sz="1067" dirty="0">
                  <a:solidFill>
                    <a:srgbClr val="FFFFFF"/>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FFFFFF"/>
                </a:solidFill>
                <a:cs typeface="B Nazanin" panose="00000400000000000000" pitchFamily="2" charset="-78"/>
                <a:sym typeface="Arial"/>
              </a:endParaRPr>
            </a:p>
          </p:txBody>
        </p:sp>
        <p:sp>
          <p:nvSpPr>
            <p:cNvPr id="1591" name="Google Shape;1591;p96"/>
            <p:cNvSpPr/>
            <p:nvPr/>
          </p:nvSpPr>
          <p:spPr>
            <a:xfrm>
              <a:off x="3833325" y="3004364"/>
              <a:ext cx="90000" cy="67500"/>
            </a:xfrm>
            <a:prstGeom prst="triangle">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sp>
        <p:nvSpPr>
          <p:cNvPr id="1592" name="Google Shape;1592;p96"/>
          <p:cNvSpPr/>
          <p:nvPr/>
        </p:nvSpPr>
        <p:spPr>
          <a:xfrm rot="-711236">
            <a:off x="1778845" y="3514510"/>
            <a:ext cx="1801212" cy="76883"/>
          </a:xfrm>
          <a:prstGeom prst="roundRect">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593" name="Google Shape;1593;p96"/>
          <p:cNvGrpSpPr/>
          <p:nvPr/>
        </p:nvGrpSpPr>
        <p:grpSpPr>
          <a:xfrm>
            <a:off x="2386500" y="1854339"/>
            <a:ext cx="2283600" cy="1662338"/>
            <a:chOff x="1637475" y="1219942"/>
            <a:chExt cx="1712700" cy="1246753"/>
          </a:xfrm>
        </p:grpSpPr>
        <p:sp>
          <p:nvSpPr>
            <p:cNvPr id="1594" name="Google Shape;1594;p96"/>
            <p:cNvSpPr/>
            <p:nvPr/>
          </p:nvSpPr>
          <p:spPr>
            <a:xfrm>
              <a:off x="1637475" y="1219942"/>
              <a:ext cx="1712700" cy="703500"/>
            </a:xfrm>
            <a:prstGeom prst="roundRect">
              <a:avLst>
                <a:gd name="adj" fmla="val 4485"/>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95" name="Google Shape;1595;p96"/>
            <p:cNvSpPr txBox="1"/>
            <p:nvPr/>
          </p:nvSpPr>
          <p:spPr>
            <a:xfrm>
              <a:off x="2144544" y="1985297"/>
              <a:ext cx="696900" cy="276000"/>
            </a:xfrm>
            <a:prstGeom prst="rect">
              <a:avLst/>
            </a:prstGeom>
            <a:solidFill>
              <a:srgbClr val="00B0F0"/>
            </a:solidFill>
            <a:ln>
              <a:noFill/>
            </a:ln>
          </p:spPr>
          <p:txBody>
            <a:bodyPr spcFirstLastPara="1" wrap="square" lIns="121900" tIns="121900" rIns="121900" bIns="121900" anchor="t" anchorCtr="0">
              <a:noAutofit/>
            </a:bodyPr>
            <a:lstStyle/>
            <a:p>
              <a:pPr marL="0" marR="0" lvl="0" indent="0" algn="ctr" rtl="1">
                <a:lnSpc>
                  <a:spcPct val="115000"/>
                </a:lnSpc>
                <a:spcBef>
                  <a:spcPts val="0"/>
                </a:spcBef>
                <a:spcAft>
                  <a:spcPts val="2133"/>
                </a:spcAft>
                <a:buClr>
                  <a:srgbClr val="000000"/>
                </a:buClr>
                <a:buSzPts val="1067"/>
                <a:buFont typeface="Roboto"/>
                <a:buNone/>
              </a:pPr>
              <a:r>
                <a:rPr lang="en-GB" sz="1067" b="1" i="0" u="none" strike="noStrike" cap="none">
                  <a:solidFill>
                    <a:schemeClr val="lt1"/>
                  </a:solidFill>
                  <a:latin typeface="Roboto"/>
                  <a:ea typeface="Roboto"/>
                  <a:cs typeface="B Nazanin" panose="00000400000000000000" pitchFamily="2" charset="-78"/>
                  <a:sym typeface="Roboto"/>
                </a:rPr>
                <a:t>2025</a:t>
              </a:r>
              <a:endParaRPr sz="1067" b="1" i="0" u="none" strike="noStrike" cap="none">
                <a:solidFill>
                  <a:schemeClr val="lt1"/>
                </a:solidFill>
                <a:latin typeface="Roboto"/>
                <a:ea typeface="Roboto"/>
                <a:cs typeface="B Nazanin" panose="00000400000000000000" pitchFamily="2" charset="-78"/>
                <a:sym typeface="Roboto"/>
              </a:endParaRPr>
            </a:p>
          </p:txBody>
        </p:sp>
        <p:sp>
          <p:nvSpPr>
            <p:cNvPr id="1596" name="Google Shape;1596;p96"/>
            <p:cNvSpPr/>
            <p:nvPr/>
          </p:nvSpPr>
          <p:spPr>
            <a:xfrm rot="10800000">
              <a:off x="2448800" y="1919036"/>
              <a:ext cx="90000" cy="67500"/>
            </a:xfrm>
            <a:prstGeom prst="triangle">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597" name="Google Shape;1597;p96"/>
            <p:cNvSpPr txBox="1"/>
            <p:nvPr/>
          </p:nvSpPr>
          <p:spPr>
            <a:xfrm>
              <a:off x="1681725" y="1257142"/>
              <a:ext cx="1624200" cy="624600"/>
            </a:xfrm>
            <a:prstGeom prst="rect">
              <a:avLst/>
            </a:prstGeom>
            <a:solidFill>
              <a:srgbClr val="00B0F0"/>
            </a:solidFill>
            <a:ln>
              <a:noFill/>
            </a:ln>
          </p:spPr>
          <p:txBody>
            <a:bodyPr spcFirstLastPara="1" wrap="square" lIns="121900" tIns="121900" rIns="121900" bIns="121900" anchor="t" anchorCtr="0">
              <a:noAutofit/>
            </a:bodyPr>
            <a:lstStyle/>
            <a:p>
              <a:pPr lvl="0" algn="ctr" rtl="1">
                <a:lnSpc>
                  <a:spcPct val="115000"/>
                </a:lnSpc>
                <a:spcAft>
                  <a:spcPts val="2133"/>
                </a:spcAft>
                <a:buSzPts val="1067"/>
              </a:pPr>
              <a:r>
                <a:rPr lang="fa-IR" sz="1067" dirty="0">
                  <a:solidFill>
                    <a:srgbClr val="FFFFFF"/>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FFFFFF"/>
                </a:solidFill>
                <a:cs typeface="B Nazanin" panose="00000400000000000000" pitchFamily="2" charset="-78"/>
                <a:sym typeface="Arial"/>
              </a:endParaRPr>
            </a:p>
          </p:txBody>
        </p:sp>
        <p:sp>
          <p:nvSpPr>
            <p:cNvPr id="1598" name="Google Shape;1598;p96"/>
            <p:cNvSpPr/>
            <p:nvPr/>
          </p:nvSpPr>
          <p:spPr>
            <a:xfrm rot="-1789476">
              <a:off x="2410765" y="2276970"/>
              <a:ext cx="160451" cy="160451"/>
            </a:xfrm>
            <a:prstGeom prst="ellipse">
              <a:avLst/>
            </a:prstGeom>
            <a:solidFill>
              <a:srgbClr val="00B0F0"/>
            </a:solidFill>
            <a:ln w="3810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pic>
        <p:nvPicPr>
          <p:cNvPr id="1599" name="Google Shape;1599;p96"/>
          <p:cNvPicPr preferRelativeResize="0"/>
          <p:nvPr/>
        </p:nvPicPr>
        <p:blipFill rotWithShape="1">
          <a:blip r:embed="rId4">
            <a:alphaModFix/>
          </a:blip>
          <a:srcRect/>
          <a:stretch/>
        </p:blipFill>
        <p:spPr>
          <a:xfrm>
            <a:off x="10222191" y="440199"/>
            <a:ext cx="1603989" cy="931349"/>
          </a:xfrm>
          <a:prstGeom prst="rect">
            <a:avLst/>
          </a:prstGeom>
          <a:noFill/>
          <a:ln>
            <a:noFill/>
          </a:ln>
        </p:spPr>
      </p:pic>
      <p:sp>
        <p:nvSpPr>
          <p:cNvPr id="1601" name="Google Shape;1601;p96"/>
          <p:cNvSpPr/>
          <p:nvPr/>
        </p:nvSpPr>
        <p:spPr>
          <a:xfrm rot="-1944089">
            <a:off x="1532291" y="5638661"/>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02" name="Google Shape;1602;p96"/>
          <p:cNvSpPr/>
          <p:nvPr/>
        </p:nvSpPr>
        <p:spPr>
          <a:xfrm rot="-1944089">
            <a:off x="1790340" y="5461798"/>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03" name="Google Shape;1603;p96"/>
          <p:cNvSpPr txBox="1"/>
          <p:nvPr/>
        </p:nvSpPr>
        <p:spPr>
          <a:xfrm>
            <a:off x="2423801" y="399300"/>
            <a:ext cx="7296149" cy="861774"/>
          </a:xfrm>
          <a:prstGeom prst="rect">
            <a:avLst/>
          </a:prstGeom>
          <a:noFill/>
          <a:ln>
            <a:noFill/>
          </a:ln>
        </p:spPr>
        <p:txBody>
          <a:bodyPr spcFirstLastPara="1" wrap="square" lIns="91425" tIns="45700" rIns="91425" bIns="45700" anchor="t" anchorCtr="0">
            <a:noAutofit/>
          </a:bodyPr>
          <a:lstStyle/>
          <a:p>
            <a:pPr marL="0" marR="0" lvl="0" indent="0" algn="ctr" rtl="1">
              <a:lnSpc>
                <a:spcPct val="100000"/>
              </a:lnSpc>
              <a:spcBef>
                <a:spcPts val="0"/>
              </a:spcBef>
              <a:spcAft>
                <a:spcPts val="0"/>
              </a:spcAft>
              <a:buClr>
                <a:srgbClr val="FFFFFF"/>
              </a:buClr>
              <a:buSzPts val="5000"/>
              <a:buFont typeface="Raleway"/>
              <a:buNone/>
            </a:pPr>
            <a:r>
              <a:rPr lang="fa-IR" sz="5000" b="1" i="0" u="none" strike="noStrike" cap="none" dirty="0">
                <a:solidFill>
                  <a:srgbClr val="FFFFFF"/>
                </a:solidFill>
                <a:latin typeface="Raleway"/>
                <a:ea typeface="Raleway"/>
                <a:cs typeface="B Nazanin" panose="00000400000000000000" pitchFamily="2" charset="-78"/>
                <a:sym typeface="Raleway"/>
              </a:rPr>
              <a:t>جدول زمانی</a:t>
            </a:r>
            <a:endParaRPr sz="5000" b="1" i="0" u="none" strike="noStrike" cap="none" dirty="0">
              <a:solidFill>
                <a:srgbClr val="FFFFFF"/>
              </a:solidFill>
              <a:latin typeface="Raleway"/>
              <a:ea typeface="Raleway"/>
              <a:cs typeface="B Nazanin" panose="00000400000000000000" pitchFamily="2" charset="-78"/>
              <a:sym typeface="Raleway"/>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607"/>
        <p:cNvGrpSpPr/>
        <p:nvPr/>
      </p:nvGrpSpPr>
      <p:grpSpPr>
        <a:xfrm>
          <a:off x="0" y="0"/>
          <a:ext cx="0" cy="0"/>
          <a:chOff x="0" y="0"/>
          <a:chExt cx="0" cy="0"/>
        </a:xfrm>
      </p:grpSpPr>
      <p:grpSp>
        <p:nvGrpSpPr>
          <p:cNvPr id="1608" name="Google Shape;1608;p97"/>
          <p:cNvGrpSpPr/>
          <p:nvPr/>
        </p:nvGrpSpPr>
        <p:grpSpPr>
          <a:xfrm>
            <a:off x="8050701" y="3226522"/>
            <a:ext cx="3292881" cy="1846000"/>
            <a:chOff x="6038025" y="2598925"/>
            <a:chExt cx="2469661" cy="1384500"/>
          </a:xfrm>
        </p:grpSpPr>
        <p:cxnSp>
          <p:nvCxnSpPr>
            <p:cNvPr id="1609" name="Google Shape;1609;p97"/>
            <p:cNvCxnSpPr/>
            <p:nvPr/>
          </p:nvCxnSpPr>
          <p:spPr>
            <a:xfrm>
              <a:off x="6038025" y="3312550"/>
              <a:ext cx="582000" cy="0"/>
            </a:xfrm>
            <a:prstGeom prst="straightConnector1">
              <a:avLst/>
            </a:prstGeom>
            <a:noFill/>
            <a:ln w="9525" cap="flat" cmpd="sng">
              <a:solidFill>
                <a:srgbClr val="C2C2C2"/>
              </a:solidFill>
              <a:prstDash val="solid"/>
              <a:round/>
              <a:headEnd type="none" w="sm" len="sm"/>
              <a:tailEnd type="none" w="sm" len="sm"/>
            </a:ln>
          </p:spPr>
        </p:cxnSp>
        <p:sp>
          <p:nvSpPr>
            <p:cNvPr id="1610" name="Google Shape;1610;p97"/>
            <p:cNvSpPr txBox="1"/>
            <p:nvPr/>
          </p:nvSpPr>
          <p:spPr>
            <a:xfrm>
              <a:off x="6640486" y="2598925"/>
              <a:ext cx="1867200" cy="1384500"/>
            </a:xfrm>
            <a:prstGeom prst="rect">
              <a:avLst/>
            </a:prstGeom>
            <a:solidFill>
              <a:srgbClr val="262626"/>
            </a:solidFill>
            <a:ln>
              <a:noFill/>
            </a:ln>
          </p:spPr>
          <p:txBody>
            <a:bodyPr spcFirstLastPara="1" wrap="square" lIns="121900" tIns="121900" rIns="121900" bIns="121900" anchor="ctr" anchorCtr="0">
              <a:noAutofit/>
            </a:bodyPr>
            <a:lstStyle/>
            <a:p>
              <a:pPr lvl="0" algn="ctr" rtl="1">
                <a:buSzPts val="1600"/>
              </a:pPr>
              <a:br>
                <a:rPr lang="en-GB" sz="1600" b="1" i="0" u="none" strike="noStrike" cap="none" dirty="0">
                  <a:solidFill>
                    <a:srgbClr val="FFFFFF"/>
                  </a:solidFill>
                  <a:latin typeface="Roboto"/>
                  <a:ea typeface="Roboto"/>
                  <a:cs typeface="B Nazanin" panose="00000400000000000000" pitchFamily="2" charset="-78"/>
                  <a:sym typeface="Roboto"/>
                </a:rPr>
              </a:br>
              <a:r>
                <a:rPr lang="fa-IR" sz="1600" b="1" dirty="0">
                  <a:solidFill>
                    <a:srgbClr val="FFFFFF"/>
                  </a:solidFill>
                  <a:latin typeface="Roboto"/>
                  <a:ea typeface="Roboto"/>
                  <a:cs typeface="B Nazanin" panose="00000400000000000000" pitchFamily="2" charset="-78"/>
                  <a:sym typeface="Roboto"/>
                </a:rPr>
                <a:t>زمان تکلیف</a:t>
              </a:r>
              <a:endParaRPr lang="en-US" sz="1600" b="1" dirty="0">
                <a:solidFill>
                  <a:srgbClr val="FFFFFF"/>
                </a:solidFill>
                <a:latin typeface="Roboto"/>
                <a:ea typeface="Roboto"/>
                <a:cs typeface="B Nazanin" panose="00000400000000000000" pitchFamily="2" charset="-78"/>
                <a:sym typeface="Roboto"/>
              </a:endParaRPr>
            </a:p>
            <a:p>
              <a:pPr lvl="0" algn="ctr" rtl="1">
                <a:buSzPts val="1600"/>
              </a:pPr>
              <a:endParaRPr sz="1600" b="1" i="0" u="none" strike="noStrike" cap="none" dirty="0">
                <a:solidFill>
                  <a:srgbClr val="FFFFFF"/>
                </a:solidFill>
                <a:latin typeface="Roboto"/>
                <a:ea typeface="Roboto"/>
                <a:cs typeface="B Nazanin" panose="00000400000000000000" pitchFamily="2" charset="-78"/>
                <a:sym typeface="Roboto"/>
              </a:endParaRPr>
            </a:p>
            <a:p>
              <a:pPr lvl="0" algn="ctr" rtl="1">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611" name="Google Shape;1611;p97"/>
            <p:cNvSpPr/>
            <p:nvPr/>
          </p:nvSpPr>
          <p:spPr>
            <a:xfrm>
              <a:off x="6424027" y="3212150"/>
              <a:ext cx="198600" cy="198300"/>
            </a:xfrm>
            <a:prstGeom prst="ellipse">
              <a:avLst/>
            </a:prstGeom>
            <a:solidFill>
              <a:srgbClr val="0C0C0C"/>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FFFFFF"/>
                </a:solidFill>
                <a:cs typeface="B Nazanin" panose="00000400000000000000" pitchFamily="2" charset="-78"/>
                <a:sym typeface="Arial"/>
              </a:endParaRPr>
            </a:p>
          </p:txBody>
        </p:sp>
        <p:sp>
          <p:nvSpPr>
            <p:cNvPr id="1612" name="Google Shape;1612;p97"/>
            <p:cNvSpPr txBox="1"/>
            <p:nvPr/>
          </p:nvSpPr>
          <p:spPr>
            <a:xfrm>
              <a:off x="6399017" y="3156109"/>
              <a:ext cx="247500" cy="312900"/>
            </a:xfrm>
            <a:prstGeom prst="rect">
              <a:avLst/>
            </a:prstGeom>
            <a:solidFill>
              <a:srgbClr val="0C0C0C"/>
            </a:solidFill>
            <a:ln w="9525" cap="flat" cmpd="sng">
              <a:solidFill>
                <a:schemeClr val="lt1"/>
              </a:solidFill>
              <a:prstDash val="solid"/>
              <a:round/>
              <a:headEnd type="none" w="sm" len="sm"/>
              <a:tailEnd type="none" w="sm" len="sm"/>
            </a:ln>
          </p:spPr>
          <p:txBody>
            <a:bodyPr spcFirstLastPara="1" wrap="square" lIns="121900" tIns="121900" rIns="121900" bIns="121900" anchor="t" anchorCtr="0">
              <a:noAutofit/>
            </a:bodyPr>
            <a:lstStyle/>
            <a:p>
              <a:pPr marL="0" marR="0" lvl="0" indent="0" algn="ctr" rtl="1">
                <a:lnSpc>
                  <a:spcPct val="100000"/>
                </a:lnSpc>
                <a:spcBef>
                  <a:spcPts val="0"/>
                </a:spcBef>
                <a:spcAft>
                  <a:spcPts val="2133"/>
                </a:spcAft>
                <a:buClr>
                  <a:srgbClr val="000000"/>
                </a:buClr>
                <a:buSzPts val="1067"/>
                <a:buFont typeface="Roboto"/>
                <a:buNone/>
              </a:pPr>
              <a:r>
                <a:rPr lang="en-GB" sz="1067" b="0" i="0" u="none" strike="noStrike" cap="none">
                  <a:solidFill>
                    <a:srgbClr val="FFFFFF"/>
                  </a:solidFill>
                  <a:latin typeface="Roboto"/>
                  <a:ea typeface="Roboto"/>
                  <a:cs typeface="B Nazanin" panose="00000400000000000000" pitchFamily="2" charset="-78"/>
                  <a:sym typeface="Roboto"/>
                </a:rPr>
                <a:t>3</a:t>
              </a:r>
              <a:endParaRPr sz="1067" b="0" i="0" u="none" strike="noStrike" cap="none">
                <a:solidFill>
                  <a:srgbClr val="FFFFFF"/>
                </a:solidFill>
                <a:latin typeface="Roboto"/>
                <a:ea typeface="Roboto"/>
                <a:cs typeface="B Nazanin" panose="00000400000000000000" pitchFamily="2" charset="-78"/>
                <a:sym typeface="Roboto"/>
              </a:endParaRPr>
            </a:p>
          </p:txBody>
        </p:sp>
      </p:grpSp>
      <p:grpSp>
        <p:nvGrpSpPr>
          <p:cNvPr id="1613" name="Google Shape;1613;p97"/>
          <p:cNvGrpSpPr/>
          <p:nvPr/>
        </p:nvGrpSpPr>
        <p:grpSpPr>
          <a:xfrm>
            <a:off x="848429" y="2196546"/>
            <a:ext cx="3992972" cy="1846000"/>
            <a:chOff x="636321" y="1844098"/>
            <a:chExt cx="2994729" cy="1384500"/>
          </a:xfrm>
        </p:grpSpPr>
        <p:sp>
          <p:nvSpPr>
            <p:cNvPr id="1614" name="Google Shape;1614;p97"/>
            <p:cNvSpPr txBox="1"/>
            <p:nvPr/>
          </p:nvSpPr>
          <p:spPr>
            <a:xfrm>
              <a:off x="636321" y="1844098"/>
              <a:ext cx="1867200" cy="1384500"/>
            </a:xfrm>
            <a:prstGeom prst="rect">
              <a:avLst/>
            </a:prstGeom>
            <a:solidFill>
              <a:srgbClr val="757070"/>
            </a:solidFill>
            <a:ln>
              <a:noFill/>
            </a:ln>
          </p:spPr>
          <p:txBody>
            <a:bodyPr spcFirstLastPara="1" wrap="square" lIns="121900" tIns="121900" rIns="121900" bIns="121900" anchor="ctr" anchorCtr="0">
              <a:noAutofit/>
            </a:bodyPr>
            <a:lstStyle/>
            <a:p>
              <a:pPr lvl="0" algn="ctr" rtl="1">
                <a:buSzPts val="1600"/>
              </a:pPr>
              <a:br>
                <a:rPr lang="en-GB" sz="1600" b="1" i="0" u="none" strike="noStrike" cap="none" dirty="0">
                  <a:solidFill>
                    <a:srgbClr val="FFFFFF"/>
                  </a:solidFill>
                  <a:latin typeface="Roboto"/>
                  <a:ea typeface="Roboto"/>
                  <a:cs typeface="B Nazanin" panose="00000400000000000000" pitchFamily="2" charset="-78"/>
                  <a:sym typeface="Roboto"/>
                </a:rPr>
              </a:br>
              <a:r>
                <a:rPr lang="fa-IR" sz="1600" b="1" dirty="0">
                  <a:solidFill>
                    <a:srgbClr val="FFFFFF"/>
                  </a:solidFill>
                  <a:latin typeface="Roboto"/>
                  <a:ea typeface="Roboto"/>
                  <a:cs typeface="B Nazanin" panose="00000400000000000000" pitchFamily="2" charset="-78"/>
                  <a:sym typeface="Roboto"/>
                </a:rPr>
                <a:t>زمان تکلیف</a:t>
              </a:r>
              <a:endParaRPr sz="1600" b="1" i="0" u="none" strike="noStrike" cap="none" dirty="0">
                <a:solidFill>
                  <a:srgbClr val="FFFFFF"/>
                </a:solidFill>
                <a:latin typeface="Roboto"/>
                <a:ea typeface="Roboto"/>
                <a:cs typeface="B Nazanin" panose="00000400000000000000" pitchFamily="2" charset="-78"/>
                <a:sym typeface="Roboto"/>
              </a:endParaRPr>
            </a:p>
            <a:p>
              <a:pPr marL="0" marR="0" lvl="0" indent="0" algn="l" rtl="1">
                <a:lnSpc>
                  <a:spcPct val="100000"/>
                </a:lnSpc>
                <a:spcBef>
                  <a:spcPts val="0"/>
                </a:spcBef>
                <a:spcAft>
                  <a:spcPts val="0"/>
                </a:spcAft>
                <a:buClr>
                  <a:srgbClr val="000000"/>
                </a:buClr>
                <a:buSzPts val="1600"/>
                <a:buFont typeface="Calibri"/>
                <a:buNone/>
              </a:pPr>
              <a:endParaRPr sz="1600" b="1" i="0" u="none" strike="noStrike" cap="none" dirty="0">
                <a:solidFill>
                  <a:srgbClr val="FFFFFF"/>
                </a:solidFill>
                <a:latin typeface="Roboto"/>
                <a:ea typeface="Roboto"/>
                <a:cs typeface="B Nazanin" panose="00000400000000000000" pitchFamily="2" charset="-78"/>
                <a:sym typeface="Roboto"/>
              </a:endParaRPr>
            </a:p>
            <a:p>
              <a:pPr lvl="0" algn="ctr" rtl="1">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cxnSp>
          <p:nvCxnSpPr>
            <p:cNvPr id="1615" name="Google Shape;1615;p97"/>
            <p:cNvCxnSpPr/>
            <p:nvPr/>
          </p:nvCxnSpPr>
          <p:spPr>
            <a:xfrm rot="10800000">
              <a:off x="2587350" y="2536350"/>
              <a:ext cx="1043700" cy="0"/>
            </a:xfrm>
            <a:prstGeom prst="straightConnector1">
              <a:avLst/>
            </a:prstGeom>
            <a:noFill/>
            <a:ln w="9525" cap="flat" cmpd="sng">
              <a:solidFill>
                <a:srgbClr val="C2C2C2"/>
              </a:solidFill>
              <a:prstDash val="solid"/>
              <a:round/>
              <a:headEnd type="none" w="sm" len="sm"/>
              <a:tailEnd type="none" w="sm" len="sm"/>
            </a:ln>
          </p:spPr>
        </p:cxnSp>
        <p:sp>
          <p:nvSpPr>
            <p:cNvPr id="1616" name="Google Shape;1616;p97"/>
            <p:cNvSpPr/>
            <p:nvPr/>
          </p:nvSpPr>
          <p:spPr>
            <a:xfrm>
              <a:off x="2523501" y="2431050"/>
              <a:ext cx="198600" cy="198300"/>
            </a:xfrm>
            <a:prstGeom prst="ellipse">
              <a:avLst/>
            </a:prstGeom>
            <a:solidFill>
              <a:srgbClr val="0C0C0C"/>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FFFFFF"/>
                </a:solidFill>
                <a:cs typeface="B Nazanin" panose="00000400000000000000" pitchFamily="2" charset="-78"/>
                <a:sym typeface="Arial"/>
              </a:endParaRPr>
            </a:p>
          </p:txBody>
        </p:sp>
        <p:sp>
          <p:nvSpPr>
            <p:cNvPr id="1617" name="Google Shape;1617;p97"/>
            <p:cNvSpPr txBox="1"/>
            <p:nvPr/>
          </p:nvSpPr>
          <p:spPr>
            <a:xfrm>
              <a:off x="2498491" y="2373759"/>
              <a:ext cx="247500" cy="312900"/>
            </a:xfrm>
            <a:prstGeom prst="rect">
              <a:avLst/>
            </a:prstGeom>
            <a:solidFill>
              <a:srgbClr val="0C0C0C"/>
            </a:solidFill>
            <a:ln w="9525" cap="flat" cmpd="sng">
              <a:solidFill>
                <a:schemeClr val="lt1"/>
              </a:solidFill>
              <a:prstDash val="solid"/>
              <a:round/>
              <a:headEnd type="none" w="sm" len="sm"/>
              <a:tailEnd type="none" w="sm" len="sm"/>
            </a:ln>
          </p:spPr>
          <p:txBody>
            <a:bodyPr spcFirstLastPara="1" wrap="square" lIns="121900" tIns="121900" rIns="121900" bIns="121900" anchor="t" anchorCtr="0">
              <a:noAutofit/>
            </a:bodyPr>
            <a:lstStyle/>
            <a:p>
              <a:pPr marL="0" marR="0" lvl="0" indent="0" algn="ctr" rtl="1">
                <a:lnSpc>
                  <a:spcPct val="100000"/>
                </a:lnSpc>
                <a:spcBef>
                  <a:spcPts val="0"/>
                </a:spcBef>
                <a:spcAft>
                  <a:spcPts val="2133"/>
                </a:spcAft>
                <a:buClr>
                  <a:srgbClr val="000000"/>
                </a:buClr>
                <a:buSzPts val="1067"/>
                <a:buFont typeface="Roboto"/>
                <a:buNone/>
              </a:pPr>
              <a:r>
                <a:rPr lang="en-GB" sz="1067" b="0" i="0" u="none" strike="noStrike" cap="none">
                  <a:solidFill>
                    <a:srgbClr val="FFFFFF"/>
                  </a:solidFill>
                  <a:latin typeface="Roboto"/>
                  <a:ea typeface="Roboto"/>
                  <a:cs typeface="B Nazanin" panose="00000400000000000000" pitchFamily="2" charset="-78"/>
                  <a:sym typeface="Roboto"/>
                </a:rPr>
                <a:t>2</a:t>
              </a:r>
              <a:endParaRPr sz="1067" b="0" i="0" u="none" strike="noStrike" cap="none">
                <a:solidFill>
                  <a:srgbClr val="FFFFFF"/>
                </a:solidFill>
                <a:latin typeface="Roboto"/>
                <a:ea typeface="Roboto"/>
                <a:cs typeface="B Nazanin" panose="00000400000000000000" pitchFamily="2" charset="-78"/>
                <a:sym typeface="Roboto"/>
              </a:endParaRPr>
            </a:p>
          </p:txBody>
        </p:sp>
      </p:grpSp>
      <p:grpSp>
        <p:nvGrpSpPr>
          <p:cNvPr id="1618" name="Google Shape;1618;p97"/>
          <p:cNvGrpSpPr/>
          <p:nvPr/>
        </p:nvGrpSpPr>
        <p:grpSpPr>
          <a:xfrm>
            <a:off x="6544133" y="994968"/>
            <a:ext cx="4799448" cy="1846000"/>
            <a:chOff x="4908100" y="889950"/>
            <a:chExt cx="3599586" cy="1384500"/>
          </a:xfrm>
        </p:grpSpPr>
        <p:cxnSp>
          <p:nvCxnSpPr>
            <p:cNvPr id="1619" name="Google Shape;1619;p97"/>
            <p:cNvCxnSpPr/>
            <p:nvPr/>
          </p:nvCxnSpPr>
          <p:spPr>
            <a:xfrm>
              <a:off x="4908100" y="1593250"/>
              <a:ext cx="1715100" cy="0"/>
            </a:xfrm>
            <a:prstGeom prst="straightConnector1">
              <a:avLst/>
            </a:prstGeom>
            <a:noFill/>
            <a:ln w="9525" cap="flat" cmpd="sng">
              <a:solidFill>
                <a:srgbClr val="C2C2C2"/>
              </a:solidFill>
              <a:prstDash val="solid"/>
              <a:round/>
              <a:headEnd type="none" w="sm" len="sm"/>
              <a:tailEnd type="none" w="sm" len="sm"/>
            </a:ln>
          </p:spPr>
        </p:cxnSp>
        <p:sp>
          <p:nvSpPr>
            <p:cNvPr id="1620" name="Google Shape;1620;p97"/>
            <p:cNvSpPr txBox="1"/>
            <p:nvPr/>
          </p:nvSpPr>
          <p:spPr>
            <a:xfrm>
              <a:off x="6640486" y="889950"/>
              <a:ext cx="1867200" cy="1384500"/>
            </a:xfrm>
            <a:prstGeom prst="rect">
              <a:avLst/>
            </a:prstGeom>
            <a:solidFill>
              <a:srgbClr val="595959"/>
            </a:solidFill>
            <a:ln>
              <a:noFill/>
            </a:ln>
          </p:spPr>
          <p:txBody>
            <a:bodyPr spcFirstLastPara="1" wrap="square" lIns="121900" tIns="121900" rIns="121900" bIns="121900" anchor="ctr" anchorCtr="0">
              <a:noAutofit/>
            </a:bodyPr>
            <a:lstStyle/>
            <a:p>
              <a:pPr lvl="0" algn="ctr" rtl="1">
                <a:buSzPts val="1600"/>
              </a:pPr>
              <a:br>
                <a:rPr lang="en-GB" sz="1600" b="1" i="0" u="none" strike="noStrike" cap="none" dirty="0">
                  <a:solidFill>
                    <a:srgbClr val="FFFFFF"/>
                  </a:solidFill>
                  <a:latin typeface="Roboto"/>
                  <a:ea typeface="Roboto"/>
                  <a:cs typeface="B Nazanin" panose="00000400000000000000" pitchFamily="2" charset="-78"/>
                  <a:sym typeface="Roboto"/>
                </a:rPr>
              </a:br>
              <a:r>
                <a:rPr lang="fa-IR" sz="1600" b="1" dirty="0">
                  <a:solidFill>
                    <a:srgbClr val="FFFFFF"/>
                  </a:solidFill>
                  <a:latin typeface="Roboto"/>
                  <a:ea typeface="Roboto"/>
                  <a:cs typeface="B Nazanin" panose="00000400000000000000" pitchFamily="2" charset="-78"/>
                  <a:sym typeface="Roboto"/>
                </a:rPr>
                <a:t>زمان تکلیف</a:t>
              </a:r>
              <a:endParaRPr lang="en-US" sz="1600" b="1" dirty="0">
                <a:solidFill>
                  <a:srgbClr val="FFFFFF"/>
                </a:solidFill>
                <a:latin typeface="Roboto"/>
                <a:ea typeface="Roboto"/>
                <a:cs typeface="B Nazanin" panose="00000400000000000000" pitchFamily="2" charset="-78"/>
                <a:sym typeface="Roboto"/>
              </a:endParaRPr>
            </a:p>
            <a:p>
              <a:pPr lvl="0" algn="ctr" rtl="1">
                <a:buSzPts val="1600"/>
              </a:pPr>
              <a:endParaRPr sz="1600" b="1" i="0" u="none" strike="noStrike" cap="none" dirty="0">
                <a:solidFill>
                  <a:srgbClr val="FFFFFF"/>
                </a:solidFill>
                <a:latin typeface="Roboto"/>
                <a:ea typeface="Roboto"/>
                <a:cs typeface="B Nazanin" panose="00000400000000000000" pitchFamily="2" charset="-78"/>
                <a:sym typeface="Roboto"/>
              </a:endParaRPr>
            </a:p>
            <a:p>
              <a:pPr lvl="0" algn="ctr" rtl="1">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621" name="Google Shape;1621;p97"/>
            <p:cNvSpPr/>
            <p:nvPr/>
          </p:nvSpPr>
          <p:spPr>
            <a:xfrm>
              <a:off x="6427830" y="1493307"/>
              <a:ext cx="198600" cy="198300"/>
            </a:xfrm>
            <a:prstGeom prst="ellipse">
              <a:avLst/>
            </a:prstGeom>
            <a:solidFill>
              <a:srgbClr val="0C0C0C"/>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FFFFFF"/>
                </a:solidFill>
                <a:cs typeface="B Nazanin" panose="00000400000000000000" pitchFamily="2" charset="-78"/>
                <a:sym typeface="Arial"/>
              </a:endParaRPr>
            </a:p>
          </p:txBody>
        </p:sp>
        <p:sp>
          <p:nvSpPr>
            <p:cNvPr id="1622" name="Google Shape;1622;p97"/>
            <p:cNvSpPr txBox="1"/>
            <p:nvPr/>
          </p:nvSpPr>
          <p:spPr>
            <a:xfrm>
              <a:off x="6402820" y="1436790"/>
              <a:ext cx="247500" cy="312900"/>
            </a:xfrm>
            <a:prstGeom prst="rect">
              <a:avLst/>
            </a:prstGeom>
            <a:solidFill>
              <a:srgbClr val="0C0C0C"/>
            </a:solidFill>
            <a:ln w="9525" cap="flat" cmpd="sng">
              <a:solidFill>
                <a:schemeClr val="lt1"/>
              </a:solidFill>
              <a:prstDash val="solid"/>
              <a:round/>
              <a:headEnd type="none" w="sm" len="sm"/>
              <a:tailEnd type="none" w="sm" len="sm"/>
            </a:ln>
          </p:spPr>
          <p:txBody>
            <a:bodyPr spcFirstLastPara="1" wrap="square" lIns="121900" tIns="121900" rIns="121900" bIns="121900" anchor="t" anchorCtr="0">
              <a:noAutofit/>
            </a:bodyPr>
            <a:lstStyle/>
            <a:p>
              <a:pPr marL="0" marR="0" lvl="0" indent="0" algn="ctr" rtl="1">
                <a:lnSpc>
                  <a:spcPct val="100000"/>
                </a:lnSpc>
                <a:spcBef>
                  <a:spcPts val="0"/>
                </a:spcBef>
                <a:spcAft>
                  <a:spcPts val="2133"/>
                </a:spcAft>
                <a:buClr>
                  <a:srgbClr val="000000"/>
                </a:buClr>
                <a:buSzPts val="1067"/>
                <a:buFont typeface="Roboto"/>
                <a:buNone/>
              </a:pPr>
              <a:r>
                <a:rPr lang="en-GB" sz="1067" b="0" i="0" u="none" strike="noStrike" cap="none">
                  <a:solidFill>
                    <a:srgbClr val="FFFFFF"/>
                  </a:solidFill>
                  <a:latin typeface="Roboto"/>
                  <a:ea typeface="Roboto"/>
                  <a:cs typeface="B Nazanin" panose="00000400000000000000" pitchFamily="2" charset="-78"/>
                  <a:sym typeface="Roboto"/>
                </a:rPr>
                <a:t>1</a:t>
              </a:r>
              <a:endParaRPr sz="1067" b="0" i="0" u="none" strike="noStrike" cap="none">
                <a:solidFill>
                  <a:srgbClr val="FFFFFF"/>
                </a:solidFill>
                <a:latin typeface="Roboto"/>
                <a:ea typeface="Roboto"/>
                <a:cs typeface="B Nazanin" panose="00000400000000000000" pitchFamily="2" charset="-78"/>
                <a:sym typeface="Roboto"/>
              </a:endParaRPr>
            </a:p>
          </p:txBody>
        </p:sp>
      </p:grpSp>
      <p:grpSp>
        <p:nvGrpSpPr>
          <p:cNvPr id="1623" name="Google Shape;1623;p97"/>
          <p:cNvGrpSpPr/>
          <p:nvPr/>
        </p:nvGrpSpPr>
        <p:grpSpPr>
          <a:xfrm>
            <a:off x="3752793" y="1272576"/>
            <a:ext cx="4686415" cy="4336003"/>
            <a:chOff x="2991269" y="1153325"/>
            <a:chExt cx="3514811" cy="3252002"/>
          </a:xfrm>
        </p:grpSpPr>
        <p:sp>
          <p:nvSpPr>
            <p:cNvPr id="1624" name="Google Shape;1624;p97"/>
            <p:cNvSpPr/>
            <p:nvPr/>
          </p:nvSpPr>
          <p:spPr>
            <a:xfrm>
              <a:off x="3477586" y="2585458"/>
              <a:ext cx="2541910" cy="950456"/>
            </a:xfrm>
            <a:custGeom>
              <a:avLst/>
              <a:gdLst/>
              <a:ahLst/>
              <a:cxnLst/>
              <a:rect l="l" t="t" r="r" b="b"/>
              <a:pathLst>
                <a:path w="126826" h="43529" extrusionOk="0">
                  <a:moveTo>
                    <a:pt x="0" y="20002"/>
                  </a:moveTo>
                  <a:lnTo>
                    <a:pt x="63389" y="43529"/>
                  </a:lnTo>
                  <a:lnTo>
                    <a:pt x="126826" y="19907"/>
                  </a:lnTo>
                  <a:lnTo>
                    <a:pt x="63580" y="0"/>
                  </a:lnTo>
                  <a:close/>
                </a:path>
              </a:pathLst>
            </a:custGeom>
            <a:solidFill>
              <a:srgbClr val="D9D9D9"/>
            </a:solidFill>
            <a:ln>
              <a:noFill/>
            </a:ln>
          </p:spPr>
        </p:sp>
        <p:sp>
          <p:nvSpPr>
            <p:cNvPr id="1625" name="Google Shape;1625;p97"/>
            <p:cNvSpPr/>
            <p:nvPr/>
          </p:nvSpPr>
          <p:spPr>
            <a:xfrm>
              <a:off x="2991269"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00B0F0"/>
            </a:solid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cs typeface="B Nazanin" panose="00000400000000000000" pitchFamily="2" charset="-78"/>
                <a:sym typeface="Arial"/>
              </a:endParaRPr>
            </a:p>
          </p:txBody>
        </p:sp>
        <p:sp>
          <p:nvSpPr>
            <p:cNvPr id="1626" name="Google Shape;1626;p97"/>
            <p:cNvSpPr/>
            <p:nvPr/>
          </p:nvSpPr>
          <p:spPr>
            <a:xfrm flipH="1">
              <a:off x="4747852"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0070C0"/>
            </a:solidFill>
            <a:ln>
              <a:noFill/>
            </a:ln>
          </p:spPr>
          <p:txBody>
            <a:bodyPr spcFirstLastPara="1" wrap="square" lIns="91425" tIns="45700" rIns="91425" bIns="45700" anchor="t"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cs typeface="B Nazanin" panose="00000400000000000000" pitchFamily="2" charset="-78"/>
                <a:sym typeface="Arial"/>
              </a:endParaRPr>
            </a:p>
          </p:txBody>
        </p:sp>
        <p:sp>
          <p:nvSpPr>
            <p:cNvPr id="1627" name="Google Shape;1627;p97"/>
            <p:cNvSpPr/>
            <p:nvPr/>
          </p:nvSpPr>
          <p:spPr>
            <a:xfrm>
              <a:off x="3969199" y="2001324"/>
              <a:ext cx="1565850" cy="585863"/>
            </a:xfrm>
            <a:custGeom>
              <a:avLst/>
              <a:gdLst/>
              <a:ahLst/>
              <a:cxnLst/>
              <a:rect l="l" t="t" r="r" b="b"/>
              <a:pathLst>
                <a:path w="24053" h="8150" extrusionOk="0">
                  <a:moveTo>
                    <a:pt x="0" y="3827"/>
                  </a:moveTo>
                  <a:lnTo>
                    <a:pt x="11976" y="8150"/>
                  </a:lnTo>
                  <a:lnTo>
                    <a:pt x="24053" y="3827"/>
                  </a:lnTo>
                  <a:lnTo>
                    <a:pt x="12126" y="0"/>
                  </a:lnTo>
                  <a:close/>
                </a:path>
              </a:pathLst>
            </a:custGeom>
            <a:solidFill>
              <a:srgbClr val="D9D9D9"/>
            </a:solidFill>
            <a:ln>
              <a:noFill/>
            </a:ln>
          </p:spPr>
        </p:sp>
        <p:sp>
          <p:nvSpPr>
            <p:cNvPr id="1628" name="Google Shape;1628;p97"/>
            <p:cNvSpPr/>
            <p:nvPr/>
          </p:nvSpPr>
          <p:spPr>
            <a:xfrm>
              <a:off x="356325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00B0F0"/>
            </a:solidFill>
            <a:ln>
              <a:noFill/>
            </a:ln>
          </p:spPr>
        </p:sp>
        <p:sp>
          <p:nvSpPr>
            <p:cNvPr id="1629" name="Google Shape;1629;p97"/>
            <p:cNvSpPr/>
            <p:nvPr/>
          </p:nvSpPr>
          <p:spPr>
            <a:xfrm flipH="1">
              <a:off x="474936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0070C0"/>
            </a:solidFill>
            <a:ln>
              <a:noFill/>
            </a:ln>
          </p:spPr>
        </p:sp>
        <p:sp>
          <p:nvSpPr>
            <p:cNvPr id="1630" name="Google Shape;1630;p97"/>
            <p:cNvSpPr/>
            <p:nvPr/>
          </p:nvSpPr>
          <p:spPr>
            <a:xfrm>
              <a:off x="4059061"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00B0F0"/>
            </a:solidFill>
            <a:ln>
              <a:noFill/>
            </a:ln>
          </p:spPr>
        </p:sp>
        <p:sp>
          <p:nvSpPr>
            <p:cNvPr id="1631" name="Google Shape;1631;p97"/>
            <p:cNvSpPr/>
            <p:nvPr/>
          </p:nvSpPr>
          <p:spPr>
            <a:xfrm flipH="1">
              <a:off x="4749350"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0070C0"/>
            </a:solidFill>
            <a:ln>
              <a:noFill/>
            </a:ln>
          </p:spPr>
        </p:sp>
      </p:grpSp>
      <p:pic>
        <p:nvPicPr>
          <p:cNvPr id="1632" name="Google Shape;1632;p97"/>
          <p:cNvPicPr preferRelativeResize="0"/>
          <p:nvPr/>
        </p:nvPicPr>
        <p:blipFill rotWithShape="1">
          <a:blip r:embed="rId3">
            <a:alphaModFix/>
          </a:blip>
          <a:srcRect/>
          <a:stretch/>
        </p:blipFill>
        <p:spPr>
          <a:xfrm>
            <a:off x="1459441" y="5916987"/>
            <a:ext cx="904018" cy="139080"/>
          </a:xfrm>
          <a:prstGeom prst="rect">
            <a:avLst/>
          </a:prstGeom>
          <a:noFill/>
          <a:ln>
            <a:noFill/>
          </a:ln>
        </p:spPr>
      </p:pic>
      <p:sp>
        <p:nvSpPr>
          <p:cNvPr id="1633" name="Google Shape;1633;p97"/>
          <p:cNvSpPr/>
          <p:nvPr/>
        </p:nvSpPr>
        <p:spPr>
          <a:xfrm rot="-1944089">
            <a:off x="9424506" y="5992343"/>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34" name="Google Shape;1634;p97"/>
          <p:cNvSpPr/>
          <p:nvPr/>
        </p:nvSpPr>
        <p:spPr>
          <a:xfrm rot="-1944089">
            <a:off x="9682555" y="5815480"/>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632"/>
                                        </p:tgtEl>
                                        <p:attrNameLst>
                                          <p:attrName>style.visibility</p:attrName>
                                        </p:attrNameLst>
                                      </p:cBhvr>
                                      <p:to>
                                        <p:strVal val="visible"/>
                                      </p:to>
                                    </p:set>
                                    <p:animEffect transition="in" filter="fade">
                                      <p:cBhvr>
                                        <p:cTn id="7" dur="500"/>
                                        <p:tgtEl>
                                          <p:spTgt spid="1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p62" descr="A close up of a logo&#10;&#10;Description automatically generated"/>
          <p:cNvPicPr preferRelativeResize="0"/>
          <p:nvPr/>
        </p:nvPicPr>
        <p:blipFill rotWithShape="1">
          <a:blip r:embed="rId3">
            <a:alphaModFix amt="18000"/>
          </a:blip>
          <a:srcRect/>
          <a:stretch/>
        </p:blipFill>
        <p:spPr>
          <a:xfrm>
            <a:off x="60202" y="30524"/>
            <a:ext cx="12052245" cy="6779388"/>
          </a:xfrm>
          <a:prstGeom prst="rect">
            <a:avLst/>
          </a:prstGeom>
          <a:solidFill>
            <a:srgbClr val="171616">
              <a:alpha val="0"/>
            </a:srgbClr>
          </a:solidFill>
          <a:ln>
            <a:noFill/>
          </a:ln>
        </p:spPr>
      </p:pic>
      <p:grpSp>
        <p:nvGrpSpPr>
          <p:cNvPr id="679" name="Google Shape;679;p62"/>
          <p:cNvGrpSpPr/>
          <p:nvPr/>
        </p:nvGrpSpPr>
        <p:grpSpPr>
          <a:xfrm>
            <a:off x="0" y="0"/>
            <a:ext cx="3990107" cy="6858000"/>
            <a:chOff x="0" y="0"/>
            <a:chExt cx="3990107" cy="6858000"/>
          </a:xfrm>
        </p:grpSpPr>
        <p:sp>
          <p:nvSpPr>
            <p:cNvPr id="680" name="Google Shape;680;p62"/>
            <p:cNvSpPr/>
            <p:nvPr/>
          </p:nvSpPr>
          <p:spPr>
            <a:xfrm>
              <a:off x="0" y="0"/>
              <a:ext cx="997527"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81" name="Google Shape;681;p62"/>
            <p:cNvSpPr/>
            <p:nvPr/>
          </p:nvSpPr>
          <p:spPr>
            <a:xfrm>
              <a:off x="997527" y="0"/>
              <a:ext cx="997527" cy="6858000"/>
            </a:xfrm>
            <a:prstGeom prst="rect">
              <a:avLst/>
            </a:prstGeom>
            <a:solidFill>
              <a:srgbClr val="D9ED1B"/>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82" name="Google Shape;682;p62"/>
            <p:cNvSpPr/>
            <p:nvPr/>
          </p:nvSpPr>
          <p:spPr>
            <a:xfrm>
              <a:off x="1995054" y="0"/>
              <a:ext cx="99752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83" name="Google Shape;683;p62"/>
            <p:cNvSpPr/>
            <p:nvPr/>
          </p:nvSpPr>
          <p:spPr>
            <a:xfrm>
              <a:off x="2992580" y="0"/>
              <a:ext cx="997527"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sp>
        <p:nvSpPr>
          <p:cNvPr id="684" name="Google Shape;684;p62"/>
          <p:cNvSpPr/>
          <p:nvPr/>
        </p:nvSpPr>
        <p:spPr>
          <a:xfrm rot="10800000">
            <a:off x="429258" y="3978135"/>
            <a:ext cx="3114042" cy="2285702"/>
          </a:xfrm>
          <a:prstGeom prst="wedgeRectCallout">
            <a:avLst>
              <a:gd name="adj1" fmla="val -20833"/>
              <a:gd name="adj2" fmla="val 62500"/>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85" name="Google Shape;685;p62"/>
          <p:cNvSpPr txBox="1"/>
          <p:nvPr/>
        </p:nvSpPr>
        <p:spPr>
          <a:xfrm>
            <a:off x="5344698" y="2022668"/>
            <a:ext cx="5413157" cy="1569660"/>
          </a:xfrm>
          <a:prstGeom prst="rect">
            <a:avLst/>
          </a:prstGeom>
          <a:noFill/>
          <a:ln>
            <a:noFill/>
          </a:ln>
        </p:spPr>
        <p:txBody>
          <a:bodyPr spcFirstLastPara="1" wrap="square" lIns="91425" tIns="45700" rIns="91425" bIns="45700" anchor="t" anchorCtr="0">
            <a:noAutofit/>
          </a:bodyPr>
          <a:lstStyle/>
          <a:p>
            <a:pPr lvl="0" algn="r" rtl="1">
              <a:buClr>
                <a:srgbClr val="FFFFFF"/>
              </a:buClr>
              <a:buSzPts val="9600"/>
            </a:pPr>
            <a:r>
              <a:rPr lang="fa-IR" sz="9600" dirty="0">
                <a:solidFill>
                  <a:srgbClr val="FFFFFF"/>
                </a:solidFill>
                <a:latin typeface="Aharoni"/>
                <a:ea typeface="Aharoni"/>
                <a:cs typeface="B Nazanin" panose="00000400000000000000" pitchFamily="2" charset="-78"/>
                <a:sym typeface="Aharoni"/>
              </a:rPr>
              <a:t>پروژه</a:t>
            </a:r>
            <a:endParaRPr sz="9600" b="0" i="0" u="none" strike="noStrike" cap="none" dirty="0">
              <a:solidFill>
                <a:srgbClr val="FFFFFF"/>
              </a:solidFill>
              <a:latin typeface="Aharoni"/>
              <a:ea typeface="Aharoni"/>
              <a:cs typeface="B Nazanin" panose="00000400000000000000" pitchFamily="2" charset="-78"/>
              <a:sym typeface="Aharoni"/>
            </a:endParaRPr>
          </a:p>
        </p:txBody>
      </p:sp>
      <p:sp>
        <p:nvSpPr>
          <p:cNvPr id="686" name="Google Shape;686;p62"/>
          <p:cNvSpPr txBox="1"/>
          <p:nvPr/>
        </p:nvSpPr>
        <p:spPr>
          <a:xfrm>
            <a:off x="5029828" y="607556"/>
            <a:ext cx="5849500" cy="1569660"/>
          </a:xfrm>
          <a:prstGeom prst="rect">
            <a:avLst/>
          </a:prstGeom>
          <a:noFill/>
          <a:ln>
            <a:noFill/>
          </a:ln>
        </p:spPr>
        <p:txBody>
          <a:bodyPr spcFirstLastPara="1" wrap="square" lIns="91425" tIns="45700" rIns="91425" bIns="45700" anchor="t" anchorCtr="0">
            <a:noAutofit/>
          </a:bodyPr>
          <a:lstStyle/>
          <a:p>
            <a:pPr lvl="0" algn="r" rtl="1">
              <a:buClr>
                <a:srgbClr val="FFFFFF"/>
              </a:buClr>
              <a:buSzPts val="9600"/>
            </a:pPr>
            <a:r>
              <a:rPr lang="fa-IR" sz="9600" dirty="0">
                <a:solidFill>
                  <a:srgbClr val="FFFFFF"/>
                </a:solidFill>
                <a:latin typeface="Aharoni"/>
                <a:ea typeface="Aharoni"/>
                <a:cs typeface="B Nazanin" panose="00000400000000000000" pitchFamily="2" charset="-78"/>
                <a:sym typeface="Aharoni"/>
              </a:rPr>
              <a:t>نام</a:t>
            </a:r>
            <a:endParaRPr sz="9600" b="0" i="0" u="none" strike="noStrike" cap="none" dirty="0">
              <a:solidFill>
                <a:srgbClr val="FFFFFF"/>
              </a:solidFill>
              <a:latin typeface="Aharoni"/>
              <a:ea typeface="Aharoni"/>
              <a:cs typeface="B Nazanin" panose="00000400000000000000" pitchFamily="2" charset="-78"/>
              <a:sym typeface="Aharoni"/>
            </a:endParaRPr>
          </a:p>
        </p:txBody>
      </p:sp>
      <p:pic>
        <p:nvPicPr>
          <p:cNvPr id="687" name="Google Shape;687;p62" descr="Open quotation mark"/>
          <p:cNvPicPr preferRelativeResize="0"/>
          <p:nvPr/>
        </p:nvPicPr>
        <p:blipFill rotWithShape="1">
          <a:blip r:embed="rId4">
            <a:alphaModFix/>
          </a:blip>
          <a:srcRect/>
          <a:stretch/>
        </p:blipFill>
        <p:spPr>
          <a:xfrm>
            <a:off x="4476100" y="3429000"/>
            <a:ext cx="914400" cy="914400"/>
          </a:xfrm>
          <a:prstGeom prst="rect">
            <a:avLst/>
          </a:prstGeom>
          <a:noFill/>
          <a:ln>
            <a:noFill/>
          </a:ln>
        </p:spPr>
      </p:pic>
      <p:pic>
        <p:nvPicPr>
          <p:cNvPr id="688" name="Google Shape;688;p62" descr="Open quotation mark"/>
          <p:cNvPicPr preferRelativeResize="0"/>
          <p:nvPr/>
        </p:nvPicPr>
        <p:blipFill rotWithShape="1">
          <a:blip r:embed="rId4">
            <a:alphaModFix/>
          </a:blip>
          <a:srcRect/>
          <a:stretch/>
        </p:blipFill>
        <p:spPr>
          <a:xfrm rot="10800000">
            <a:off x="10801365" y="5336044"/>
            <a:ext cx="914400" cy="914400"/>
          </a:xfrm>
          <a:prstGeom prst="rect">
            <a:avLst/>
          </a:prstGeom>
          <a:noFill/>
          <a:ln>
            <a:noFill/>
          </a:ln>
        </p:spPr>
      </p:pic>
      <p:sp>
        <p:nvSpPr>
          <p:cNvPr id="689" name="Google Shape;689;p62"/>
          <p:cNvSpPr/>
          <p:nvPr/>
        </p:nvSpPr>
        <p:spPr>
          <a:xfrm>
            <a:off x="11399768" y="221796"/>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90" name="Google Shape;690;p62"/>
          <p:cNvSpPr/>
          <p:nvPr/>
        </p:nvSpPr>
        <p:spPr>
          <a:xfrm>
            <a:off x="11769054" y="221796"/>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91" name="Google Shape;691;p62"/>
          <p:cNvSpPr/>
          <p:nvPr/>
        </p:nvSpPr>
        <p:spPr>
          <a:xfrm>
            <a:off x="2308511" y="6346825"/>
            <a:ext cx="266700" cy="266700"/>
          </a:xfrm>
          <a:prstGeom prst="ellipse">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692" name="Google Shape;692;p62"/>
          <p:cNvCxnSpPr/>
          <p:nvPr/>
        </p:nvCxnSpPr>
        <p:spPr>
          <a:xfrm>
            <a:off x="2855369" y="3278468"/>
            <a:ext cx="586651" cy="0"/>
          </a:xfrm>
          <a:prstGeom prst="straightConnector1">
            <a:avLst/>
          </a:prstGeom>
          <a:noFill/>
          <a:ln w="38100" cap="flat" cmpd="sng">
            <a:solidFill>
              <a:schemeClr val="lt1"/>
            </a:solidFill>
            <a:prstDash val="solid"/>
            <a:miter lim="800000"/>
            <a:headEnd type="none" w="sm" len="sm"/>
            <a:tailEnd type="none" w="sm" len="sm"/>
          </a:ln>
        </p:spPr>
      </p:cxnSp>
      <p:cxnSp>
        <p:nvCxnSpPr>
          <p:cNvPr id="693" name="Google Shape;693;p62"/>
          <p:cNvCxnSpPr/>
          <p:nvPr/>
        </p:nvCxnSpPr>
        <p:spPr>
          <a:xfrm>
            <a:off x="2801580" y="3131918"/>
            <a:ext cx="360282" cy="0"/>
          </a:xfrm>
          <a:prstGeom prst="straightConnector1">
            <a:avLst/>
          </a:prstGeom>
          <a:noFill/>
          <a:ln w="38100" cap="flat" cmpd="sng">
            <a:solidFill>
              <a:schemeClr val="lt1"/>
            </a:solidFill>
            <a:prstDash val="solid"/>
            <a:miter lim="800000"/>
            <a:headEnd type="none" w="sm" len="sm"/>
            <a:tailEnd type="none" w="sm" len="sm"/>
          </a:ln>
        </p:spPr>
      </p:cxnSp>
      <p:cxnSp>
        <p:nvCxnSpPr>
          <p:cNvPr id="694" name="Google Shape;694;p62"/>
          <p:cNvCxnSpPr/>
          <p:nvPr/>
        </p:nvCxnSpPr>
        <p:spPr>
          <a:xfrm>
            <a:off x="429258" y="1711207"/>
            <a:ext cx="360282" cy="0"/>
          </a:xfrm>
          <a:prstGeom prst="straightConnector1">
            <a:avLst/>
          </a:prstGeom>
          <a:noFill/>
          <a:ln w="38100" cap="flat" cmpd="sng">
            <a:solidFill>
              <a:schemeClr val="lt1"/>
            </a:solidFill>
            <a:prstDash val="solid"/>
            <a:miter lim="800000"/>
            <a:headEnd type="none" w="sm" len="sm"/>
            <a:tailEnd type="none" w="sm" len="sm"/>
          </a:ln>
        </p:spPr>
      </p:cxnSp>
      <p:cxnSp>
        <p:nvCxnSpPr>
          <p:cNvPr id="695" name="Google Shape;695;p62"/>
          <p:cNvCxnSpPr/>
          <p:nvPr/>
        </p:nvCxnSpPr>
        <p:spPr>
          <a:xfrm>
            <a:off x="429258" y="1567772"/>
            <a:ext cx="162413" cy="0"/>
          </a:xfrm>
          <a:prstGeom prst="straightConnector1">
            <a:avLst/>
          </a:prstGeom>
          <a:noFill/>
          <a:ln w="38100" cap="flat" cmpd="sng">
            <a:solidFill>
              <a:schemeClr val="lt1"/>
            </a:solidFill>
            <a:prstDash val="solid"/>
            <a:miter lim="800000"/>
            <a:headEnd type="none" w="sm" len="sm"/>
            <a:tailEnd type="none" w="sm" len="sm"/>
          </a:ln>
        </p:spPr>
      </p:cxnSp>
      <p:sp>
        <p:nvSpPr>
          <p:cNvPr id="696" name="Google Shape;696;p62"/>
          <p:cNvSpPr txBox="1"/>
          <p:nvPr/>
        </p:nvSpPr>
        <p:spPr>
          <a:xfrm>
            <a:off x="618613" y="4222610"/>
            <a:ext cx="2924687" cy="1754326"/>
          </a:xfrm>
          <a:prstGeom prst="rect">
            <a:avLst/>
          </a:prstGeom>
          <a:noFill/>
          <a:ln>
            <a:noFill/>
          </a:ln>
        </p:spPr>
        <p:txBody>
          <a:bodyPr spcFirstLastPara="1" wrap="square" lIns="91425" tIns="45700" rIns="91425" bIns="45700" anchor="t" anchorCtr="0">
            <a:noAutofit/>
          </a:bodyPr>
          <a:lstStyle/>
          <a:p>
            <a:pPr lvl="0" algn="r" rtl="1">
              <a:buSzPts val="1800"/>
            </a:pPr>
            <a:r>
              <a:rPr lang="fa-IR" sz="1800" b="1" dirty="0">
                <a:latin typeface="Calibri"/>
                <a:ea typeface="Calibri"/>
                <a:cs typeface="B Nazanin" panose="00000400000000000000" pitchFamily="2" charset="-78"/>
                <a:sym typeface="Calibri"/>
              </a:rPr>
              <a:t>تاریخ: 16 آوریل 1889 اطلاعات: گاهی اوقات درد دارد</a:t>
            </a:r>
          </a:p>
          <a:p>
            <a:pPr lvl="0" algn="r" rtl="1">
              <a:buSzPts val="1800"/>
            </a:pPr>
            <a:r>
              <a:rPr lang="fa-IR" sz="1800" b="1" dirty="0">
                <a:latin typeface="Calibri"/>
                <a:ea typeface="Calibri"/>
                <a:cs typeface="B Nazanin" panose="00000400000000000000" pitchFamily="2" charset="-78"/>
                <a:sym typeface="Calibri"/>
              </a:rPr>
              <a:t>اطلاعات بیشتر: مشتری باید بسیار مراقب باشد، مشتری توسط مشتری دنبال می شود. حتی برای بازیکنان گاهی انتظار می رود</a:t>
            </a:r>
            <a:endParaRPr sz="1800" b="0" i="0" u="none" strike="noStrike" cap="none" dirty="0">
              <a:solidFill>
                <a:srgbClr val="000000"/>
              </a:solidFill>
              <a:latin typeface="Calibri"/>
              <a:ea typeface="Calibri"/>
              <a:cs typeface="B Nazanin" panose="00000400000000000000" pitchFamily="2" charset="-78"/>
              <a:sym typeface="Calibri"/>
            </a:endParaRPr>
          </a:p>
        </p:txBody>
      </p:sp>
      <p:sp>
        <p:nvSpPr>
          <p:cNvPr id="697" name="Google Shape;697;p62"/>
          <p:cNvSpPr txBox="1"/>
          <p:nvPr/>
        </p:nvSpPr>
        <p:spPr>
          <a:xfrm>
            <a:off x="4776999" y="4222610"/>
            <a:ext cx="7046700" cy="923330"/>
          </a:xfrm>
          <a:prstGeom prst="rect">
            <a:avLst/>
          </a:prstGeom>
          <a:noFill/>
          <a:ln>
            <a:noFill/>
          </a:ln>
        </p:spPr>
        <p:txBody>
          <a:bodyPr spcFirstLastPara="1" wrap="square" lIns="91425" tIns="45700" rIns="91425" bIns="45700" anchor="t" anchorCtr="0">
            <a:noAutofit/>
          </a:bodyPr>
          <a:lstStyle/>
          <a:p>
            <a:pPr lvl="0" algn="ctr" rtl="1">
              <a:lnSpc>
                <a:spcPct val="150000"/>
              </a:lnSpc>
              <a:buClr>
                <a:srgbClr val="FFFFFF"/>
              </a:buClr>
              <a:buSzPts val="1800"/>
            </a:pPr>
            <a:r>
              <a:rPr lang="fa-IR" sz="18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a:t>
            </a:r>
            <a:endParaRPr dirty="0">
              <a:cs typeface="B Nazanin" panose="00000400000000000000" pitchFamily="2" charset="-78"/>
            </a:endParaRPr>
          </a:p>
        </p:txBody>
      </p:sp>
      <p:pic>
        <p:nvPicPr>
          <p:cNvPr id="698" name="Google Shape;698;p62" descr="A row of colorful blocks&#10;&#10;Description automatically generated"/>
          <p:cNvPicPr preferRelativeResize="0">
            <a:picLocks noGrp="1"/>
          </p:cNvPicPr>
          <p:nvPr>
            <p:ph type="pic" idx="2"/>
          </p:nvPr>
        </p:nvPicPr>
        <p:blipFill rotWithShape="1">
          <a:blip r:embed="rId5">
            <a:alphaModFix/>
          </a:blip>
          <a:srcRect/>
          <a:stretch/>
        </p:blipFill>
        <p:spPr>
          <a:xfrm>
            <a:off x="884237" y="1111250"/>
            <a:ext cx="2168525" cy="2168525"/>
          </a:xfrm>
          <a:prstGeom prst="ellipse">
            <a:avLst/>
          </a:prstGeom>
          <a:noFill/>
          <a:ln w="76200" cap="flat" cmpd="sng">
            <a:solidFill>
              <a:schemeClr val="lt1"/>
            </a:solidFill>
            <a:prstDash val="solid"/>
            <a:round/>
            <a:headEnd type="none" w="sm" len="sm"/>
            <a:tailEnd type="none" w="sm" len="sm"/>
          </a:ln>
        </p:spPr>
      </p:pic>
      <p:grpSp>
        <p:nvGrpSpPr>
          <p:cNvPr id="699" name="Google Shape;699;p62"/>
          <p:cNvGrpSpPr/>
          <p:nvPr/>
        </p:nvGrpSpPr>
        <p:grpSpPr>
          <a:xfrm rot="5400000">
            <a:off x="5947667" y="-1218889"/>
            <a:ext cx="296666" cy="3148069"/>
            <a:chOff x="160205" y="1887156"/>
            <a:chExt cx="296666" cy="3148069"/>
          </a:xfrm>
        </p:grpSpPr>
        <p:sp>
          <p:nvSpPr>
            <p:cNvPr id="700" name="Google Shape;700;p62"/>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01" name="Google Shape;701;p62"/>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702" name="Google Shape;702;p62"/>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85"/>
                                        </p:tgtEl>
                                        <p:attrNameLst>
                                          <p:attrName>style.visibility</p:attrName>
                                        </p:attrNameLst>
                                      </p:cBhvr>
                                      <p:to>
                                        <p:strVal val="visible"/>
                                      </p:to>
                                    </p:set>
                                    <p:anim calcmode="lin" valueType="num">
                                      <p:cBhvr additive="base">
                                        <p:cTn id="7" dur="500"/>
                                        <p:tgtEl>
                                          <p:spTgt spid="685"/>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500"/>
                                  </p:stCondLst>
                                  <p:childTnLst>
                                    <p:set>
                                      <p:cBhvr>
                                        <p:cTn id="9" dur="1" fill="hold">
                                          <p:stCondLst>
                                            <p:cond delay="0"/>
                                          </p:stCondLst>
                                        </p:cTn>
                                        <p:tgtEl>
                                          <p:spTgt spid="686"/>
                                        </p:tgtEl>
                                        <p:attrNameLst>
                                          <p:attrName>style.visibility</p:attrName>
                                        </p:attrNameLst>
                                      </p:cBhvr>
                                      <p:to>
                                        <p:strVal val="visible"/>
                                      </p:to>
                                    </p:set>
                                    <p:anim calcmode="lin" valueType="num">
                                      <p:cBhvr additive="base">
                                        <p:cTn id="10" dur="500"/>
                                        <p:tgtEl>
                                          <p:spTgt spid="686"/>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250"/>
                                  </p:stCondLst>
                                  <p:childTnLst>
                                    <p:set>
                                      <p:cBhvr>
                                        <p:cTn id="12" dur="1" fill="hold">
                                          <p:stCondLst>
                                            <p:cond delay="0"/>
                                          </p:stCondLst>
                                        </p:cTn>
                                        <p:tgtEl>
                                          <p:spTgt spid="689"/>
                                        </p:tgtEl>
                                        <p:attrNameLst>
                                          <p:attrName>style.visibility</p:attrName>
                                        </p:attrNameLst>
                                      </p:cBhvr>
                                      <p:to>
                                        <p:strVal val="visible"/>
                                      </p:to>
                                    </p:set>
                                    <p:animEffect transition="in" filter="fade">
                                      <p:cBhvr>
                                        <p:cTn id="13" dur="1000"/>
                                        <p:tgtEl>
                                          <p:spTgt spid="689"/>
                                        </p:tgtEl>
                                      </p:cBhvr>
                                    </p:animEffect>
                                  </p:childTnLst>
                                </p:cTn>
                              </p:par>
                              <p:par>
                                <p:cTn id="14" presetID="10" presetClass="entr" presetSubtype="0" fill="hold" nodeType="withEffect">
                                  <p:stCondLst>
                                    <p:cond delay="500"/>
                                  </p:stCondLst>
                                  <p:childTnLst>
                                    <p:set>
                                      <p:cBhvr>
                                        <p:cTn id="15" dur="1" fill="hold">
                                          <p:stCondLst>
                                            <p:cond delay="0"/>
                                          </p:stCondLst>
                                        </p:cTn>
                                        <p:tgtEl>
                                          <p:spTgt spid="690"/>
                                        </p:tgtEl>
                                        <p:attrNameLst>
                                          <p:attrName>style.visibility</p:attrName>
                                        </p:attrNameLst>
                                      </p:cBhvr>
                                      <p:to>
                                        <p:strVal val="visible"/>
                                      </p:to>
                                    </p:set>
                                    <p:animEffect transition="in" filter="fade">
                                      <p:cBhvr>
                                        <p:cTn id="16" dur="1000"/>
                                        <p:tgtEl>
                                          <p:spTgt spid="690"/>
                                        </p:tgtEl>
                                      </p:cBhvr>
                                    </p:animEffect>
                                  </p:childTnLst>
                                </p:cTn>
                              </p:par>
                              <p:par>
                                <p:cTn id="17" presetID="10" presetClass="entr" presetSubtype="0" fill="hold" nodeType="withEffect">
                                  <p:stCondLst>
                                    <p:cond delay="750"/>
                                  </p:stCondLst>
                                  <p:childTnLst>
                                    <p:set>
                                      <p:cBhvr>
                                        <p:cTn id="18" dur="1" fill="hold">
                                          <p:stCondLst>
                                            <p:cond delay="0"/>
                                          </p:stCondLst>
                                        </p:cTn>
                                        <p:tgtEl>
                                          <p:spTgt spid="691"/>
                                        </p:tgtEl>
                                        <p:attrNameLst>
                                          <p:attrName>style.visibility</p:attrName>
                                        </p:attrNameLst>
                                      </p:cBhvr>
                                      <p:to>
                                        <p:strVal val="visible"/>
                                      </p:to>
                                    </p:set>
                                    <p:animEffect transition="in" filter="fade">
                                      <p:cBhvr>
                                        <p:cTn id="19" dur="1000"/>
                                        <p:tgtEl>
                                          <p:spTgt spid="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638"/>
        <p:cNvGrpSpPr/>
        <p:nvPr/>
      </p:nvGrpSpPr>
      <p:grpSpPr>
        <a:xfrm>
          <a:off x="0" y="0"/>
          <a:ext cx="0" cy="0"/>
          <a:chOff x="0" y="0"/>
          <a:chExt cx="0" cy="0"/>
        </a:xfrm>
      </p:grpSpPr>
      <p:pic>
        <p:nvPicPr>
          <p:cNvPr id="1639" name="Google Shape;1639;p98"/>
          <p:cNvPicPr preferRelativeResize="0"/>
          <p:nvPr/>
        </p:nvPicPr>
        <p:blipFill rotWithShape="1">
          <a:blip r:embed="rId3">
            <a:alphaModFix/>
          </a:blip>
          <a:srcRect/>
          <a:stretch/>
        </p:blipFill>
        <p:spPr>
          <a:xfrm>
            <a:off x="0" y="64952"/>
            <a:ext cx="12198337" cy="6831623"/>
          </a:xfrm>
          <a:prstGeom prst="rect">
            <a:avLst/>
          </a:prstGeom>
          <a:noFill/>
          <a:ln>
            <a:noFill/>
          </a:ln>
        </p:spPr>
      </p:pic>
      <p:sp>
        <p:nvSpPr>
          <p:cNvPr id="1640" name="Google Shape;1640;p98"/>
          <p:cNvSpPr txBox="1"/>
          <p:nvPr/>
        </p:nvSpPr>
        <p:spPr>
          <a:xfrm>
            <a:off x="1762126" y="5060795"/>
            <a:ext cx="8667749" cy="584775"/>
          </a:xfrm>
          <a:prstGeom prst="rect">
            <a:avLst/>
          </a:prstGeom>
          <a:noFill/>
          <a:ln>
            <a:noFill/>
          </a:ln>
        </p:spPr>
        <p:txBody>
          <a:bodyPr spcFirstLastPara="1" wrap="square" lIns="91425" tIns="45700" rIns="91425" bIns="45700" anchor="t" anchorCtr="0">
            <a:noAutofit/>
          </a:bodyPr>
          <a:lstStyle/>
          <a:p>
            <a:pPr lvl="0" algn="ctr" rtl="1">
              <a:buClr>
                <a:schemeClr val="lt1"/>
              </a:buClr>
              <a:buSzPts val="1600"/>
            </a:pPr>
            <a:r>
              <a:rPr lang="fa-IR" sz="1600" dirty="0">
                <a:solidFill>
                  <a:schemeClr val="lt1"/>
                </a:solidFill>
                <a:latin typeface="Raleway"/>
                <a:ea typeface="Raleway"/>
                <a:cs typeface="B Nazanin" panose="00000400000000000000" pitchFamily="2" charset="-78"/>
                <a:sym typeface="Raleway"/>
              </a:rPr>
              <a:t>قالب پاورپوينت حرفه ای ، قابل ویرایش ، جهت استفاده در جلسات دفاع رساله ، پایان نامه ، </a:t>
            </a:r>
            <a:endParaRPr lang="en-US" sz="1600" dirty="0">
              <a:solidFill>
                <a:schemeClr val="lt1"/>
              </a:solidFill>
              <a:latin typeface="Raleway"/>
              <a:ea typeface="Raleway"/>
              <a:cs typeface="B Nazanin" panose="00000400000000000000" pitchFamily="2" charset="-78"/>
              <a:sym typeface="Raleway"/>
            </a:endParaRPr>
          </a:p>
          <a:p>
            <a:pPr lvl="0" algn="ctr" rtl="1">
              <a:buClr>
                <a:schemeClr val="lt1"/>
              </a:buClr>
              <a:buSzPts val="1600"/>
            </a:pPr>
            <a:r>
              <a:rPr lang="fa-IR" sz="1600" dirty="0">
                <a:solidFill>
                  <a:schemeClr val="lt1"/>
                </a:solidFill>
                <a:latin typeface="Raleway"/>
                <a:ea typeface="Raleway"/>
                <a:cs typeface="B Nazanin" panose="00000400000000000000" pitchFamily="2" charset="-78"/>
                <a:sym typeface="Raleway"/>
              </a:rPr>
              <a:t>پروپوزال و سمینار و .... می باشد.</a:t>
            </a:r>
            <a:endParaRPr dirty="0">
              <a:cs typeface="B Nazanin" panose="00000400000000000000" pitchFamily="2" charset="-78"/>
            </a:endParaRPr>
          </a:p>
        </p:txBody>
      </p:sp>
      <p:sp>
        <p:nvSpPr>
          <p:cNvPr id="1641" name="Google Shape;1641;p98"/>
          <p:cNvSpPr txBox="1"/>
          <p:nvPr/>
        </p:nvSpPr>
        <p:spPr>
          <a:xfrm>
            <a:off x="899542" y="2803836"/>
            <a:ext cx="4176000" cy="1008000"/>
          </a:xfrm>
          <a:prstGeom prst="rect">
            <a:avLst/>
          </a:prstGeom>
          <a:noFill/>
          <a:ln>
            <a:noFill/>
          </a:ln>
        </p:spPr>
        <p:txBody>
          <a:bodyPr spcFirstLastPara="1" wrap="square" lIns="91425" tIns="45700" rIns="91425" bIns="45700" anchor="t" anchorCtr="0">
            <a:noAutofit/>
          </a:bodyPr>
          <a:lstStyle/>
          <a:p>
            <a:pPr lvl="0" algn="r" rtl="1">
              <a:lnSpc>
                <a:spcPct val="70000"/>
              </a:lnSpc>
              <a:buClr>
                <a:srgbClr val="FFFFFF"/>
              </a:buClr>
              <a:buSzPts val="3375"/>
            </a:pPr>
            <a:r>
              <a:rPr lang="fa-IR" sz="3375" dirty="0">
                <a:solidFill>
                  <a:srgbClr val="FFFFFF"/>
                </a:solidFill>
                <a:cs typeface="B Nazanin" panose="00000400000000000000" pitchFamily="2" charset="-78"/>
              </a:rPr>
              <a:t>مرجع و</a:t>
            </a:r>
          </a:p>
          <a:p>
            <a:pPr lvl="0" algn="r" rtl="1">
              <a:lnSpc>
                <a:spcPct val="70000"/>
              </a:lnSpc>
              <a:buClr>
                <a:srgbClr val="FFFFFF"/>
              </a:buClr>
              <a:buSzPts val="3375"/>
            </a:pPr>
            <a:r>
              <a:rPr lang="fa-IR" sz="3375" dirty="0">
                <a:solidFill>
                  <a:srgbClr val="FFFFFF"/>
                </a:solidFill>
                <a:cs typeface="B Nazanin" panose="00000400000000000000" pitchFamily="2" charset="-78"/>
              </a:rPr>
              <a:t>یادداشت</a:t>
            </a:r>
            <a:endParaRPr sz="3375" b="0" i="0" u="none" strike="noStrike" cap="none" dirty="0">
              <a:solidFill>
                <a:srgbClr val="FFFFFF"/>
              </a:solidFill>
              <a:cs typeface="B Nazanin" panose="00000400000000000000" pitchFamily="2" charset="-78"/>
              <a:sym typeface="Arial"/>
            </a:endParaRPr>
          </a:p>
        </p:txBody>
      </p:sp>
      <p:sp>
        <p:nvSpPr>
          <p:cNvPr id="1642" name="Google Shape;1642;p98"/>
          <p:cNvSpPr/>
          <p:nvPr/>
        </p:nvSpPr>
        <p:spPr>
          <a:xfrm>
            <a:off x="1776001" y="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43" name="Google Shape;1643;p98"/>
          <p:cNvSpPr/>
          <p:nvPr/>
        </p:nvSpPr>
        <p:spPr>
          <a:xfrm>
            <a:off x="10272001" y="6624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44" name="Google Shape;1644;p98"/>
          <p:cNvSpPr/>
          <p:nvPr/>
        </p:nvSpPr>
        <p:spPr>
          <a:xfrm>
            <a:off x="1199582" y="471888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45" name="Google Shape;1645;p98"/>
          <p:cNvSpPr/>
          <p:nvPr/>
        </p:nvSpPr>
        <p:spPr>
          <a:xfrm>
            <a:off x="836179" y="4362592"/>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646" name="Google Shape;1646;p98"/>
          <p:cNvPicPr preferRelativeResize="0"/>
          <p:nvPr/>
        </p:nvPicPr>
        <p:blipFill rotWithShape="1">
          <a:blip r:embed="rId4">
            <a:alphaModFix/>
          </a:blip>
          <a:srcRect/>
          <a:stretch/>
        </p:blipFill>
        <p:spPr>
          <a:xfrm rot="-393156">
            <a:off x="5609573" y="1577153"/>
            <a:ext cx="2630363" cy="2643992"/>
          </a:xfrm>
          <a:prstGeom prst="rect">
            <a:avLst/>
          </a:prstGeom>
          <a:noFill/>
          <a:ln>
            <a:noFill/>
          </a:ln>
        </p:spPr>
      </p:pic>
      <p:pic>
        <p:nvPicPr>
          <p:cNvPr id="1647" name="Google Shape;1647;p98"/>
          <p:cNvPicPr preferRelativeResize="0"/>
          <p:nvPr/>
        </p:nvPicPr>
        <p:blipFill rotWithShape="1">
          <a:blip r:embed="rId5">
            <a:alphaModFix/>
          </a:blip>
          <a:srcRect/>
          <a:stretch/>
        </p:blipFill>
        <p:spPr>
          <a:xfrm>
            <a:off x="5179558" y="1577154"/>
            <a:ext cx="2611135" cy="2624665"/>
          </a:xfrm>
          <a:prstGeom prst="rect">
            <a:avLst/>
          </a:prstGeom>
          <a:noFill/>
          <a:ln>
            <a:noFill/>
          </a:ln>
        </p:spPr>
      </p:pic>
      <p:pic>
        <p:nvPicPr>
          <p:cNvPr id="1648" name="Google Shape;1648;p98"/>
          <p:cNvPicPr preferRelativeResize="0"/>
          <p:nvPr/>
        </p:nvPicPr>
        <p:blipFill rotWithShape="1">
          <a:blip r:embed="rId4">
            <a:alphaModFix/>
          </a:blip>
          <a:srcRect/>
          <a:stretch/>
        </p:blipFill>
        <p:spPr>
          <a:xfrm>
            <a:off x="8669952" y="1599721"/>
            <a:ext cx="2630363" cy="2643992"/>
          </a:xfrm>
          <a:prstGeom prst="rect">
            <a:avLst/>
          </a:prstGeom>
          <a:noFill/>
          <a:ln>
            <a:noFill/>
          </a:ln>
        </p:spPr>
      </p:pic>
      <p:sp>
        <p:nvSpPr>
          <p:cNvPr id="1649" name="Google Shape;1649;p98"/>
          <p:cNvSpPr txBox="1"/>
          <p:nvPr/>
        </p:nvSpPr>
        <p:spPr>
          <a:xfrm>
            <a:off x="5393748" y="2244619"/>
            <a:ext cx="2323389" cy="1015663"/>
          </a:xfrm>
          <a:prstGeom prst="rect">
            <a:avLst/>
          </a:prstGeom>
          <a:noFill/>
          <a:ln>
            <a:noFill/>
          </a:ln>
        </p:spPr>
        <p:txBody>
          <a:bodyPr spcFirstLastPara="1" wrap="square" lIns="91425" tIns="45700" rIns="91425" bIns="45700" anchor="t" anchorCtr="0">
            <a:noAutofit/>
          </a:bodyPr>
          <a:lstStyle/>
          <a:p>
            <a:pPr lvl="0" algn="r" rtl="1">
              <a:lnSpc>
                <a:spcPct val="150000"/>
              </a:lnSpc>
              <a:buSzPts val="1200"/>
            </a:pPr>
            <a:r>
              <a:rPr lang="fa-IR" sz="1200" b="1" i="1" dirty="0">
                <a:latin typeface="Raleway"/>
                <a:ea typeface="Raleway"/>
                <a:cs typeface="B Nazanin" panose="00000400000000000000" pitchFamily="2" charset="-78"/>
                <a:sym typeface="Raleway"/>
              </a:rPr>
              <a:t>قالب پاورپوينت حرفه ای ، قابل ویرایش ، جهت استفاده در جلسات دفاع رساله ، پایان نامه ، پروپوزال و سمینار و .... می باشد.</a:t>
            </a:r>
            <a:endParaRPr b="1" dirty="0">
              <a:cs typeface="B Nazanin" panose="00000400000000000000" pitchFamily="2" charset="-78"/>
            </a:endParaRPr>
          </a:p>
        </p:txBody>
      </p:sp>
      <p:sp>
        <p:nvSpPr>
          <p:cNvPr id="1650" name="Google Shape;1650;p98"/>
          <p:cNvSpPr txBox="1"/>
          <p:nvPr/>
        </p:nvSpPr>
        <p:spPr>
          <a:xfrm>
            <a:off x="8903370" y="2244620"/>
            <a:ext cx="2323389" cy="1015663"/>
          </a:xfrm>
          <a:prstGeom prst="rect">
            <a:avLst/>
          </a:prstGeom>
          <a:noFill/>
          <a:ln>
            <a:noFill/>
          </a:ln>
        </p:spPr>
        <p:txBody>
          <a:bodyPr spcFirstLastPara="1" wrap="square" lIns="91425" tIns="45700" rIns="91425" bIns="45700" anchor="t" anchorCtr="0">
            <a:noAutofit/>
          </a:bodyPr>
          <a:lstStyle/>
          <a:p>
            <a:pPr lvl="0" algn="r" rtl="1">
              <a:lnSpc>
                <a:spcPct val="150000"/>
              </a:lnSpc>
              <a:buSzPts val="1200"/>
            </a:pPr>
            <a:r>
              <a:rPr lang="fa-IR" sz="1200" dirty="0">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pic>
        <p:nvPicPr>
          <p:cNvPr id="1651" name="Google Shape;1651;p98"/>
          <p:cNvPicPr preferRelativeResize="0"/>
          <p:nvPr/>
        </p:nvPicPr>
        <p:blipFill rotWithShape="1">
          <a:blip r:embed="rId6">
            <a:alphaModFix/>
          </a:blip>
          <a:srcRect/>
          <a:stretch/>
        </p:blipFill>
        <p:spPr>
          <a:xfrm>
            <a:off x="2383156" y="1798002"/>
            <a:ext cx="1294867" cy="893233"/>
          </a:xfrm>
          <a:prstGeom prst="rect">
            <a:avLst/>
          </a:prstGeom>
          <a:noFill/>
          <a:ln>
            <a:noFill/>
          </a:ln>
        </p:spPr>
      </p:pic>
      <p:pic>
        <p:nvPicPr>
          <p:cNvPr id="1652" name="Google Shape;1652;p98"/>
          <p:cNvPicPr preferRelativeResize="0"/>
          <p:nvPr/>
        </p:nvPicPr>
        <p:blipFill rotWithShape="1">
          <a:blip r:embed="rId7">
            <a:alphaModFix/>
          </a:blip>
          <a:srcRect/>
          <a:stretch/>
        </p:blipFill>
        <p:spPr>
          <a:xfrm rot="4040630">
            <a:off x="8873202" y="5174147"/>
            <a:ext cx="732976" cy="1482830"/>
          </a:xfrm>
          <a:prstGeom prst="rect">
            <a:avLst/>
          </a:prstGeom>
          <a:noFill/>
          <a:ln>
            <a:noFill/>
          </a:ln>
        </p:spPr>
      </p:pic>
      <p:grpSp>
        <p:nvGrpSpPr>
          <p:cNvPr id="1653" name="Google Shape;1653;p98"/>
          <p:cNvGrpSpPr/>
          <p:nvPr/>
        </p:nvGrpSpPr>
        <p:grpSpPr>
          <a:xfrm rot="5400000">
            <a:off x="5947668" y="-1191889"/>
            <a:ext cx="296666" cy="3148069"/>
            <a:chOff x="160205" y="1887156"/>
            <a:chExt cx="296666" cy="3148069"/>
          </a:xfrm>
        </p:grpSpPr>
        <p:sp>
          <p:nvSpPr>
            <p:cNvPr id="1654" name="Google Shape;1654;p98"/>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55" name="Google Shape;1655;p98"/>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656" name="Google Shape;1656;p98"/>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660"/>
        <p:cNvGrpSpPr/>
        <p:nvPr/>
      </p:nvGrpSpPr>
      <p:grpSpPr>
        <a:xfrm>
          <a:off x="0" y="0"/>
          <a:ext cx="0" cy="0"/>
          <a:chOff x="0" y="0"/>
          <a:chExt cx="0" cy="0"/>
        </a:xfrm>
      </p:grpSpPr>
      <p:sp>
        <p:nvSpPr>
          <p:cNvPr id="1661" name="Google Shape;1661;p99"/>
          <p:cNvSpPr txBox="1"/>
          <p:nvPr/>
        </p:nvSpPr>
        <p:spPr>
          <a:xfrm>
            <a:off x="1827446" y="4141609"/>
            <a:ext cx="8913412" cy="1631216"/>
          </a:xfrm>
          <a:prstGeom prst="rect">
            <a:avLst/>
          </a:prstGeom>
          <a:noFill/>
          <a:ln>
            <a:noFill/>
          </a:ln>
        </p:spPr>
        <p:txBody>
          <a:bodyPr spcFirstLastPara="1" wrap="square" lIns="91425" tIns="45700" rIns="91425" bIns="45700" anchor="t" anchorCtr="0">
            <a:noAutofit/>
          </a:bodyPr>
          <a:lstStyle/>
          <a:p>
            <a:pPr lvl="0" algn="ctr" rtl="1">
              <a:lnSpc>
                <a:spcPct val="150000"/>
              </a:lnSpc>
              <a:buClr>
                <a:srgbClr val="D8D8D8"/>
              </a:buClr>
              <a:buSzPts val="2000"/>
            </a:pPr>
            <a:r>
              <a:rPr lang="fa-IR" sz="2000" dirty="0">
                <a:solidFill>
                  <a:srgbClr val="D8D8D8"/>
                </a:solidFill>
                <a:latin typeface="Calibri"/>
                <a:ea typeface="Calibri"/>
                <a:cs typeface="B Nazanin" panose="00000700000000000000" pitchFamily="2" charset="-78"/>
                <a:sym typeface="Calibri"/>
              </a:rPr>
              <a:t>مراقبت از بیمار مهم است و بیمار دنبال خواهد شد. حتی برای بازیکنان گاهی بدها گرسنه هستند و قبل از او اولین چیزی که در گلو است. دو نفر همیشه آن را تبلیغ می کنند. دهلیز پیش روی او ابتدا در گلوهای بیمارستان بسترهای مراقبت و یخ های </a:t>
            </a:r>
            <a:r>
              <a:rPr lang="en-GB" sz="2000" dirty="0" err="1">
                <a:solidFill>
                  <a:srgbClr val="D8D8D8"/>
                </a:solidFill>
                <a:latin typeface="Calibri"/>
                <a:ea typeface="Calibri"/>
                <a:cs typeface="B Nazanin" panose="00000700000000000000" pitchFamily="2" charset="-78"/>
                <a:sym typeface="Calibri"/>
              </a:rPr>
              <a:t>ultr</a:t>
            </a:r>
            <a:r>
              <a:rPr lang="en-GB" sz="2000" dirty="0">
                <a:solidFill>
                  <a:srgbClr val="D8D8D8"/>
                </a:solidFill>
                <a:latin typeface="Calibri"/>
                <a:ea typeface="Calibri"/>
                <a:cs typeface="B Nazanin" panose="00000700000000000000" pitchFamily="2" charset="-78"/>
                <a:sym typeface="Calibri"/>
              </a:rPr>
              <a:t> </a:t>
            </a:r>
            <a:r>
              <a:rPr lang="fa-IR" sz="2000" dirty="0">
                <a:solidFill>
                  <a:srgbClr val="D8D8D8"/>
                </a:solidFill>
                <a:latin typeface="Calibri"/>
                <a:ea typeface="Calibri"/>
                <a:cs typeface="B Nazanin" panose="00000700000000000000" pitchFamily="2" charset="-78"/>
                <a:sym typeface="Calibri"/>
              </a:rPr>
              <a:t>را گذاشت. برایم مهم نیست که اهمیتی نمی دهم، نیازی به درد ندارم، به مرزهای خانواده اهمیت نمی دهم. دارو و قرصی وجود ندارد.</a:t>
            </a:r>
            <a:endParaRPr dirty="0">
              <a:cs typeface="B Nazanin" panose="00000700000000000000" pitchFamily="2" charset="-78"/>
            </a:endParaRPr>
          </a:p>
        </p:txBody>
      </p:sp>
      <p:sp>
        <p:nvSpPr>
          <p:cNvPr id="1662" name="Google Shape;1662;p99"/>
          <p:cNvSpPr txBox="1"/>
          <p:nvPr/>
        </p:nvSpPr>
        <p:spPr>
          <a:xfrm>
            <a:off x="3673274" y="3045564"/>
            <a:ext cx="4987415" cy="1008000"/>
          </a:xfrm>
          <a:prstGeom prst="rect">
            <a:avLst/>
          </a:prstGeom>
          <a:noFill/>
          <a:ln>
            <a:noFill/>
          </a:ln>
        </p:spPr>
        <p:txBody>
          <a:bodyPr spcFirstLastPara="1" wrap="square" lIns="91425" tIns="45700" rIns="91425" bIns="45700" anchor="t" anchorCtr="0">
            <a:noAutofit/>
          </a:bodyPr>
          <a:lstStyle/>
          <a:p>
            <a:pPr lvl="0" algn="ctr" rtl="1">
              <a:lnSpc>
                <a:spcPct val="90000"/>
              </a:lnSpc>
              <a:buClr>
                <a:srgbClr val="FFC000"/>
              </a:buClr>
              <a:buSzPts val="5400"/>
            </a:pPr>
            <a:r>
              <a:rPr lang="fa-IR" sz="5400" dirty="0">
                <a:solidFill>
                  <a:srgbClr val="FFC000"/>
                </a:solidFill>
                <a:latin typeface="Calibri"/>
                <a:ea typeface="Calibri"/>
                <a:cs typeface="B Nazanin" panose="00000400000000000000" pitchFamily="2" charset="-78"/>
                <a:sym typeface="Calibri"/>
              </a:rPr>
              <a:t>خلاصه</a:t>
            </a:r>
            <a:endParaRPr sz="5400" b="0" i="0" u="none" strike="noStrike" cap="none" dirty="0">
              <a:solidFill>
                <a:srgbClr val="92D050"/>
              </a:solidFill>
              <a:latin typeface="Calibri"/>
              <a:ea typeface="Calibri"/>
              <a:cs typeface="B Nazanin" panose="00000400000000000000" pitchFamily="2" charset="-78"/>
              <a:sym typeface="Calibri"/>
            </a:endParaRPr>
          </a:p>
        </p:txBody>
      </p:sp>
      <p:sp>
        <p:nvSpPr>
          <p:cNvPr id="1663" name="Google Shape;1663;p99"/>
          <p:cNvSpPr/>
          <p:nvPr/>
        </p:nvSpPr>
        <p:spPr>
          <a:xfrm>
            <a:off x="1776000" y="-2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64" name="Google Shape;1664;p99"/>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65" name="Google Shape;1665;p99"/>
          <p:cNvSpPr/>
          <p:nvPr/>
        </p:nvSpPr>
        <p:spPr>
          <a:xfrm>
            <a:off x="1115140" y="3508137"/>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66" name="Google Shape;1666;p99"/>
          <p:cNvSpPr/>
          <p:nvPr/>
        </p:nvSpPr>
        <p:spPr>
          <a:xfrm>
            <a:off x="868048" y="3181908"/>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1667" name="Google Shape;1667;p99"/>
          <p:cNvGrpSpPr/>
          <p:nvPr/>
        </p:nvGrpSpPr>
        <p:grpSpPr>
          <a:xfrm>
            <a:off x="5223897" y="780264"/>
            <a:ext cx="1695068" cy="1960656"/>
            <a:chOff x="9876910" y="158289"/>
            <a:chExt cx="1972973" cy="2282104"/>
          </a:xfrm>
        </p:grpSpPr>
        <p:sp>
          <p:nvSpPr>
            <p:cNvPr id="1668" name="Google Shape;1668;p99"/>
            <p:cNvSpPr/>
            <p:nvPr/>
          </p:nvSpPr>
          <p:spPr>
            <a:xfrm>
              <a:off x="10704286" y="1920186"/>
              <a:ext cx="90920" cy="454602"/>
            </a:xfrm>
            <a:custGeom>
              <a:avLst/>
              <a:gdLst/>
              <a:ahLst/>
              <a:cxnLst/>
              <a:rect l="l" t="t" r="r" b="b"/>
              <a:pathLst>
                <a:path w="90920" h="454602" extrusionOk="0">
                  <a:moveTo>
                    <a:pt x="127289" y="20144"/>
                  </a:moveTo>
                  <a:cubicBezTo>
                    <a:pt x="54552" y="-61684"/>
                    <a:pt x="0" y="129249"/>
                    <a:pt x="0" y="174709"/>
                  </a:cubicBezTo>
                  <a:cubicBezTo>
                    <a:pt x="0" y="256537"/>
                    <a:pt x="136381" y="365642"/>
                    <a:pt x="145473" y="256537"/>
                  </a:cubicBezTo>
                  <a:cubicBezTo>
                    <a:pt x="154565" y="174709"/>
                    <a:pt x="72736" y="247445"/>
                    <a:pt x="63644" y="274721"/>
                  </a:cubicBezTo>
                  <a:cubicBezTo>
                    <a:pt x="27276" y="365642"/>
                    <a:pt x="72736" y="483838"/>
                    <a:pt x="154565" y="529299"/>
                  </a:cubicBezTo>
                </a:path>
              </a:pathLst>
            </a:custGeom>
            <a:noFill/>
            <a:ln w="5455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69" name="Google Shape;1669;p99"/>
            <p:cNvSpPr/>
            <p:nvPr/>
          </p:nvSpPr>
          <p:spPr>
            <a:xfrm>
              <a:off x="10974614" y="1894870"/>
              <a:ext cx="272761" cy="545523"/>
            </a:xfrm>
            <a:custGeom>
              <a:avLst/>
              <a:gdLst/>
              <a:ahLst/>
              <a:cxnLst/>
              <a:rect l="l" t="t" r="r" b="b"/>
              <a:pathLst>
                <a:path w="272761" h="545522" extrusionOk="0">
                  <a:moveTo>
                    <a:pt x="56986" y="0"/>
                  </a:moveTo>
                  <a:cubicBezTo>
                    <a:pt x="29710" y="81828"/>
                    <a:pt x="-61210" y="254577"/>
                    <a:pt x="66078" y="300038"/>
                  </a:cubicBezTo>
                  <a:cubicBezTo>
                    <a:pt x="202459" y="345498"/>
                    <a:pt x="147907" y="154565"/>
                    <a:pt x="84262" y="300038"/>
                  </a:cubicBezTo>
                  <a:cubicBezTo>
                    <a:pt x="75170" y="327314"/>
                    <a:pt x="66078" y="409142"/>
                    <a:pt x="84262" y="436418"/>
                  </a:cubicBezTo>
                  <a:cubicBezTo>
                    <a:pt x="120630" y="481879"/>
                    <a:pt x="166091" y="445510"/>
                    <a:pt x="202459" y="454602"/>
                  </a:cubicBezTo>
                  <a:cubicBezTo>
                    <a:pt x="102446" y="427326"/>
                    <a:pt x="138815" y="627351"/>
                    <a:pt x="302471" y="590983"/>
                  </a:cubicBezTo>
                </a:path>
              </a:pathLst>
            </a:custGeom>
            <a:noFill/>
            <a:ln w="5455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0" name="Google Shape;1670;p99"/>
            <p:cNvSpPr/>
            <p:nvPr/>
          </p:nvSpPr>
          <p:spPr>
            <a:xfrm>
              <a:off x="10422433" y="649260"/>
              <a:ext cx="909205" cy="1181966"/>
            </a:xfrm>
            <a:custGeom>
              <a:avLst/>
              <a:gdLst/>
              <a:ahLst/>
              <a:cxnLst/>
              <a:rect l="l" t="t" r="r" b="b"/>
              <a:pathLst>
                <a:path w="909204" h="1181966" extrusionOk="0">
                  <a:moveTo>
                    <a:pt x="936481" y="472786"/>
                  </a:moveTo>
                  <a:cubicBezTo>
                    <a:pt x="936481" y="663719"/>
                    <a:pt x="827376" y="818284"/>
                    <a:pt x="672811" y="900113"/>
                  </a:cubicBezTo>
                  <a:lnTo>
                    <a:pt x="672811" y="1100138"/>
                  </a:lnTo>
                  <a:cubicBezTo>
                    <a:pt x="672811" y="1172874"/>
                    <a:pt x="618259" y="1227426"/>
                    <a:pt x="545523" y="1227426"/>
                  </a:cubicBezTo>
                  <a:lnTo>
                    <a:pt x="390958" y="1227426"/>
                  </a:lnTo>
                  <a:cubicBezTo>
                    <a:pt x="318222" y="1227426"/>
                    <a:pt x="263669" y="1172874"/>
                    <a:pt x="263669" y="1100138"/>
                  </a:cubicBezTo>
                  <a:lnTo>
                    <a:pt x="263669" y="900113"/>
                  </a:lnTo>
                  <a:cubicBezTo>
                    <a:pt x="109105" y="827376"/>
                    <a:pt x="0" y="663719"/>
                    <a:pt x="0" y="472786"/>
                  </a:cubicBezTo>
                  <a:cubicBezTo>
                    <a:pt x="0" y="209117"/>
                    <a:pt x="209117" y="0"/>
                    <a:pt x="463694" y="0"/>
                  </a:cubicBezTo>
                  <a:cubicBezTo>
                    <a:pt x="718272" y="0"/>
                    <a:pt x="936481" y="209117"/>
                    <a:pt x="936481" y="472786"/>
                  </a:cubicBezTo>
                  <a:close/>
                </a:path>
              </a:pathLst>
            </a:custGeom>
            <a:solidFill>
              <a:srgbClr val="FFC000"/>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1" name="Google Shape;1671;p99"/>
            <p:cNvSpPr/>
            <p:nvPr/>
          </p:nvSpPr>
          <p:spPr>
            <a:xfrm>
              <a:off x="10595182" y="1694845"/>
              <a:ext cx="545523" cy="272761"/>
            </a:xfrm>
            <a:custGeom>
              <a:avLst/>
              <a:gdLst/>
              <a:ahLst/>
              <a:cxnLst/>
              <a:rect l="l" t="t" r="r" b="b"/>
              <a:pathLst>
                <a:path w="545522" h="272761" extrusionOk="0">
                  <a:moveTo>
                    <a:pt x="0" y="0"/>
                  </a:moveTo>
                  <a:lnTo>
                    <a:pt x="600075" y="0"/>
                  </a:lnTo>
                  <a:lnTo>
                    <a:pt x="600075" y="309130"/>
                  </a:lnTo>
                  <a:lnTo>
                    <a:pt x="0" y="309130"/>
                  </a:lnTo>
                  <a:close/>
                </a:path>
              </a:pathLst>
            </a:custGeom>
            <a:solidFill>
              <a:schemeClr val="dk1"/>
            </a:solidFill>
            <a:ln w="9937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2" name="Google Shape;1672;p99"/>
            <p:cNvSpPr/>
            <p:nvPr/>
          </p:nvSpPr>
          <p:spPr>
            <a:xfrm>
              <a:off x="10595182" y="1849410"/>
              <a:ext cx="545523" cy="90920"/>
            </a:xfrm>
            <a:custGeom>
              <a:avLst/>
              <a:gdLst/>
              <a:ahLst/>
              <a:cxnLst/>
              <a:rect l="l" t="t" r="r" b="b"/>
              <a:pathLst>
                <a:path w="545522" h="120000" extrusionOk="0">
                  <a:moveTo>
                    <a:pt x="0" y="0"/>
                  </a:moveTo>
                  <a:lnTo>
                    <a:pt x="600075" y="0"/>
                  </a:lnTo>
                </a:path>
              </a:pathLst>
            </a:custGeom>
            <a:noFill/>
            <a:ln w="5455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3" name="Google Shape;1673;p99"/>
            <p:cNvSpPr/>
            <p:nvPr/>
          </p:nvSpPr>
          <p:spPr>
            <a:xfrm>
              <a:off x="9940554" y="1549372"/>
              <a:ext cx="363682" cy="90920"/>
            </a:xfrm>
            <a:custGeom>
              <a:avLst/>
              <a:gdLst/>
              <a:ahLst/>
              <a:cxnLst/>
              <a:rect l="l" t="t" r="r" b="b"/>
              <a:pathLst>
                <a:path w="363681" h="90920" extrusionOk="0">
                  <a:moveTo>
                    <a:pt x="436418" y="0"/>
                  </a:moveTo>
                  <a:cubicBezTo>
                    <a:pt x="400050" y="9092"/>
                    <a:pt x="0" y="109104"/>
                    <a:pt x="0" y="109104"/>
                  </a:cubicBez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4" name="Google Shape;1674;p99"/>
            <p:cNvSpPr/>
            <p:nvPr/>
          </p:nvSpPr>
          <p:spPr>
            <a:xfrm>
              <a:off x="9876910" y="994757"/>
              <a:ext cx="272761" cy="90920"/>
            </a:xfrm>
            <a:custGeom>
              <a:avLst/>
              <a:gdLst/>
              <a:ahLst/>
              <a:cxnLst/>
              <a:rect l="l" t="t" r="r" b="b"/>
              <a:pathLst>
                <a:path w="272761" h="120000" extrusionOk="0">
                  <a:moveTo>
                    <a:pt x="300038" y="72000"/>
                  </a:moveTo>
                  <a:lnTo>
                    <a:pt x="0"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5" name="Google Shape;1675;p99"/>
            <p:cNvSpPr/>
            <p:nvPr/>
          </p:nvSpPr>
          <p:spPr>
            <a:xfrm>
              <a:off x="10095119" y="403774"/>
              <a:ext cx="272761" cy="181841"/>
            </a:xfrm>
            <a:custGeom>
              <a:avLst/>
              <a:gdLst/>
              <a:ahLst/>
              <a:cxnLst/>
              <a:rect l="l" t="t" r="r" b="b"/>
              <a:pathLst>
                <a:path w="272761" h="181840" extrusionOk="0">
                  <a:moveTo>
                    <a:pt x="336406" y="218209"/>
                  </a:moveTo>
                  <a:lnTo>
                    <a:pt x="0"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6" name="Google Shape;1676;p99"/>
            <p:cNvSpPr/>
            <p:nvPr/>
          </p:nvSpPr>
          <p:spPr>
            <a:xfrm>
              <a:off x="10858851" y="158289"/>
              <a:ext cx="90920" cy="181841"/>
            </a:xfrm>
            <a:custGeom>
              <a:avLst/>
              <a:gdLst/>
              <a:ahLst/>
              <a:cxnLst/>
              <a:rect l="l" t="t" r="r" b="b"/>
              <a:pathLst>
                <a:path w="120000" h="181840" extrusionOk="0">
                  <a:moveTo>
                    <a:pt x="0" y="263669"/>
                  </a:moveTo>
                  <a:lnTo>
                    <a:pt x="0"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7" name="Google Shape;1677;p99"/>
            <p:cNvSpPr/>
            <p:nvPr/>
          </p:nvSpPr>
          <p:spPr>
            <a:xfrm>
              <a:off x="11358914" y="394682"/>
              <a:ext cx="272761" cy="181841"/>
            </a:xfrm>
            <a:custGeom>
              <a:avLst/>
              <a:gdLst/>
              <a:ahLst/>
              <a:cxnLst/>
              <a:rect l="l" t="t" r="r" b="b"/>
              <a:pathLst>
                <a:path w="272761" h="181840" extrusionOk="0">
                  <a:moveTo>
                    <a:pt x="0" y="245485"/>
                  </a:moveTo>
                  <a:lnTo>
                    <a:pt x="327314"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8" name="Google Shape;1678;p99"/>
            <p:cNvSpPr/>
            <p:nvPr/>
          </p:nvSpPr>
          <p:spPr>
            <a:xfrm>
              <a:off x="11577123" y="1085678"/>
              <a:ext cx="272761" cy="90920"/>
            </a:xfrm>
            <a:custGeom>
              <a:avLst/>
              <a:gdLst/>
              <a:ahLst/>
              <a:cxnLst/>
              <a:rect l="l" t="t" r="r" b="b"/>
              <a:pathLst>
                <a:path w="272761" h="120000" extrusionOk="0">
                  <a:moveTo>
                    <a:pt x="0" y="0"/>
                  </a:moveTo>
                  <a:cubicBezTo>
                    <a:pt x="18184" y="12000"/>
                    <a:pt x="281853" y="0"/>
                    <a:pt x="281853" y="0"/>
                  </a:cubicBez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679" name="Google Shape;1679;p99"/>
            <p:cNvSpPr/>
            <p:nvPr/>
          </p:nvSpPr>
          <p:spPr>
            <a:xfrm>
              <a:off x="11404374" y="1476636"/>
              <a:ext cx="272761" cy="181841"/>
            </a:xfrm>
            <a:custGeom>
              <a:avLst/>
              <a:gdLst/>
              <a:ahLst/>
              <a:cxnLst/>
              <a:rect l="l" t="t" r="r" b="b"/>
              <a:pathLst>
                <a:path w="272761" h="181840" extrusionOk="0">
                  <a:moveTo>
                    <a:pt x="0" y="0"/>
                  </a:moveTo>
                  <a:lnTo>
                    <a:pt x="345498" y="181841"/>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683"/>
        <p:cNvGrpSpPr/>
        <p:nvPr/>
      </p:nvGrpSpPr>
      <p:grpSpPr>
        <a:xfrm>
          <a:off x="0" y="0"/>
          <a:ext cx="0" cy="0"/>
          <a:chOff x="0" y="0"/>
          <a:chExt cx="0" cy="0"/>
        </a:xfrm>
      </p:grpSpPr>
      <p:pic>
        <p:nvPicPr>
          <p:cNvPr id="1684" name="Google Shape;1684;p100"/>
          <p:cNvPicPr preferRelativeResize="0"/>
          <p:nvPr/>
        </p:nvPicPr>
        <p:blipFill rotWithShape="1">
          <a:blip r:embed="rId3">
            <a:alphaModFix/>
          </a:blip>
          <a:srcRect/>
          <a:stretch/>
        </p:blipFill>
        <p:spPr>
          <a:xfrm>
            <a:off x="4534493" y="4834534"/>
            <a:ext cx="904018" cy="139080"/>
          </a:xfrm>
          <a:prstGeom prst="rect">
            <a:avLst/>
          </a:prstGeom>
          <a:noFill/>
          <a:ln>
            <a:noFill/>
          </a:ln>
        </p:spPr>
      </p:pic>
      <p:sp>
        <p:nvSpPr>
          <p:cNvPr id="1685" name="Google Shape;1685;p100"/>
          <p:cNvSpPr txBox="1"/>
          <p:nvPr/>
        </p:nvSpPr>
        <p:spPr>
          <a:xfrm>
            <a:off x="5619296" y="3171549"/>
            <a:ext cx="5616575" cy="454125"/>
          </a:xfrm>
          <a:prstGeom prst="rect">
            <a:avLst/>
          </a:prstGeom>
          <a:noFill/>
          <a:ln>
            <a:noFill/>
          </a:ln>
        </p:spPr>
        <p:txBody>
          <a:bodyPr spcFirstLastPara="1" wrap="square" lIns="91425" tIns="45700" rIns="91425" bIns="45700" anchor="t" anchorCtr="0">
            <a:noAutofit/>
          </a:bodyPr>
          <a:lstStyle/>
          <a:p>
            <a:pPr lvl="0" algn="r" rtl="1">
              <a:lnSpc>
                <a:spcPct val="80000"/>
              </a:lnSpc>
              <a:buClr>
                <a:srgbClr val="FFFFFF"/>
              </a:buClr>
              <a:buSzPts val="2800"/>
            </a:pPr>
            <a:r>
              <a:rPr lang="fa-IR" sz="2800" dirty="0">
                <a:solidFill>
                  <a:srgbClr val="FFFFFF"/>
                </a:solidFill>
                <a:latin typeface="Calibri"/>
                <a:ea typeface="Calibri"/>
                <a:cs typeface="B Nazanin" panose="00000400000000000000" pitchFamily="2" charset="-78"/>
                <a:sym typeface="Calibri"/>
              </a:rPr>
              <a:t>این ارائه توسط</a:t>
            </a:r>
            <a:endParaRPr dirty="0">
              <a:cs typeface="B Nazanin" panose="00000400000000000000" pitchFamily="2" charset="-78"/>
            </a:endParaRPr>
          </a:p>
        </p:txBody>
      </p:sp>
      <p:sp>
        <p:nvSpPr>
          <p:cNvPr id="1686" name="Google Shape;1686;p100"/>
          <p:cNvSpPr txBox="1"/>
          <p:nvPr/>
        </p:nvSpPr>
        <p:spPr>
          <a:xfrm>
            <a:off x="1025132" y="5405180"/>
            <a:ext cx="10549791" cy="1214123"/>
          </a:xfrm>
          <a:prstGeom prst="rect">
            <a:avLst/>
          </a:prstGeom>
          <a:noFill/>
          <a:ln>
            <a:noFill/>
          </a:ln>
        </p:spPr>
        <p:txBody>
          <a:bodyPr spcFirstLastPara="1" wrap="square" lIns="91425" tIns="45700" rIns="91425" bIns="45700" anchor="t" anchorCtr="0">
            <a:noAutofit/>
          </a:bodyPr>
          <a:lstStyle/>
          <a:p>
            <a:pPr lvl="0" algn="ctr" rtl="1">
              <a:lnSpc>
                <a:spcPct val="9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«در جلوی دهلیز، قبل از هر چیز، در گلوی بیمارستان، بسترهای مراقبت و مصلوب شدن را بگذارید. من اهمیتی نمی دهم، من نیازی به درد ندارم،</a:t>
            </a:r>
            <a:endParaRPr sz="1800" b="0" i="0" u="none" strike="noStrike" cap="none" dirty="0">
              <a:solidFill>
                <a:srgbClr val="FFFFFF"/>
              </a:solidFill>
              <a:latin typeface="Calibri"/>
              <a:ea typeface="Calibri"/>
              <a:cs typeface="B Nazanin" panose="00000400000000000000" pitchFamily="2" charset="-78"/>
              <a:sym typeface="Calibri"/>
            </a:endParaRPr>
          </a:p>
        </p:txBody>
      </p:sp>
      <p:sp>
        <p:nvSpPr>
          <p:cNvPr id="1687" name="Google Shape;1687;p100"/>
          <p:cNvSpPr/>
          <p:nvPr/>
        </p:nvSpPr>
        <p:spPr>
          <a:xfrm>
            <a:off x="0" y="0"/>
            <a:ext cx="61707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88" name="Google Shape;1688;p100"/>
          <p:cNvSpPr/>
          <p:nvPr/>
        </p:nvSpPr>
        <p:spPr>
          <a:xfrm>
            <a:off x="11422743" y="6036936"/>
            <a:ext cx="769257" cy="821064"/>
          </a:xfrm>
          <a:prstGeom prst="triangle">
            <a:avLst>
              <a:gd name="adj" fmla="val 100000"/>
            </a:avLst>
          </a:prstGeom>
          <a:solidFill>
            <a:srgbClr val="53CD59"/>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89" name="Google Shape;1689;p100"/>
          <p:cNvSpPr/>
          <p:nvPr/>
        </p:nvSpPr>
        <p:spPr>
          <a:xfrm rot="-5400000">
            <a:off x="11396840" y="-25903"/>
            <a:ext cx="769257" cy="821064"/>
          </a:xfrm>
          <a:prstGeom prst="triangle">
            <a:avLst>
              <a:gd name="adj" fmla="val 100000"/>
            </a:avLst>
          </a:prstGeom>
          <a:solidFill>
            <a:srgbClr val="53CD59"/>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90" name="Google Shape;1690;p100"/>
          <p:cNvSpPr txBox="1"/>
          <p:nvPr/>
        </p:nvSpPr>
        <p:spPr>
          <a:xfrm>
            <a:off x="5806168" y="3687401"/>
            <a:ext cx="5616575" cy="454125"/>
          </a:xfrm>
          <a:prstGeom prst="rect">
            <a:avLst/>
          </a:prstGeom>
          <a:noFill/>
          <a:ln>
            <a:noFill/>
          </a:ln>
        </p:spPr>
        <p:txBody>
          <a:bodyPr spcFirstLastPara="1" wrap="square" lIns="91425" tIns="45700" rIns="91425" bIns="45700" anchor="t" anchorCtr="0">
            <a:noAutofit/>
          </a:bodyPr>
          <a:lstStyle/>
          <a:p>
            <a:pPr lvl="0" algn="r" rtl="1">
              <a:lnSpc>
                <a:spcPct val="90000"/>
              </a:lnSpc>
              <a:buClr>
                <a:srgbClr val="00B0F0"/>
              </a:buClr>
              <a:buSzPts val="4400"/>
            </a:pPr>
            <a:r>
              <a:rPr lang="fa-IR" sz="4400" dirty="0">
                <a:solidFill>
                  <a:srgbClr val="00B0F0"/>
                </a:solidFill>
                <a:latin typeface="Calibri"/>
                <a:ea typeface="Calibri"/>
                <a:cs typeface="B Nazanin" panose="00000400000000000000" pitchFamily="2" charset="-78"/>
                <a:sym typeface="Calibri"/>
              </a:rPr>
              <a:t>"اسم شما اینجاست"</a:t>
            </a:r>
            <a:endParaRPr dirty="0">
              <a:cs typeface="B Nazanin" panose="00000400000000000000" pitchFamily="2" charset="-78"/>
            </a:endParaRPr>
          </a:p>
        </p:txBody>
      </p:sp>
      <p:pic>
        <p:nvPicPr>
          <p:cNvPr id="1691" name="Google Shape;1691;p100" descr="Pencil"/>
          <p:cNvPicPr preferRelativeResize="0"/>
          <p:nvPr/>
        </p:nvPicPr>
        <p:blipFill rotWithShape="1">
          <a:blip r:embed="rId4">
            <a:alphaModFix/>
          </a:blip>
          <a:srcRect t="19" b="19"/>
          <a:stretch/>
        </p:blipFill>
        <p:spPr>
          <a:xfrm>
            <a:off x="2308215" y="2126949"/>
            <a:ext cx="2453185" cy="2453185"/>
          </a:xfrm>
          <a:prstGeom prst="rect">
            <a:avLst/>
          </a:prstGeom>
          <a:noFill/>
          <a:ln>
            <a:noFill/>
          </a:ln>
        </p:spPr>
      </p:pic>
      <p:sp>
        <p:nvSpPr>
          <p:cNvPr id="1692" name="Google Shape;1692;p100"/>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93" name="Google Shape;1693;p100"/>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694" name="Google Shape;1694;p100"/>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pic>
        <p:nvPicPr>
          <p:cNvPr id="1695" name="Google Shape;1695;p100"/>
          <p:cNvPicPr preferRelativeResize="0"/>
          <p:nvPr/>
        </p:nvPicPr>
        <p:blipFill rotWithShape="1">
          <a:blip r:embed="rId5">
            <a:alphaModFix/>
          </a:blip>
          <a:srcRect/>
          <a:stretch/>
        </p:blipFill>
        <p:spPr>
          <a:xfrm>
            <a:off x="5367337" y="1699968"/>
            <a:ext cx="4962525" cy="1181100"/>
          </a:xfrm>
          <a:prstGeom prst="rect">
            <a:avLst/>
          </a:prstGeom>
          <a:noFill/>
          <a:ln>
            <a:noFill/>
          </a:ln>
        </p:spPr>
      </p:pic>
      <p:pic>
        <p:nvPicPr>
          <p:cNvPr id="1696" name="Google Shape;1696;p100"/>
          <p:cNvPicPr preferRelativeResize="0"/>
          <p:nvPr/>
        </p:nvPicPr>
        <p:blipFill rotWithShape="1">
          <a:blip r:embed="rId6">
            <a:alphaModFix/>
          </a:blip>
          <a:srcRect/>
          <a:stretch/>
        </p:blipFill>
        <p:spPr>
          <a:xfrm>
            <a:off x="2148009" y="981781"/>
            <a:ext cx="1814718" cy="1053708"/>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684"/>
                                        </p:tgtEl>
                                        <p:attrNameLst>
                                          <p:attrName>style.visibility</p:attrName>
                                        </p:attrNameLst>
                                      </p:cBhvr>
                                      <p:to>
                                        <p:strVal val="visible"/>
                                      </p:to>
                                    </p:set>
                                    <p:animEffect transition="in" filter="fade">
                                      <p:cBhvr>
                                        <p:cTn id="7" dur="500"/>
                                        <p:tgtEl>
                                          <p:spTgt spid="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700"/>
        <p:cNvGrpSpPr/>
        <p:nvPr/>
      </p:nvGrpSpPr>
      <p:grpSpPr>
        <a:xfrm>
          <a:off x="0" y="0"/>
          <a:ext cx="0" cy="0"/>
          <a:chOff x="0" y="0"/>
          <a:chExt cx="0" cy="0"/>
        </a:xfrm>
      </p:grpSpPr>
      <p:pic>
        <p:nvPicPr>
          <p:cNvPr id="1701" name="Google Shape;1701;p101" descr="A close up of a logo&#10;&#10;Description automatically generated"/>
          <p:cNvPicPr preferRelativeResize="0"/>
          <p:nvPr/>
        </p:nvPicPr>
        <p:blipFill rotWithShape="1">
          <a:blip r:embed="rId3">
            <a:alphaModFix amt="39000"/>
          </a:blip>
          <a:srcRect/>
          <a:stretch/>
        </p:blipFill>
        <p:spPr>
          <a:xfrm>
            <a:off x="60202" y="30524"/>
            <a:ext cx="12052245" cy="6779388"/>
          </a:xfrm>
          <a:prstGeom prst="rect">
            <a:avLst/>
          </a:prstGeom>
          <a:solidFill>
            <a:srgbClr val="171616">
              <a:alpha val="0"/>
            </a:srgbClr>
          </a:solidFill>
          <a:ln>
            <a:noFill/>
          </a:ln>
        </p:spPr>
      </p:pic>
      <p:pic>
        <p:nvPicPr>
          <p:cNvPr id="1702" name="Google Shape;1702;p101"/>
          <p:cNvPicPr preferRelativeResize="0"/>
          <p:nvPr/>
        </p:nvPicPr>
        <p:blipFill rotWithShape="1">
          <a:blip r:embed="rId4">
            <a:alphaModFix/>
          </a:blip>
          <a:srcRect/>
          <a:stretch/>
        </p:blipFill>
        <p:spPr>
          <a:xfrm>
            <a:off x="10222191" y="428624"/>
            <a:ext cx="1603989" cy="931349"/>
          </a:xfrm>
          <a:prstGeom prst="rect">
            <a:avLst/>
          </a:prstGeom>
          <a:noFill/>
          <a:ln>
            <a:noFill/>
          </a:ln>
        </p:spPr>
      </p:pic>
      <p:pic>
        <p:nvPicPr>
          <p:cNvPr id="1703" name="Google Shape;1703;p101" descr="Open quotation mark"/>
          <p:cNvPicPr preferRelativeResize="0"/>
          <p:nvPr/>
        </p:nvPicPr>
        <p:blipFill rotWithShape="1">
          <a:blip r:embed="rId5">
            <a:alphaModFix/>
          </a:blip>
          <a:srcRect/>
          <a:stretch/>
        </p:blipFill>
        <p:spPr>
          <a:xfrm>
            <a:off x="10837060" y="908568"/>
            <a:ext cx="808218" cy="808218"/>
          </a:xfrm>
          <a:prstGeom prst="rect">
            <a:avLst/>
          </a:prstGeom>
          <a:noFill/>
          <a:ln>
            <a:noFill/>
          </a:ln>
        </p:spPr>
      </p:pic>
      <p:sp>
        <p:nvSpPr>
          <p:cNvPr id="1704" name="Google Shape;1704;p101"/>
          <p:cNvSpPr/>
          <p:nvPr/>
        </p:nvSpPr>
        <p:spPr>
          <a:xfrm rot="-1944089">
            <a:off x="1532291" y="5627086"/>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05" name="Google Shape;1705;p101"/>
          <p:cNvSpPr/>
          <p:nvPr/>
        </p:nvSpPr>
        <p:spPr>
          <a:xfrm rot="-1944089">
            <a:off x="1790340" y="5450223"/>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706" name="Google Shape;1706;p101">
            <a:hlinkClick r:id="rId6"/>
          </p:cNvPr>
          <p:cNvPicPr preferRelativeResize="0"/>
          <p:nvPr/>
        </p:nvPicPr>
        <p:blipFill rotWithShape="1">
          <a:blip r:embed="rId7">
            <a:alphaModFix/>
          </a:blip>
          <a:srcRect/>
          <a:stretch/>
        </p:blipFill>
        <p:spPr>
          <a:xfrm>
            <a:off x="4217252" y="2926911"/>
            <a:ext cx="4155223" cy="1004178"/>
          </a:xfrm>
          <a:prstGeom prst="rect">
            <a:avLst/>
          </a:prstGeom>
          <a:noFill/>
          <a:ln>
            <a:noFill/>
          </a:ln>
        </p:spPr>
      </p:pic>
      <p:grpSp>
        <p:nvGrpSpPr>
          <p:cNvPr id="1707" name="Google Shape;1707;p101"/>
          <p:cNvGrpSpPr/>
          <p:nvPr/>
        </p:nvGrpSpPr>
        <p:grpSpPr>
          <a:xfrm rot="5400000">
            <a:off x="5947667" y="-1218889"/>
            <a:ext cx="296666" cy="3148069"/>
            <a:chOff x="160205" y="1887156"/>
            <a:chExt cx="296666" cy="3148069"/>
          </a:xfrm>
        </p:grpSpPr>
        <p:sp>
          <p:nvSpPr>
            <p:cNvPr id="1708" name="Google Shape;1708;p101"/>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09" name="Google Shape;1709;p101"/>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1710" name="Google Shape;1710;p101"/>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706"/>
                                        </p:tgtEl>
                                        <p:attrNameLst>
                                          <p:attrName>style.visibility</p:attrName>
                                        </p:attrNameLst>
                                      </p:cBhvr>
                                      <p:to>
                                        <p:strVal val="visible"/>
                                      </p:to>
                                    </p:set>
                                    <p:animEffect transition="in" filter="fade">
                                      <p:cBhvr>
                                        <p:cTn id="7" dur="500"/>
                                        <p:tgtEl>
                                          <p:spTgt spid="1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714"/>
        <p:cNvGrpSpPr/>
        <p:nvPr/>
      </p:nvGrpSpPr>
      <p:grpSpPr>
        <a:xfrm>
          <a:off x="0" y="0"/>
          <a:ext cx="0" cy="0"/>
          <a:chOff x="0" y="0"/>
          <a:chExt cx="0" cy="0"/>
        </a:xfrm>
      </p:grpSpPr>
      <p:grpSp>
        <p:nvGrpSpPr>
          <p:cNvPr id="1715" name="Google Shape;1715;p102"/>
          <p:cNvGrpSpPr/>
          <p:nvPr/>
        </p:nvGrpSpPr>
        <p:grpSpPr>
          <a:xfrm>
            <a:off x="1016477" y="1125482"/>
            <a:ext cx="1837582" cy="2723013"/>
            <a:chOff x="2041530" y="612257"/>
            <a:chExt cx="2087072" cy="3092719"/>
          </a:xfrm>
        </p:grpSpPr>
        <p:sp>
          <p:nvSpPr>
            <p:cNvPr id="1716" name="Google Shape;1716;p102"/>
            <p:cNvSpPr/>
            <p:nvPr/>
          </p:nvSpPr>
          <p:spPr>
            <a:xfrm>
              <a:off x="2886708" y="1479916"/>
              <a:ext cx="143737" cy="68994"/>
            </a:xfrm>
            <a:custGeom>
              <a:avLst/>
              <a:gdLst/>
              <a:ahLst/>
              <a:cxnLst/>
              <a:rect l="l" t="t" r="r" b="b"/>
              <a:pathLst>
                <a:path w="143737" h="68994" extrusionOk="0">
                  <a:moveTo>
                    <a:pt x="11499" y="0"/>
                  </a:moveTo>
                  <a:cubicBezTo>
                    <a:pt x="5750" y="0"/>
                    <a:pt x="0" y="5749"/>
                    <a:pt x="0" y="17248"/>
                  </a:cubicBezTo>
                  <a:lnTo>
                    <a:pt x="0" y="51746"/>
                  </a:lnTo>
                  <a:cubicBezTo>
                    <a:pt x="0" y="63245"/>
                    <a:pt x="5750" y="68994"/>
                    <a:pt x="11499" y="68994"/>
                  </a:cubicBezTo>
                  <a:lnTo>
                    <a:pt x="143738" y="68994"/>
                  </a:lnTo>
                  <a:cubicBezTo>
                    <a:pt x="137988" y="57495"/>
                    <a:pt x="137988" y="45996"/>
                    <a:pt x="137988" y="34497"/>
                  </a:cubicBezTo>
                  <a:cubicBezTo>
                    <a:pt x="137988" y="22998"/>
                    <a:pt x="137988" y="11499"/>
                    <a:pt x="143738" y="0"/>
                  </a:cubicBezTo>
                  <a:lnTo>
                    <a:pt x="11499" y="0"/>
                  </a:ln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7" name="Google Shape;1717;p102"/>
            <p:cNvSpPr/>
            <p:nvPr/>
          </p:nvSpPr>
          <p:spPr>
            <a:xfrm>
              <a:off x="2041530" y="3520992"/>
              <a:ext cx="1305422" cy="75871"/>
            </a:xfrm>
            <a:custGeom>
              <a:avLst/>
              <a:gdLst/>
              <a:ahLst/>
              <a:cxnLst/>
              <a:rect l="l" t="t" r="r" b="b"/>
              <a:pathLst>
                <a:path w="1305422" h="75871" extrusionOk="0">
                  <a:moveTo>
                    <a:pt x="1305139" y="45996"/>
                  </a:moveTo>
                  <a:lnTo>
                    <a:pt x="1305139" y="28748"/>
                  </a:lnTo>
                  <a:cubicBezTo>
                    <a:pt x="1305139" y="11499"/>
                    <a:pt x="1310889" y="0"/>
                    <a:pt x="1270642" y="0"/>
                  </a:cubicBezTo>
                  <a:lnTo>
                    <a:pt x="40247" y="0"/>
                  </a:lnTo>
                  <a:cubicBezTo>
                    <a:pt x="0" y="0"/>
                    <a:pt x="0" y="11499"/>
                    <a:pt x="0" y="28748"/>
                  </a:cubicBezTo>
                  <a:lnTo>
                    <a:pt x="0" y="45996"/>
                  </a:lnTo>
                  <a:cubicBezTo>
                    <a:pt x="0" y="63245"/>
                    <a:pt x="0" y="74744"/>
                    <a:pt x="40247" y="74744"/>
                  </a:cubicBezTo>
                  <a:lnTo>
                    <a:pt x="1270642" y="74744"/>
                  </a:lnTo>
                  <a:cubicBezTo>
                    <a:pt x="1310889" y="80493"/>
                    <a:pt x="1305139" y="63245"/>
                    <a:pt x="1305139" y="45996"/>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8" name="Google Shape;1718;p102"/>
            <p:cNvSpPr/>
            <p:nvPr/>
          </p:nvSpPr>
          <p:spPr>
            <a:xfrm>
              <a:off x="2116274" y="3624483"/>
              <a:ext cx="1155651" cy="80493"/>
            </a:xfrm>
            <a:custGeom>
              <a:avLst/>
              <a:gdLst/>
              <a:ahLst/>
              <a:cxnLst/>
              <a:rect l="l" t="t" r="r" b="b"/>
              <a:pathLst>
                <a:path w="1155651" h="80493" extrusionOk="0">
                  <a:moveTo>
                    <a:pt x="0" y="57495"/>
                  </a:moveTo>
                  <a:lnTo>
                    <a:pt x="0" y="57495"/>
                  </a:lnTo>
                  <a:cubicBezTo>
                    <a:pt x="0" y="68994"/>
                    <a:pt x="11499" y="80493"/>
                    <a:pt x="22998" y="80493"/>
                  </a:cubicBezTo>
                  <a:lnTo>
                    <a:pt x="109241" y="80493"/>
                  </a:lnTo>
                  <a:cubicBezTo>
                    <a:pt x="126489" y="80493"/>
                    <a:pt x="143738" y="68994"/>
                    <a:pt x="149487" y="57495"/>
                  </a:cubicBezTo>
                  <a:cubicBezTo>
                    <a:pt x="149487" y="45996"/>
                    <a:pt x="166736" y="34497"/>
                    <a:pt x="189734" y="34497"/>
                  </a:cubicBezTo>
                  <a:lnTo>
                    <a:pt x="977417" y="34497"/>
                  </a:lnTo>
                  <a:cubicBezTo>
                    <a:pt x="994665" y="34497"/>
                    <a:pt x="1011914" y="45996"/>
                    <a:pt x="1011914" y="57495"/>
                  </a:cubicBezTo>
                  <a:cubicBezTo>
                    <a:pt x="1011914" y="68994"/>
                    <a:pt x="1029162" y="80493"/>
                    <a:pt x="1046411" y="80493"/>
                  </a:cubicBezTo>
                  <a:lnTo>
                    <a:pt x="1132654" y="80493"/>
                  </a:lnTo>
                  <a:cubicBezTo>
                    <a:pt x="1149902" y="80493"/>
                    <a:pt x="1155652" y="68994"/>
                    <a:pt x="1155652" y="57495"/>
                  </a:cubicBezTo>
                  <a:lnTo>
                    <a:pt x="1155652" y="57495"/>
                  </a:lnTo>
                  <a:lnTo>
                    <a:pt x="1155652" y="0"/>
                  </a:lnTo>
                  <a:lnTo>
                    <a:pt x="0" y="0"/>
                  </a:lnTo>
                  <a:lnTo>
                    <a:pt x="0" y="57495"/>
                  </a:ln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9" name="Google Shape;1719;p102"/>
            <p:cNvSpPr/>
            <p:nvPr/>
          </p:nvSpPr>
          <p:spPr>
            <a:xfrm>
              <a:off x="3105190" y="1623653"/>
              <a:ext cx="80493" cy="523205"/>
            </a:xfrm>
            <a:custGeom>
              <a:avLst/>
              <a:gdLst/>
              <a:ahLst/>
              <a:cxnLst/>
              <a:rect l="l" t="t" r="r" b="b"/>
              <a:pathLst>
                <a:path w="80493" h="523205" extrusionOk="0">
                  <a:moveTo>
                    <a:pt x="0" y="0"/>
                  </a:moveTo>
                  <a:lnTo>
                    <a:pt x="0" y="523205"/>
                  </a:lnTo>
                  <a:cubicBezTo>
                    <a:pt x="17248" y="517456"/>
                    <a:pt x="34497" y="511706"/>
                    <a:pt x="51746" y="511706"/>
                  </a:cubicBezTo>
                  <a:cubicBezTo>
                    <a:pt x="63245" y="511706"/>
                    <a:pt x="74744" y="511706"/>
                    <a:pt x="80493" y="517456"/>
                  </a:cubicBezTo>
                  <a:lnTo>
                    <a:pt x="80493" y="0"/>
                  </a:lnTo>
                  <a:cubicBezTo>
                    <a:pt x="68994" y="5750"/>
                    <a:pt x="51746" y="11499"/>
                    <a:pt x="34497" y="11499"/>
                  </a:cubicBezTo>
                  <a:cubicBezTo>
                    <a:pt x="22998" y="5750"/>
                    <a:pt x="11499" y="5750"/>
                    <a:pt x="0"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0" name="Google Shape;1720;p102"/>
            <p:cNvSpPr/>
            <p:nvPr/>
          </p:nvSpPr>
          <p:spPr>
            <a:xfrm>
              <a:off x="3105190" y="2359591"/>
              <a:ext cx="80493" cy="425463"/>
            </a:xfrm>
            <a:custGeom>
              <a:avLst/>
              <a:gdLst/>
              <a:ahLst/>
              <a:cxnLst/>
              <a:rect l="l" t="t" r="r" b="b"/>
              <a:pathLst>
                <a:path w="80493" h="425463" extrusionOk="0">
                  <a:moveTo>
                    <a:pt x="80493" y="425464"/>
                  </a:moveTo>
                  <a:lnTo>
                    <a:pt x="80493" y="5750"/>
                  </a:lnTo>
                  <a:cubicBezTo>
                    <a:pt x="68994" y="5750"/>
                    <a:pt x="63245" y="11499"/>
                    <a:pt x="51746" y="11499"/>
                  </a:cubicBezTo>
                  <a:cubicBezTo>
                    <a:pt x="34497" y="11499"/>
                    <a:pt x="17248" y="5750"/>
                    <a:pt x="0" y="0"/>
                  </a:cubicBezTo>
                  <a:lnTo>
                    <a:pt x="0" y="425464"/>
                  </a:lnTo>
                  <a:cubicBezTo>
                    <a:pt x="11499" y="419714"/>
                    <a:pt x="22998" y="419714"/>
                    <a:pt x="40247" y="419714"/>
                  </a:cubicBezTo>
                  <a:cubicBezTo>
                    <a:pt x="51746" y="413965"/>
                    <a:pt x="68994" y="419714"/>
                    <a:pt x="80493" y="425464"/>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1" name="Google Shape;1721;p102"/>
            <p:cNvSpPr/>
            <p:nvPr/>
          </p:nvSpPr>
          <p:spPr>
            <a:xfrm>
              <a:off x="3105190" y="2997786"/>
              <a:ext cx="80493" cy="494457"/>
            </a:xfrm>
            <a:custGeom>
              <a:avLst/>
              <a:gdLst/>
              <a:ahLst/>
              <a:cxnLst/>
              <a:rect l="l" t="t" r="r" b="b"/>
              <a:pathLst>
                <a:path w="80493" h="494457" extrusionOk="0">
                  <a:moveTo>
                    <a:pt x="0" y="0"/>
                  </a:moveTo>
                  <a:lnTo>
                    <a:pt x="0" y="494458"/>
                  </a:lnTo>
                  <a:lnTo>
                    <a:pt x="80493" y="494458"/>
                  </a:lnTo>
                  <a:lnTo>
                    <a:pt x="80493" y="0"/>
                  </a:lnTo>
                  <a:cubicBezTo>
                    <a:pt x="68994" y="5749"/>
                    <a:pt x="51746" y="11499"/>
                    <a:pt x="34497" y="11499"/>
                  </a:cubicBezTo>
                  <a:cubicBezTo>
                    <a:pt x="22998" y="5749"/>
                    <a:pt x="11499" y="5749"/>
                    <a:pt x="0"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2" name="Google Shape;1722;p102"/>
            <p:cNvSpPr/>
            <p:nvPr/>
          </p:nvSpPr>
          <p:spPr>
            <a:xfrm>
              <a:off x="3105190" y="1094698"/>
              <a:ext cx="80493" cy="310473"/>
            </a:xfrm>
            <a:custGeom>
              <a:avLst/>
              <a:gdLst/>
              <a:ahLst/>
              <a:cxnLst/>
              <a:rect l="l" t="t" r="r" b="b"/>
              <a:pathLst>
                <a:path w="80493" h="310473" extrusionOk="0">
                  <a:moveTo>
                    <a:pt x="80493" y="310474"/>
                  </a:moveTo>
                  <a:lnTo>
                    <a:pt x="80493" y="45996"/>
                  </a:lnTo>
                  <a:cubicBezTo>
                    <a:pt x="80493" y="22998"/>
                    <a:pt x="63245" y="0"/>
                    <a:pt x="40247" y="0"/>
                  </a:cubicBezTo>
                  <a:cubicBezTo>
                    <a:pt x="17248" y="0"/>
                    <a:pt x="0" y="22998"/>
                    <a:pt x="0" y="45996"/>
                  </a:cubicBezTo>
                  <a:lnTo>
                    <a:pt x="0" y="310474"/>
                  </a:lnTo>
                  <a:cubicBezTo>
                    <a:pt x="11499" y="304724"/>
                    <a:pt x="22998" y="304724"/>
                    <a:pt x="40247" y="304724"/>
                  </a:cubicBezTo>
                  <a:cubicBezTo>
                    <a:pt x="51746" y="304724"/>
                    <a:pt x="68994" y="304724"/>
                    <a:pt x="80493" y="310474"/>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3" name="Google Shape;1723;p102"/>
            <p:cNvSpPr/>
            <p:nvPr/>
          </p:nvSpPr>
          <p:spPr>
            <a:xfrm>
              <a:off x="3685890" y="2606820"/>
              <a:ext cx="34497" cy="51745"/>
            </a:xfrm>
            <a:custGeom>
              <a:avLst/>
              <a:gdLst/>
              <a:ahLst/>
              <a:cxnLst/>
              <a:rect l="l" t="t" r="r" b="b"/>
              <a:pathLst>
                <a:path w="34497" h="51745" extrusionOk="0">
                  <a:moveTo>
                    <a:pt x="0" y="34497"/>
                  </a:moveTo>
                  <a:cubicBezTo>
                    <a:pt x="0" y="45996"/>
                    <a:pt x="5750" y="51745"/>
                    <a:pt x="17248" y="51745"/>
                  </a:cubicBezTo>
                  <a:cubicBezTo>
                    <a:pt x="28748" y="51745"/>
                    <a:pt x="34497" y="45996"/>
                    <a:pt x="34497" y="34497"/>
                  </a:cubicBezTo>
                  <a:cubicBezTo>
                    <a:pt x="34497" y="22998"/>
                    <a:pt x="17248" y="0"/>
                    <a:pt x="17248" y="0"/>
                  </a:cubicBezTo>
                  <a:cubicBezTo>
                    <a:pt x="17248" y="5749"/>
                    <a:pt x="0" y="22998"/>
                    <a:pt x="0" y="3449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4" name="Google Shape;1724;p102"/>
            <p:cNvSpPr/>
            <p:nvPr/>
          </p:nvSpPr>
          <p:spPr>
            <a:xfrm>
              <a:off x="3714638" y="2509078"/>
              <a:ext cx="34497" cy="51745"/>
            </a:xfrm>
            <a:custGeom>
              <a:avLst/>
              <a:gdLst/>
              <a:ahLst/>
              <a:cxnLst/>
              <a:rect l="l" t="t" r="r" b="b"/>
              <a:pathLst>
                <a:path w="34497" h="51745" extrusionOk="0">
                  <a:moveTo>
                    <a:pt x="34497" y="34497"/>
                  </a:moveTo>
                  <a:cubicBezTo>
                    <a:pt x="34497" y="22998"/>
                    <a:pt x="17248" y="0"/>
                    <a:pt x="17248" y="0"/>
                  </a:cubicBezTo>
                  <a:cubicBezTo>
                    <a:pt x="17248" y="11499"/>
                    <a:pt x="0" y="22998"/>
                    <a:pt x="0" y="34497"/>
                  </a:cubicBezTo>
                  <a:cubicBezTo>
                    <a:pt x="0" y="45996"/>
                    <a:pt x="5750" y="51746"/>
                    <a:pt x="17248" y="51746"/>
                  </a:cubicBezTo>
                  <a:cubicBezTo>
                    <a:pt x="22998" y="51746"/>
                    <a:pt x="34497" y="40247"/>
                    <a:pt x="34497" y="3449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5" name="Google Shape;1725;p102"/>
            <p:cNvSpPr/>
            <p:nvPr/>
          </p:nvSpPr>
          <p:spPr>
            <a:xfrm>
              <a:off x="3041945" y="1416671"/>
              <a:ext cx="195483" cy="195483"/>
            </a:xfrm>
            <a:custGeom>
              <a:avLst/>
              <a:gdLst/>
              <a:ahLst/>
              <a:cxnLst/>
              <a:rect l="l" t="t" r="r" b="b"/>
              <a:pathLst>
                <a:path w="195483" h="195483" extrusionOk="0">
                  <a:moveTo>
                    <a:pt x="0" y="97742"/>
                  </a:moveTo>
                  <a:cubicBezTo>
                    <a:pt x="0" y="149487"/>
                    <a:pt x="45996" y="195483"/>
                    <a:pt x="97742" y="195483"/>
                  </a:cubicBezTo>
                  <a:cubicBezTo>
                    <a:pt x="149487" y="195483"/>
                    <a:pt x="195483" y="149487"/>
                    <a:pt x="195483" y="97742"/>
                  </a:cubicBezTo>
                  <a:cubicBezTo>
                    <a:pt x="195483" y="45996"/>
                    <a:pt x="149487" y="0"/>
                    <a:pt x="97742" y="0"/>
                  </a:cubicBezTo>
                  <a:cubicBezTo>
                    <a:pt x="45996" y="0"/>
                    <a:pt x="0" y="45996"/>
                    <a:pt x="0" y="9774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6" name="Google Shape;1726;p102"/>
            <p:cNvSpPr/>
            <p:nvPr/>
          </p:nvSpPr>
          <p:spPr>
            <a:xfrm>
              <a:off x="2886708" y="2854048"/>
              <a:ext cx="143737" cy="74743"/>
            </a:xfrm>
            <a:custGeom>
              <a:avLst/>
              <a:gdLst/>
              <a:ahLst/>
              <a:cxnLst/>
              <a:rect l="l" t="t" r="r" b="b"/>
              <a:pathLst>
                <a:path w="143737" h="74743" extrusionOk="0">
                  <a:moveTo>
                    <a:pt x="11499" y="0"/>
                  </a:moveTo>
                  <a:cubicBezTo>
                    <a:pt x="5750" y="0"/>
                    <a:pt x="0" y="5749"/>
                    <a:pt x="0" y="17248"/>
                  </a:cubicBezTo>
                  <a:lnTo>
                    <a:pt x="0" y="57495"/>
                  </a:lnTo>
                  <a:cubicBezTo>
                    <a:pt x="0" y="68994"/>
                    <a:pt x="5750" y="74744"/>
                    <a:pt x="11499" y="74744"/>
                  </a:cubicBezTo>
                  <a:lnTo>
                    <a:pt x="143738" y="74744"/>
                  </a:lnTo>
                  <a:cubicBezTo>
                    <a:pt x="137988" y="63245"/>
                    <a:pt x="137988" y="51746"/>
                    <a:pt x="137988" y="40247"/>
                  </a:cubicBezTo>
                  <a:cubicBezTo>
                    <a:pt x="137988" y="28748"/>
                    <a:pt x="137988" y="17248"/>
                    <a:pt x="143738" y="5749"/>
                  </a:cubicBezTo>
                  <a:lnTo>
                    <a:pt x="11499" y="5749"/>
                  </a:ln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7" name="Google Shape;1727;p102"/>
            <p:cNvSpPr/>
            <p:nvPr/>
          </p:nvSpPr>
          <p:spPr>
            <a:xfrm>
              <a:off x="3041945" y="2790804"/>
              <a:ext cx="195483" cy="195483"/>
            </a:xfrm>
            <a:custGeom>
              <a:avLst/>
              <a:gdLst/>
              <a:ahLst/>
              <a:cxnLst/>
              <a:rect l="l" t="t" r="r" b="b"/>
              <a:pathLst>
                <a:path w="195483" h="195483" extrusionOk="0">
                  <a:moveTo>
                    <a:pt x="195483" y="97742"/>
                  </a:moveTo>
                  <a:cubicBezTo>
                    <a:pt x="195483" y="45996"/>
                    <a:pt x="149487" y="0"/>
                    <a:pt x="97742" y="0"/>
                  </a:cubicBezTo>
                  <a:cubicBezTo>
                    <a:pt x="45996" y="0"/>
                    <a:pt x="0" y="45996"/>
                    <a:pt x="0" y="97742"/>
                  </a:cubicBezTo>
                  <a:cubicBezTo>
                    <a:pt x="0" y="149487"/>
                    <a:pt x="45996" y="195483"/>
                    <a:pt x="97742" y="195483"/>
                  </a:cubicBezTo>
                  <a:cubicBezTo>
                    <a:pt x="149487" y="195483"/>
                    <a:pt x="195483" y="155237"/>
                    <a:pt x="195483" y="9774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8" name="Google Shape;1728;p102"/>
            <p:cNvSpPr/>
            <p:nvPr/>
          </p:nvSpPr>
          <p:spPr>
            <a:xfrm>
              <a:off x="2403750" y="3457747"/>
              <a:ext cx="293225" cy="34497"/>
            </a:xfrm>
            <a:custGeom>
              <a:avLst/>
              <a:gdLst/>
              <a:ahLst/>
              <a:cxnLst/>
              <a:rect l="l" t="t" r="r" b="b"/>
              <a:pathLst>
                <a:path w="293225" h="34497" extrusionOk="0">
                  <a:moveTo>
                    <a:pt x="0" y="0"/>
                  </a:moveTo>
                  <a:lnTo>
                    <a:pt x="293225" y="0"/>
                  </a:lnTo>
                  <a:lnTo>
                    <a:pt x="293225" y="34497"/>
                  </a:lnTo>
                  <a:lnTo>
                    <a:pt x="0" y="34497"/>
                  </a:ln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9" name="Google Shape;1729;p102"/>
            <p:cNvSpPr/>
            <p:nvPr/>
          </p:nvSpPr>
          <p:spPr>
            <a:xfrm>
              <a:off x="2495742" y="3124276"/>
              <a:ext cx="109240" cy="178234"/>
            </a:xfrm>
            <a:custGeom>
              <a:avLst/>
              <a:gdLst/>
              <a:ahLst/>
              <a:cxnLst/>
              <a:rect l="l" t="t" r="r" b="b"/>
              <a:pathLst>
                <a:path w="109240" h="178234" extrusionOk="0">
                  <a:moveTo>
                    <a:pt x="0" y="28748"/>
                  </a:moveTo>
                  <a:lnTo>
                    <a:pt x="0" y="178235"/>
                  </a:lnTo>
                  <a:lnTo>
                    <a:pt x="109241" y="178235"/>
                  </a:lnTo>
                  <a:lnTo>
                    <a:pt x="109241" y="28748"/>
                  </a:lnTo>
                  <a:cubicBezTo>
                    <a:pt x="109241" y="11499"/>
                    <a:pt x="97742" y="0"/>
                    <a:pt x="80493" y="0"/>
                  </a:cubicBezTo>
                  <a:lnTo>
                    <a:pt x="22998" y="0"/>
                  </a:lnTo>
                  <a:cubicBezTo>
                    <a:pt x="11499" y="0"/>
                    <a:pt x="0" y="11499"/>
                    <a:pt x="0" y="2874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0" name="Google Shape;1730;p102"/>
            <p:cNvSpPr/>
            <p:nvPr/>
          </p:nvSpPr>
          <p:spPr>
            <a:xfrm>
              <a:off x="2432497" y="3314009"/>
              <a:ext cx="235729" cy="126489"/>
            </a:xfrm>
            <a:custGeom>
              <a:avLst/>
              <a:gdLst/>
              <a:ahLst/>
              <a:cxnLst/>
              <a:rect l="l" t="t" r="r" b="b"/>
              <a:pathLst>
                <a:path w="235729" h="126489" extrusionOk="0">
                  <a:moveTo>
                    <a:pt x="0" y="68994"/>
                  </a:moveTo>
                  <a:lnTo>
                    <a:pt x="0" y="126489"/>
                  </a:lnTo>
                  <a:lnTo>
                    <a:pt x="235730" y="126489"/>
                  </a:lnTo>
                  <a:lnTo>
                    <a:pt x="235730" y="68994"/>
                  </a:lnTo>
                  <a:cubicBezTo>
                    <a:pt x="235730" y="68994"/>
                    <a:pt x="224231" y="22998"/>
                    <a:pt x="172485" y="0"/>
                  </a:cubicBezTo>
                  <a:lnTo>
                    <a:pt x="172485" y="0"/>
                  </a:lnTo>
                  <a:lnTo>
                    <a:pt x="63245" y="0"/>
                  </a:lnTo>
                  <a:lnTo>
                    <a:pt x="63245" y="0"/>
                  </a:lnTo>
                  <a:cubicBezTo>
                    <a:pt x="11499" y="22998"/>
                    <a:pt x="0" y="68994"/>
                    <a:pt x="0" y="68994"/>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1" name="Google Shape;1731;p102"/>
            <p:cNvSpPr/>
            <p:nvPr/>
          </p:nvSpPr>
          <p:spPr>
            <a:xfrm>
              <a:off x="2501491" y="2698812"/>
              <a:ext cx="91992" cy="413964"/>
            </a:xfrm>
            <a:custGeom>
              <a:avLst/>
              <a:gdLst/>
              <a:ahLst/>
              <a:cxnLst/>
              <a:rect l="l" t="t" r="r" b="b"/>
              <a:pathLst>
                <a:path w="91992" h="413964" extrusionOk="0">
                  <a:moveTo>
                    <a:pt x="45996" y="0"/>
                  </a:moveTo>
                  <a:cubicBezTo>
                    <a:pt x="17249" y="0"/>
                    <a:pt x="0" y="120740"/>
                    <a:pt x="0" y="120740"/>
                  </a:cubicBezTo>
                  <a:cubicBezTo>
                    <a:pt x="0" y="143738"/>
                    <a:pt x="5750" y="155237"/>
                    <a:pt x="22998" y="166736"/>
                  </a:cubicBezTo>
                  <a:cubicBezTo>
                    <a:pt x="11499" y="166736"/>
                    <a:pt x="5750" y="172485"/>
                    <a:pt x="5750" y="172485"/>
                  </a:cubicBezTo>
                  <a:cubicBezTo>
                    <a:pt x="5750" y="172485"/>
                    <a:pt x="5750" y="172485"/>
                    <a:pt x="5750" y="172485"/>
                  </a:cubicBezTo>
                  <a:cubicBezTo>
                    <a:pt x="5750" y="172485"/>
                    <a:pt x="5750" y="172485"/>
                    <a:pt x="5750" y="172485"/>
                  </a:cubicBezTo>
                  <a:lnTo>
                    <a:pt x="5750" y="413965"/>
                  </a:lnTo>
                  <a:cubicBezTo>
                    <a:pt x="11499" y="413965"/>
                    <a:pt x="11499" y="413965"/>
                    <a:pt x="17249" y="413965"/>
                  </a:cubicBezTo>
                  <a:lnTo>
                    <a:pt x="74744" y="413965"/>
                  </a:lnTo>
                  <a:cubicBezTo>
                    <a:pt x="80493" y="413965"/>
                    <a:pt x="80493" y="413965"/>
                    <a:pt x="86243" y="413965"/>
                  </a:cubicBezTo>
                  <a:lnTo>
                    <a:pt x="86243" y="172485"/>
                  </a:lnTo>
                  <a:cubicBezTo>
                    <a:pt x="86243" y="172485"/>
                    <a:pt x="86243" y="172485"/>
                    <a:pt x="86243" y="172485"/>
                  </a:cubicBezTo>
                  <a:cubicBezTo>
                    <a:pt x="86243" y="172485"/>
                    <a:pt x="86243" y="172485"/>
                    <a:pt x="86243" y="166736"/>
                  </a:cubicBezTo>
                  <a:cubicBezTo>
                    <a:pt x="86243" y="160986"/>
                    <a:pt x="80493" y="160986"/>
                    <a:pt x="68994" y="160986"/>
                  </a:cubicBezTo>
                  <a:cubicBezTo>
                    <a:pt x="80493" y="149487"/>
                    <a:pt x="91992" y="132239"/>
                    <a:pt x="91992" y="114990"/>
                  </a:cubicBezTo>
                  <a:cubicBezTo>
                    <a:pt x="91992" y="120740"/>
                    <a:pt x="74744" y="0"/>
                    <a:pt x="45996"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2" name="Google Shape;1732;p102"/>
            <p:cNvSpPr/>
            <p:nvPr/>
          </p:nvSpPr>
          <p:spPr>
            <a:xfrm>
              <a:off x="3266176" y="2215853"/>
              <a:ext cx="178234" cy="68994"/>
            </a:xfrm>
            <a:custGeom>
              <a:avLst/>
              <a:gdLst/>
              <a:ahLst/>
              <a:cxnLst/>
              <a:rect l="l" t="t" r="r" b="b"/>
              <a:pathLst>
                <a:path w="178234" h="68994" extrusionOk="0">
                  <a:moveTo>
                    <a:pt x="166736" y="68994"/>
                  </a:moveTo>
                  <a:cubicBezTo>
                    <a:pt x="172485" y="68994"/>
                    <a:pt x="178235" y="63245"/>
                    <a:pt x="178235" y="51746"/>
                  </a:cubicBezTo>
                  <a:lnTo>
                    <a:pt x="178235" y="17249"/>
                  </a:lnTo>
                  <a:cubicBezTo>
                    <a:pt x="178235" y="11499"/>
                    <a:pt x="172485" y="0"/>
                    <a:pt x="166736" y="0"/>
                  </a:cubicBezTo>
                  <a:lnTo>
                    <a:pt x="0" y="0"/>
                  </a:lnTo>
                  <a:cubicBezTo>
                    <a:pt x="0" y="11499"/>
                    <a:pt x="5750" y="22998"/>
                    <a:pt x="5750" y="28748"/>
                  </a:cubicBezTo>
                  <a:cubicBezTo>
                    <a:pt x="5750" y="34497"/>
                    <a:pt x="5750" y="51746"/>
                    <a:pt x="0" y="57495"/>
                  </a:cubicBezTo>
                  <a:lnTo>
                    <a:pt x="166736" y="57495"/>
                  </a:ln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3" name="Google Shape;1733;p102"/>
            <p:cNvSpPr/>
            <p:nvPr/>
          </p:nvSpPr>
          <p:spPr>
            <a:xfrm>
              <a:off x="3059194" y="2152608"/>
              <a:ext cx="195483" cy="195483"/>
            </a:xfrm>
            <a:custGeom>
              <a:avLst/>
              <a:gdLst/>
              <a:ahLst/>
              <a:cxnLst/>
              <a:rect l="l" t="t" r="r" b="b"/>
              <a:pathLst>
                <a:path w="195483" h="195483" extrusionOk="0">
                  <a:moveTo>
                    <a:pt x="97742" y="0"/>
                  </a:moveTo>
                  <a:cubicBezTo>
                    <a:pt x="45996" y="0"/>
                    <a:pt x="0" y="45996"/>
                    <a:pt x="0" y="97742"/>
                  </a:cubicBezTo>
                  <a:cubicBezTo>
                    <a:pt x="0" y="149487"/>
                    <a:pt x="45996" y="195483"/>
                    <a:pt x="97742" y="195483"/>
                  </a:cubicBezTo>
                  <a:cubicBezTo>
                    <a:pt x="149487" y="195483"/>
                    <a:pt x="195483" y="149487"/>
                    <a:pt x="195483" y="97742"/>
                  </a:cubicBezTo>
                  <a:cubicBezTo>
                    <a:pt x="195483" y="45996"/>
                    <a:pt x="149487" y="0"/>
                    <a:pt x="97742"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4" name="Google Shape;1734;p102"/>
            <p:cNvSpPr/>
            <p:nvPr/>
          </p:nvSpPr>
          <p:spPr>
            <a:xfrm>
              <a:off x="2122024" y="612257"/>
              <a:ext cx="1742101" cy="2874237"/>
            </a:xfrm>
            <a:custGeom>
              <a:avLst/>
              <a:gdLst/>
              <a:ahLst/>
              <a:cxnLst/>
              <a:rect l="l" t="t" r="r" b="b"/>
              <a:pathLst>
                <a:path w="1742101" h="2874237" extrusionOk="0">
                  <a:moveTo>
                    <a:pt x="17249" y="2874237"/>
                  </a:moveTo>
                  <a:lnTo>
                    <a:pt x="120740" y="2874237"/>
                  </a:lnTo>
                  <a:cubicBezTo>
                    <a:pt x="126489" y="2874237"/>
                    <a:pt x="137988" y="2868488"/>
                    <a:pt x="137988" y="2862738"/>
                  </a:cubicBezTo>
                  <a:lnTo>
                    <a:pt x="224231" y="2046308"/>
                  </a:lnTo>
                  <a:lnTo>
                    <a:pt x="649695" y="2046308"/>
                  </a:lnTo>
                  <a:lnTo>
                    <a:pt x="781934" y="2856989"/>
                  </a:lnTo>
                  <a:cubicBezTo>
                    <a:pt x="781934" y="2862738"/>
                    <a:pt x="787683" y="2868488"/>
                    <a:pt x="799182" y="2868488"/>
                  </a:cubicBezTo>
                  <a:lnTo>
                    <a:pt x="896924" y="2868488"/>
                  </a:lnTo>
                  <a:cubicBezTo>
                    <a:pt x="908423" y="2868488"/>
                    <a:pt x="914172" y="2862738"/>
                    <a:pt x="914172" y="2851239"/>
                  </a:cubicBezTo>
                  <a:cubicBezTo>
                    <a:pt x="914172" y="2839740"/>
                    <a:pt x="908423" y="2833991"/>
                    <a:pt x="896924" y="2833991"/>
                  </a:cubicBezTo>
                  <a:lnTo>
                    <a:pt x="810681" y="2833991"/>
                  </a:lnTo>
                  <a:lnTo>
                    <a:pt x="684192" y="2046308"/>
                  </a:lnTo>
                  <a:lnTo>
                    <a:pt x="747436" y="2046308"/>
                  </a:lnTo>
                  <a:cubicBezTo>
                    <a:pt x="764685" y="2046308"/>
                    <a:pt x="776184" y="2040558"/>
                    <a:pt x="776184" y="2029059"/>
                  </a:cubicBezTo>
                  <a:lnTo>
                    <a:pt x="776184" y="2006061"/>
                  </a:lnTo>
                  <a:cubicBezTo>
                    <a:pt x="776184" y="1994562"/>
                    <a:pt x="764685" y="1988813"/>
                    <a:pt x="747436" y="1988813"/>
                  </a:cubicBezTo>
                  <a:lnTo>
                    <a:pt x="689941" y="1988813"/>
                  </a:lnTo>
                  <a:cubicBezTo>
                    <a:pt x="718689" y="1977314"/>
                    <a:pt x="724438" y="1925568"/>
                    <a:pt x="718689" y="1873823"/>
                  </a:cubicBezTo>
                  <a:cubicBezTo>
                    <a:pt x="701440" y="1793330"/>
                    <a:pt x="632446" y="1724335"/>
                    <a:pt x="557703" y="1689838"/>
                  </a:cubicBezTo>
                  <a:lnTo>
                    <a:pt x="557703" y="1672590"/>
                  </a:lnTo>
                  <a:lnTo>
                    <a:pt x="563452" y="1672590"/>
                  </a:lnTo>
                  <a:cubicBezTo>
                    <a:pt x="574951" y="1672590"/>
                    <a:pt x="586450" y="1666840"/>
                    <a:pt x="586450" y="1661091"/>
                  </a:cubicBezTo>
                  <a:lnTo>
                    <a:pt x="586450" y="1661091"/>
                  </a:lnTo>
                  <a:lnTo>
                    <a:pt x="925671" y="1661091"/>
                  </a:lnTo>
                  <a:cubicBezTo>
                    <a:pt x="925671" y="1649592"/>
                    <a:pt x="919922" y="1638093"/>
                    <a:pt x="919922" y="1632343"/>
                  </a:cubicBezTo>
                  <a:cubicBezTo>
                    <a:pt x="919922" y="1626594"/>
                    <a:pt x="919922" y="1609345"/>
                    <a:pt x="925671" y="1603596"/>
                  </a:cubicBezTo>
                  <a:lnTo>
                    <a:pt x="586450" y="1603596"/>
                  </a:lnTo>
                  <a:lnTo>
                    <a:pt x="586450" y="1597846"/>
                  </a:lnTo>
                  <a:cubicBezTo>
                    <a:pt x="586450" y="1592097"/>
                    <a:pt x="574951" y="1586347"/>
                    <a:pt x="563452" y="1586347"/>
                  </a:cubicBezTo>
                  <a:lnTo>
                    <a:pt x="557703" y="1586347"/>
                  </a:lnTo>
                  <a:lnTo>
                    <a:pt x="557703" y="1563349"/>
                  </a:lnTo>
                  <a:lnTo>
                    <a:pt x="557703" y="1534602"/>
                  </a:lnTo>
                  <a:lnTo>
                    <a:pt x="569202" y="1534602"/>
                  </a:lnTo>
                  <a:cubicBezTo>
                    <a:pt x="580701" y="1534602"/>
                    <a:pt x="586450" y="1523102"/>
                    <a:pt x="586450" y="1511603"/>
                  </a:cubicBezTo>
                  <a:cubicBezTo>
                    <a:pt x="586450" y="1500104"/>
                    <a:pt x="580701" y="1488605"/>
                    <a:pt x="569202" y="1488605"/>
                  </a:cubicBezTo>
                  <a:lnTo>
                    <a:pt x="540454" y="1488605"/>
                  </a:lnTo>
                  <a:lnTo>
                    <a:pt x="540454" y="1431110"/>
                  </a:lnTo>
                  <a:lnTo>
                    <a:pt x="477209" y="1431110"/>
                  </a:lnTo>
                  <a:lnTo>
                    <a:pt x="477209" y="258210"/>
                  </a:lnTo>
                  <a:cubicBezTo>
                    <a:pt x="477209" y="258210"/>
                    <a:pt x="477209" y="258210"/>
                    <a:pt x="477209" y="258210"/>
                  </a:cubicBezTo>
                  <a:cubicBezTo>
                    <a:pt x="477209" y="258210"/>
                    <a:pt x="477209" y="258210"/>
                    <a:pt x="477209" y="258210"/>
                  </a:cubicBezTo>
                  <a:cubicBezTo>
                    <a:pt x="471460" y="223713"/>
                    <a:pt x="511706" y="143220"/>
                    <a:pt x="563452" y="102973"/>
                  </a:cubicBezTo>
                  <a:cubicBezTo>
                    <a:pt x="580701" y="91474"/>
                    <a:pt x="609448" y="68476"/>
                    <a:pt x="638196" y="68476"/>
                  </a:cubicBezTo>
                  <a:cubicBezTo>
                    <a:pt x="684192" y="74226"/>
                    <a:pt x="695691" y="114472"/>
                    <a:pt x="712939" y="171968"/>
                  </a:cubicBezTo>
                  <a:cubicBezTo>
                    <a:pt x="718689" y="200715"/>
                    <a:pt x="730188" y="223713"/>
                    <a:pt x="741687" y="246711"/>
                  </a:cubicBezTo>
                  <a:cubicBezTo>
                    <a:pt x="758935" y="275459"/>
                    <a:pt x="787683" y="292707"/>
                    <a:pt x="816431" y="292707"/>
                  </a:cubicBezTo>
                  <a:cubicBezTo>
                    <a:pt x="816431" y="292707"/>
                    <a:pt x="816431" y="292707"/>
                    <a:pt x="816431" y="292707"/>
                  </a:cubicBezTo>
                  <a:cubicBezTo>
                    <a:pt x="856677" y="304206"/>
                    <a:pt x="891174" y="286958"/>
                    <a:pt x="914172" y="252461"/>
                  </a:cubicBezTo>
                  <a:cubicBezTo>
                    <a:pt x="937170" y="223713"/>
                    <a:pt x="948669" y="194966"/>
                    <a:pt x="965918" y="160469"/>
                  </a:cubicBezTo>
                  <a:cubicBezTo>
                    <a:pt x="988916" y="114472"/>
                    <a:pt x="1006164" y="79975"/>
                    <a:pt x="1029162" y="79975"/>
                  </a:cubicBezTo>
                  <a:cubicBezTo>
                    <a:pt x="1029162" y="79975"/>
                    <a:pt x="1029162" y="79975"/>
                    <a:pt x="1029162" y="79975"/>
                  </a:cubicBezTo>
                  <a:cubicBezTo>
                    <a:pt x="1075159" y="79975"/>
                    <a:pt x="1092407" y="114472"/>
                    <a:pt x="1115405" y="183467"/>
                  </a:cubicBezTo>
                  <a:cubicBezTo>
                    <a:pt x="1126904" y="217964"/>
                    <a:pt x="1138403" y="252461"/>
                    <a:pt x="1155652" y="275459"/>
                  </a:cubicBezTo>
                  <a:cubicBezTo>
                    <a:pt x="1184399" y="309956"/>
                    <a:pt x="1218896" y="321455"/>
                    <a:pt x="1264892" y="321455"/>
                  </a:cubicBezTo>
                  <a:cubicBezTo>
                    <a:pt x="1333887" y="315705"/>
                    <a:pt x="1362634" y="240962"/>
                    <a:pt x="1385632" y="177717"/>
                  </a:cubicBezTo>
                  <a:cubicBezTo>
                    <a:pt x="1402881" y="131721"/>
                    <a:pt x="1425879" y="79975"/>
                    <a:pt x="1454626" y="68476"/>
                  </a:cubicBezTo>
                  <a:cubicBezTo>
                    <a:pt x="1477624" y="62727"/>
                    <a:pt x="1500622" y="68476"/>
                    <a:pt x="1517871" y="79975"/>
                  </a:cubicBezTo>
                  <a:cubicBezTo>
                    <a:pt x="1540869" y="97224"/>
                    <a:pt x="1558118" y="137470"/>
                    <a:pt x="1581115" y="235212"/>
                  </a:cubicBezTo>
                  <a:cubicBezTo>
                    <a:pt x="1581115" y="235212"/>
                    <a:pt x="1581115" y="235212"/>
                    <a:pt x="1581115" y="235212"/>
                  </a:cubicBezTo>
                  <a:cubicBezTo>
                    <a:pt x="1563867" y="235212"/>
                    <a:pt x="1546618" y="240962"/>
                    <a:pt x="1546618" y="246711"/>
                  </a:cubicBezTo>
                  <a:cubicBezTo>
                    <a:pt x="1546618" y="246711"/>
                    <a:pt x="1546618" y="246711"/>
                    <a:pt x="1546618" y="246711"/>
                  </a:cubicBezTo>
                  <a:cubicBezTo>
                    <a:pt x="1546618" y="246711"/>
                    <a:pt x="1546618" y="246711"/>
                    <a:pt x="1546618" y="246711"/>
                  </a:cubicBezTo>
                  <a:cubicBezTo>
                    <a:pt x="1546618" y="246711"/>
                    <a:pt x="1546618" y="246711"/>
                    <a:pt x="1546618" y="246711"/>
                  </a:cubicBezTo>
                  <a:lnTo>
                    <a:pt x="1546618" y="827412"/>
                  </a:lnTo>
                  <a:lnTo>
                    <a:pt x="1512121" y="827412"/>
                  </a:lnTo>
                  <a:cubicBezTo>
                    <a:pt x="1500622" y="827412"/>
                    <a:pt x="1494873" y="833161"/>
                    <a:pt x="1494873" y="838911"/>
                  </a:cubicBezTo>
                  <a:lnTo>
                    <a:pt x="1494873" y="850410"/>
                  </a:lnTo>
                  <a:cubicBezTo>
                    <a:pt x="1494873" y="850410"/>
                    <a:pt x="1494873" y="850410"/>
                    <a:pt x="1494873" y="850410"/>
                  </a:cubicBezTo>
                  <a:lnTo>
                    <a:pt x="1132654" y="850410"/>
                  </a:lnTo>
                  <a:cubicBezTo>
                    <a:pt x="1138403" y="861909"/>
                    <a:pt x="1138403" y="873408"/>
                    <a:pt x="1138403" y="884907"/>
                  </a:cubicBezTo>
                  <a:cubicBezTo>
                    <a:pt x="1138403" y="896406"/>
                    <a:pt x="1138403" y="907905"/>
                    <a:pt x="1132654" y="919404"/>
                  </a:cubicBezTo>
                  <a:lnTo>
                    <a:pt x="1494873" y="919404"/>
                  </a:lnTo>
                  <a:cubicBezTo>
                    <a:pt x="1494873" y="919404"/>
                    <a:pt x="1494873" y="919404"/>
                    <a:pt x="1494873" y="919404"/>
                  </a:cubicBezTo>
                  <a:lnTo>
                    <a:pt x="1494873" y="930903"/>
                  </a:lnTo>
                  <a:cubicBezTo>
                    <a:pt x="1494873" y="936652"/>
                    <a:pt x="1500622" y="942402"/>
                    <a:pt x="1512121" y="942402"/>
                  </a:cubicBezTo>
                  <a:lnTo>
                    <a:pt x="1546618" y="942402"/>
                  </a:lnTo>
                  <a:lnTo>
                    <a:pt x="1546618" y="1258625"/>
                  </a:lnTo>
                  <a:cubicBezTo>
                    <a:pt x="1546618" y="1270124"/>
                    <a:pt x="1558118" y="1281623"/>
                    <a:pt x="1569617" y="1287373"/>
                  </a:cubicBezTo>
                  <a:lnTo>
                    <a:pt x="1569617" y="1379365"/>
                  </a:lnTo>
                  <a:lnTo>
                    <a:pt x="1563867" y="1379365"/>
                  </a:lnTo>
                  <a:cubicBezTo>
                    <a:pt x="1546618" y="1379365"/>
                    <a:pt x="1535119" y="1390864"/>
                    <a:pt x="1535119" y="1408112"/>
                  </a:cubicBezTo>
                  <a:lnTo>
                    <a:pt x="1535119" y="1396613"/>
                  </a:lnTo>
                  <a:cubicBezTo>
                    <a:pt x="1535119" y="1390864"/>
                    <a:pt x="1529370" y="1390864"/>
                    <a:pt x="1523620" y="1390864"/>
                  </a:cubicBezTo>
                  <a:cubicBezTo>
                    <a:pt x="1517871" y="1390864"/>
                    <a:pt x="1512121" y="1396613"/>
                    <a:pt x="1512121" y="1396613"/>
                  </a:cubicBezTo>
                  <a:lnTo>
                    <a:pt x="1512121" y="1442609"/>
                  </a:lnTo>
                  <a:cubicBezTo>
                    <a:pt x="1512121" y="1448359"/>
                    <a:pt x="1517871" y="1448359"/>
                    <a:pt x="1523620" y="1448359"/>
                  </a:cubicBezTo>
                  <a:cubicBezTo>
                    <a:pt x="1529370" y="1448359"/>
                    <a:pt x="1535119" y="1442609"/>
                    <a:pt x="1535119" y="1442609"/>
                  </a:cubicBezTo>
                  <a:lnTo>
                    <a:pt x="1535119" y="1431110"/>
                  </a:lnTo>
                  <a:cubicBezTo>
                    <a:pt x="1535119" y="1448359"/>
                    <a:pt x="1546618" y="1459858"/>
                    <a:pt x="1563867" y="1459858"/>
                  </a:cubicBezTo>
                  <a:lnTo>
                    <a:pt x="1569617" y="1459858"/>
                  </a:lnTo>
                  <a:lnTo>
                    <a:pt x="1569617" y="1758832"/>
                  </a:lnTo>
                  <a:lnTo>
                    <a:pt x="1598364" y="1879572"/>
                  </a:lnTo>
                  <a:lnTo>
                    <a:pt x="1621362" y="1879572"/>
                  </a:lnTo>
                  <a:lnTo>
                    <a:pt x="1650110" y="1758832"/>
                  </a:lnTo>
                  <a:lnTo>
                    <a:pt x="1650110" y="1459858"/>
                  </a:lnTo>
                  <a:cubicBezTo>
                    <a:pt x="1661609" y="1459858"/>
                    <a:pt x="1673108" y="1448359"/>
                    <a:pt x="1678857" y="1436860"/>
                  </a:cubicBezTo>
                  <a:lnTo>
                    <a:pt x="1707605" y="1436860"/>
                  </a:lnTo>
                  <a:lnTo>
                    <a:pt x="1707605" y="1459858"/>
                  </a:lnTo>
                  <a:cubicBezTo>
                    <a:pt x="1707605" y="1465607"/>
                    <a:pt x="1713354" y="1465607"/>
                    <a:pt x="1719104" y="1465607"/>
                  </a:cubicBezTo>
                  <a:cubicBezTo>
                    <a:pt x="1724853" y="1465607"/>
                    <a:pt x="1742102" y="1431110"/>
                    <a:pt x="1742102" y="1419611"/>
                  </a:cubicBezTo>
                  <a:cubicBezTo>
                    <a:pt x="1742102" y="1408112"/>
                    <a:pt x="1724853" y="1373615"/>
                    <a:pt x="1719104" y="1373615"/>
                  </a:cubicBezTo>
                  <a:cubicBezTo>
                    <a:pt x="1713354" y="1373615"/>
                    <a:pt x="1707605" y="1379365"/>
                    <a:pt x="1707605" y="1379365"/>
                  </a:cubicBezTo>
                  <a:lnTo>
                    <a:pt x="1707605" y="1402363"/>
                  </a:lnTo>
                  <a:lnTo>
                    <a:pt x="1678857" y="1402363"/>
                  </a:lnTo>
                  <a:cubicBezTo>
                    <a:pt x="1678857" y="1390864"/>
                    <a:pt x="1667358" y="1379365"/>
                    <a:pt x="1650110" y="1379365"/>
                  </a:cubicBezTo>
                  <a:lnTo>
                    <a:pt x="1650110" y="1310371"/>
                  </a:lnTo>
                  <a:cubicBezTo>
                    <a:pt x="1661609" y="1304621"/>
                    <a:pt x="1673108" y="1293122"/>
                    <a:pt x="1673108" y="1281623"/>
                  </a:cubicBezTo>
                  <a:lnTo>
                    <a:pt x="1673108" y="965400"/>
                  </a:lnTo>
                  <a:lnTo>
                    <a:pt x="1696106" y="965400"/>
                  </a:lnTo>
                  <a:cubicBezTo>
                    <a:pt x="1707605" y="965400"/>
                    <a:pt x="1713354" y="959651"/>
                    <a:pt x="1713354" y="953901"/>
                  </a:cubicBezTo>
                  <a:lnTo>
                    <a:pt x="1713354" y="856159"/>
                  </a:lnTo>
                  <a:cubicBezTo>
                    <a:pt x="1713354" y="850410"/>
                    <a:pt x="1707605" y="844660"/>
                    <a:pt x="1696106" y="844660"/>
                  </a:cubicBezTo>
                  <a:lnTo>
                    <a:pt x="1673108" y="844660"/>
                  </a:lnTo>
                  <a:lnTo>
                    <a:pt x="1673108" y="258210"/>
                  </a:lnTo>
                  <a:cubicBezTo>
                    <a:pt x="1673108" y="258210"/>
                    <a:pt x="1673108" y="258210"/>
                    <a:pt x="1673108" y="258210"/>
                  </a:cubicBezTo>
                  <a:cubicBezTo>
                    <a:pt x="1673108" y="258210"/>
                    <a:pt x="1673108" y="258210"/>
                    <a:pt x="1673108" y="258210"/>
                  </a:cubicBezTo>
                  <a:cubicBezTo>
                    <a:pt x="1673108" y="258210"/>
                    <a:pt x="1673108" y="258210"/>
                    <a:pt x="1673108" y="258210"/>
                  </a:cubicBezTo>
                  <a:cubicBezTo>
                    <a:pt x="1673108" y="252461"/>
                    <a:pt x="1661609" y="252461"/>
                    <a:pt x="1650110" y="246711"/>
                  </a:cubicBezTo>
                  <a:cubicBezTo>
                    <a:pt x="1650110" y="240962"/>
                    <a:pt x="1650110" y="240962"/>
                    <a:pt x="1650110" y="235212"/>
                  </a:cubicBezTo>
                  <a:cubicBezTo>
                    <a:pt x="1638611" y="143220"/>
                    <a:pt x="1604114" y="74226"/>
                    <a:pt x="1563867" y="39729"/>
                  </a:cubicBezTo>
                  <a:cubicBezTo>
                    <a:pt x="1523620" y="-518"/>
                    <a:pt x="1477624" y="-6267"/>
                    <a:pt x="1431628" y="5232"/>
                  </a:cubicBezTo>
                  <a:cubicBezTo>
                    <a:pt x="1368384" y="22480"/>
                    <a:pt x="1345386" y="91474"/>
                    <a:pt x="1322388" y="154719"/>
                  </a:cubicBezTo>
                  <a:cubicBezTo>
                    <a:pt x="1305139" y="206465"/>
                    <a:pt x="1282141" y="252461"/>
                    <a:pt x="1253393" y="258210"/>
                  </a:cubicBezTo>
                  <a:cubicBezTo>
                    <a:pt x="1207397" y="263960"/>
                    <a:pt x="1195898" y="235212"/>
                    <a:pt x="1172900" y="166218"/>
                  </a:cubicBezTo>
                  <a:cubicBezTo>
                    <a:pt x="1161401" y="131721"/>
                    <a:pt x="1149902" y="97224"/>
                    <a:pt x="1132654" y="74226"/>
                  </a:cubicBezTo>
                  <a:cubicBezTo>
                    <a:pt x="1109656" y="39729"/>
                    <a:pt x="1075159" y="22480"/>
                    <a:pt x="1029162" y="22480"/>
                  </a:cubicBezTo>
                  <a:cubicBezTo>
                    <a:pt x="1029162" y="22480"/>
                    <a:pt x="1029162" y="22480"/>
                    <a:pt x="1029162" y="22480"/>
                  </a:cubicBezTo>
                  <a:cubicBezTo>
                    <a:pt x="1000415" y="22480"/>
                    <a:pt x="971667" y="39729"/>
                    <a:pt x="948669" y="68476"/>
                  </a:cubicBezTo>
                  <a:cubicBezTo>
                    <a:pt x="931421" y="91474"/>
                    <a:pt x="919922" y="120222"/>
                    <a:pt x="908423" y="148969"/>
                  </a:cubicBezTo>
                  <a:cubicBezTo>
                    <a:pt x="879675" y="212214"/>
                    <a:pt x="856677" y="252461"/>
                    <a:pt x="822180" y="252461"/>
                  </a:cubicBezTo>
                  <a:cubicBezTo>
                    <a:pt x="822180" y="252461"/>
                    <a:pt x="822180" y="252461"/>
                    <a:pt x="822180" y="252461"/>
                  </a:cubicBezTo>
                  <a:cubicBezTo>
                    <a:pt x="804932" y="252461"/>
                    <a:pt x="793433" y="235212"/>
                    <a:pt x="776184" y="177717"/>
                  </a:cubicBezTo>
                  <a:cubicBezTo>
                    <a:pt x="758935" y="120222"/>
                    <a:pt x="735937" y="45478"/>
                    <a:pt x="649695" y="28230"/>
                  </a:cubicBezTo>
                  <a:cubicBezTo>
                    <a:pt x="609448" y="22480"/>
                    <a:pt x="563452" y="39729"/>
                    <a:pt x="523205" y="74226"/>
                  </a:cubicBezTo>
                  <a:cubicBezTo>
                    <a:pt x="494458" y="102973"/>
                    <a:pt x="465710" y="137470"/>
                    <a:pt x="448462" y="177717"/>
                  </a:cubicBezTo>
                  <a:cubicBezTo>
                    <a:pt x="436963" y="200715"/>
                    <a:pt x="419714" y="246711"/>
                    <a:pt x="419714" y="286958"/>
                  </a:cubicBezTo>
                  <a:lnTo>
                    <a:pt x="419714" y="1459858"/>
                  </a:lnTo>
                  <a:lnTo>
                    <a:pt x="350720" y="1459858"/>
                  </a:lnTo>
                  <a:lnTo>
                    <a:pt x="350720" y="1517353"/>
                  </a:lnTo>
                  <a:lnTo>
                    <a:pt x="327722" y="1517353"/>
                  </a:lnTo>
                  <a:cubicBezTo>
                    <a:pt x="316223" y="1517353"/>
                    <a:pt x="310474" y="1528852"/>
                    <a:pt x="310474" y="1540351"/>
                  </a:cubicBezTo>
                  <a:cubicBezTo>
                    <a:pt x="310474" y="1551850"/>
                    <a:pt x="316223" y="1563349"/>
                    <a:pt x="327722" y="1563349"/>
                  </a:cubicBezTo>
                  <a:lnTo>
                    <a:pt x="339221" y="1563349"/>
                  </a:lnTo>
                  <a:lnTo>
                    <a:pt x="339221" y="1592097"/>
                  </a:lnTo>
                  <a:lnTo>
                    <a:pt x="339221" y="1615095"/>
                  </a:lnTo>
                  <a:cubicBezTo>
                    <a:pt x="327722" y="1615095"/>
                    <a:pt x="321973" y="1620844"/>
                    <a:pt x="321973" y="1626594"/>
                  </a:cubicBezTo>
                  <a:lnTo>
                    <a:pt x="321973" y="1695588"/>
                  </a:lnTo>
                  <a:cubicBezTo>
                    <a:pt x="321973" y="1701337"/>
                    <a:pt x="327722" y="1701337"/>
                    <a:pt x="339221" y="1707087"/>
                  </a:cubicBezTo>
                  <a:lnTo>
                    <a:pt x="339221" y="1724335"/>
                  </a:lnTo>
                  <a:cubicBezTo>
                    <a:pt x="258728" y="1758832"/>
                    <a:pt x="189734" y="1827826"/>
                    <a:pt x="178235" y="1908320"/>
                  </a:cubicBezTo>
                  <a:cubicBezTo>
                    <a:pt x="172485" y="1954316"/>
                    <a:pt x="178235" y="2006061"/>
                    <a:pt x="206982" y="2023310"/>
                  </a:cubicBezTo>
                  <a:lnTo>
                    <a:pt x="149487" y="2023310"/>
                  </a:lnTo>
                  <a:cubicBezTo>
                    <a:pt x="132239" y="2023310"/>
                    <a:pt x="120740" y="2029059"/>
                    <a:pt x="120740" y="2040558"/>
                  </a:cubicBezTo>
                  <a:lnTo>
                    <a:pt x="120740" y="2063557"/>
                  </a:lnTo>
                  <a:cubicBezTo>
                    <a:pt x="120740" y="2075055"/>
                    <a:pt x="132239" y="2080805"/>
                    <a:pt x="149487" y="2080805"/>
                  </a:cubicBezTo>
                  <a:lnTo>
                    <a:pt x="206982" y="2080805"/>
                  </a:lnTo>
                  <a:lnTo>
                    <a:pt x="109241" y="2845490"/>
                  </a:lnTo>
                  <a:lnTo>
                    <a:pt x="17249" y="2845490"/>
                  </a:lnTo>
                  <a:cubicBezTo>
                    <a:pt x="5750" y="2845490"/>
                    <a:pt x="0" y="2851239"/>
                    <a:pt x="0" y="2862738"/>
                  </a:cubicBezTo>
                  <a:cubicBezTo>
                    <a:pt x="0" y="2868488"/>
                    <a:pt x="5750" y="2874237"/>
                    <a:pt x="17249" y="2874237"/>
                  </a:cubicBezTo>
                  <a:close/>
                  <a:moveTo>
                    <a:pt x="1650110" y="1080390"/>
                  </a:moveTo>
                  <a:cubicBezTo>
                    <a:pt x="1621362" y="1080390"/>
                    <a:pt x="1592615" y="1080390"/>
                    <a:pt x="1563867" y="1080390"/>
                  </a:cubicBezTo>
                  <a:lnTo>
                    <a:pt x="1563867" y="965400"/>
                  </a:lnTo>
                  <a:lnTo>
                    <a:pt x="1650110" y="965400"/>
                  </a:lnTo>
                  <a:lnTo>
                    <a:pt x="1650110" y="1080390"/>
                  </a:lnTo>
                  <a:close/>
                  <a:moveTo>
                    <a:pt x="1650110" y="838911"/>
                  </a:moveTo>
                  <a:lnTo>
                    <a:pt x="1563867" y="838911"/>
                  </a:lnTo>
                  <a:lnTo>
                    <a:pt x="1563867" y="286958"/>
                  </a:lnTo>
                  <a:cubicBezTo>
                    <a:pt x="1575366" y="286958"/>
                    <a:pt x="1598364" y="286958"/>
                    <a:pt x="1604114" y="286958"/>
                  </a:cubicBezTo>
                  <a:cubicBezTo>
                    <a:pt x="1615613" y="286958"/>
                    <a:pt x="1632861" y="286958"/>
                    <a:pt x="1650110" y="281208"/>
                  </a:cubicBezTo>
                  <a:lnTo>
                    <a:pt x="1650110" y="838911"/>
                  </a:lnTo>
                  <a:close/>
                  <a:moveTo>
                    <a:pt x="425464" y="1776081"/>
                  </a:moveTo>
                  <a:cubicBezTo>
                    <a:pt x="425464" y="1776081"/>
                    <a:pt x="431213" y="1776081"/>
                    <a:pt x="431213" y="1770331"/>
                  </a:cubicBezTo>
                  <a:cubicBezTo>
                    <a:pt x="431213" y="1770331"/>
                    <a:pt x="431213" y="1770331"/>
                    <a:pt x="431213" y="1776081"/>
                  </a:cubicBezTo>
                  <a:lnTo>
                    <a:pt x="425464" y="1776081"/>
                  </a:lnTo>
                  <a:close/>
                  <a:moveTo>
                    <a:pt x="408215" y="1557600"/>
                  </a:moveTo>
                  <a:lnTo>
                    <a:pt x="436963" y="1592097"/>
                  </a:lnTo>
                  <a:lnTo>
                    <a:pt x="350720" y="1592097"/>
                  </a:lnTo>
                  <a:lnTo>
                    <a:pt x="350720" y="1557600"/>
                  </a:lnTo>
                  <a:lnTo>
                    <a:pt x="408215" y="1557600"/>
                  </a:lnTo>
                  <a:close/>
                  <a:moveTo>
                    <a:pt x="477209" y="1557600"/>
                  </a:moveTo>
                  <a:lnTo>
                    <a:pt x="534705" y="1557600"/>
                  </a:lnTo>
                  <a:lnTo>
                    <a:pt x="534705" y="1592097"/>
                  </a:lnTo>
                  <a:lnTo>
                    <a:pt x="454211" y="1592097"/>
                  </a:lnTo>
                  <a:lnTo>
                    <a:pt x="477209" y="1557600"/>
                  </a:lnTo>
                  <a:close/>
                  <a:moveTo>
                    <a:pt x="339221" y="1712836"/>
                  </a:moveTo>
                  <a:lnTo>
                    <a:pt x="350720" y="1707087"/>
                  </a:lnTo>
                  <a:lnTo>
                    <a:pt x="350720" y="1678339"/>
                  </a:lnTo>
                  <a:lnTo>
                    <a:pt x="540454" y="1678339"/>
                  </a:lnTo>
                  <a:lnTo>
                    <a:pt x="540454" y="1707087"/>
                  </a:lnTo>
                  <a:lnTo>
                    <a:pt x="551953" y="1712836"/>
                  </a:lnTo>
                  <a:cubicBezTo>
                    <a:pt x="586450" y="1730085"/>
                    <a:pt x="615198" y="1747333"/>
                    <a:pt x="638196" y="1770331"/>
                  </a:cubicBezTo>
                  <a:lnTo>
                    <a:pt x="632446" y="1770331"/>
                  </a:lnTo>
                  <a:cubicBezTo>
                    <a:pt x="626697" y="1764582"/>
                    <a:pt x="615198" y="1758832"/>
                    <a:pt x="603699" y="1758832"/>
                  </a:cubicBezTo>
                  <a:cubicBezTo>
                    <a:pt x="592200" y="1758832"/>
                    <a:pt x="580701" y="1764582"/>
                    <a:pt x="574951" y="1770331"/>
                  </a:cubicBezTo>
                  <a:cubicBezTo>
                    <a:pt x="574951" y="1770331"/>
                    <a:pt x="569202" y="1770331"/>
                    <a:pt x="569202" y="1770331"/>
                  </a:cubicBezTo>
                  <a:cubicBezTo>
                    <a:pt x="563452" y="1764582"/>
                    <a:pt x="551953" y="1758832"/>
                    <a:pt x="540454" y="1758832"/>
                  </a:cubicBezTo>
                  <a:cubicBezTo>
                    <a:pt x="534705" y="1758832"/>
                    <a:pt x="528955" y="1758832"/>
                    <a:pt x="523205" y="1764582"/>
                  </a:cubicBezTo>
                  <a:cubicBezTo>
                    <a:pt x="517456" y="1764582"/>
                    <a:pt x="511706" y="1758832"/>
                    <a:pt x="505957" y="1758832"/>
                  </a:cubicBezTo>
                  <a:cubicBezTo>
                    <a:pt x="500207" y="1758832"/>
                    <a:pt x="500207" y="1758832"/>
                    <a:pt x="494458" y="1758832"/>
                  </a:cubicBezTo>
                  <a:cubicBezTo>
                    <a:pt x="488708" y="1747333"/>
                    <a:pt x="477209" y="1741584"/>
                    <a:pt x="459961" y="1741584"/>
                  </a:cubicBezTo>
                  <a:cubicBezTo>
                    <a:pt x="454211" y="1741584"/>
                    <a:pt x="442712" y="1741584"/>
                    <a:pt x="436963" y="1747333"/>
                  </a:cubicBezTo>
                  <a:cubicBezTo>
                    <a:pt x="436963" y="1735834"/>
                    <a:pt x="419714" y="1724335"/>
                    <a:pt x="402466" y="1724335"/>
                  </a:cubicBezTo>
                  <a:cubicBezTo>
                    <a:pt x="385217" y="1724335"/>
                    <a:pt x="373718" y="1735834"/>
                    <a:pt x="367969" y="1747333"/>
                  </a:cubicBezTo>
                  <a:cubicBezTo>
                    <a:pt x="367969" y="1747333"/>
                    <a:pt x="362219" y="1747333"/>
                    <a:pt x="362219" y="1747333"/>
                  </a:cubicBezTo>
                  <a:cubicBezTo>
                    <a:pt x="362219" y="1747333"/>
                    <a:pt x="362219" y="1747333"/>
                    <a:pt x="356470" y="1747333"/>
                  </a:cubicBezTo>
                  <a:cubicBezTo>
                    <a:pt x="350720" y="1735834"/>
                    <a:pt x="339221" y="1730085"/>
                    <a:pt x="327722" y="1730085"/>
                  </a:cubicBezTo>
                  <a:cubicBezTo>
                    <a:pt x="316223" y="1730085"/>
                    <a:pt x="304724" y="1735834"/>
                    <a:pt x="298975" y="1741584"/>
                  </a:cubicBezTo>
                  <a:cubicBezTo>
                    <a:pt x="293225" y="1741584"/>
                    <a:pt x="293225" y="1741584"/>
                    <a:pt x="287476" y="1741584"/>
                  </a:cubicBezTo>
                  <a:cubicBezTo>
                    <a:pt x="287476" y="1741584"/>
                    <a:pt x="287476" y="1741584"/>
                    <a:pt x="281726" y="1741584"/>
                  </a:cubicBezTo>
                  <a:cubicBezTo>
                    <a:pt x="304724" y="1730085"/>
                    <a:pt x="321973" y="1718586"/>
                    <a:pt x="339221" y="1712836"/>
                  </a:cubicBezTo>
                  <a:close/>
                  <a:moveTo>
                    <a:pt x="264478" y="1758832"/>
                  </a:moveTo>
                  <a:cubicBezTo>
                    <a:pt x="264478" y="1758832"/>
                    <a:pt x="258728" y="1764582"/>
                    <a:pt x="264478" y="1758832"/>
                  </a:cubicBezTo>
                  <a:cubicBezTo>
                    <a:pt x="264478" y="1764582"/>
                    <a:pt x="264478" y="1770331"/>
                    <a:pt x="264478" y="1770331"/>
                  </a:cubicBezTo>
                  <a:lnTo>
                    <a:pt x="247229" y="1770331"/>
                  </a:lnTo>
                  <a:cubicBezTo>
                    <a:pt x="252978" y="1770331"/>
                    <a:pt x="258728" y="1764582"/>
                    <a:pt x="264478" y="175883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5" name="Google Shape;1735;p102"/>
            <p:cNvSpPr/>
            <p:nvPr/>
          </p:nvSpPr>
          <p:spPr>
            <a:xfrm>
              <a:off x="3243178" y="2675814"/>
              <a:ext cx="885424" cy="977416"/>
            </a:xfrm>
            <a:custGeom>
              <a:avLst/>
              <a:gdLst/>
              <a:ahLst/>
              <a:cxnLst/>
              <a:rect l="l" t="t" r="r" b="b"/>
              <a:pathLst>
                <a:path w="885424" h="977416" extrusionOk="0">
                  <a:moveTo>
                    <a:pt x="868176" y="942920"/>
                  </a:moveTo>
                  <a:lnTo>
                    <a:pt x="787683" y="942920"/>
                  </a:lnTo>
                  <a:lnTo>
                    <a:pt x="735937" y="643945"/>
                  </a:lnTo>
                  <a:cubicBezTo>
                    <a:pt x="741687" y="620947"/>
                    <a:pt x="747436" y="597949"/>
                    <a:pt x="753186" y="574951"/>
                  </a:cubicBezTo>
                  <a:lnTo>
                    <a:pt x="781934" y="574951"/>
                  </a:lnTo>
                  <a:cubicBezTo>
                    <a:pt x="793433" y="574951"/>
                    <a:pt x="810681" y="569201"/>
                    <a:pt x="810681" y="557702"/>
                  </a:cubicBezTo>
                  <a:lnTo>
                    <a:pt x="810681" y="534704"/>
                  </a:lnTo>
                  <a:cubicBezTo>
                    <a:pt x="810681" y="523205"/>
                    <a:pt x="799182" y="517456"/>
                    <a:pt x="781934" y="517456"/>
                  </a:cubicBezTo>
                  <a:lnTo>
                    <a:pt x="753186" y="517456"/>
                  </a:lnTo>
                  <a:cubicBezTo>
                    <a:pt x="741687" y="425464"/>
                    <a:pt x="689941" y="350720"/>
                    <a:pt x="615198" y="310473"/>
                  </a:cubicBezTo>
                  <a:lnTo>
                    <a:pt x="615198" y="264477"/>
                  </a:lnTo>
                  <a:cubicBezTo>
                    <a:pt x="626697" y="264477"/>
                    <a:pt x="632446" y="258728"/>
                    <a:pt x="632446" y="252978"/>
                  </a:cubicBezTo>
                  <a:lnTo>
                    <a:pt x="632446" y="166736"/>
                  </a:lnTo>
                  <a:cubicBezTo>
                    <a:pt x="632446" y="160986"/>
                    <a:pt x="626697" y="155237"/>
                    <a:pt x="615198" y="155237"/>
                  </a:cubicBezTo>
                  <a:lnTo>
                    <a:pt x="615198" y="74744"/>
                  </a:lnTo>
                  <a:lnTo>
                    <a:pt x="626697" y="74744"/>
                  </a:lnTo>
                  <a:cubicBezTo>
                    <a:pt x="638196" y="74744"/>
                    <a:pt x="643945" y="63245"/>
                    <a:pt x="643945" y="51745"/>
                  </a:cubicBezTo>
                  <a:cubicBezTo>
                    <a:pt x="643945" y="40246"/>
                    <a:pt x="638196" y="28748"/>
                    <a:pt x="626697" y="28748"/>
                  </a:cubicBezTo>
                  <a:lnTo>
                    <a:pt x="511706" y="28748"/>
                  </a:lnTo>
                  <a:cubicBezTo>
                    <a:pt x="505957" y="17248"/>
                    <a:pt x="494458" y="0"/>
                    <a:pt x="494458" y="0"/>
                  </a:cubicBezTo>
                  <a:cubicBezTo>
                    <a:pt x="494458" y="5749"/>
                    <a:pt x="482959" y="17248"/>
                    <a:pt x="482959" y="28748"/>
                  </a:cubicBezTo>
                  <a:lnTo>
                    <a:pt x="339221" y="28748"/>
                  </a:lnTo>
                  <a:cubicBezTo>
                    <a:pt x="327722" y="28748"/>
                    <a:pt x="321973" y="40246"/>
                    <a:pt x="321973" y="51745"/>
                  </a:cubicBezTo>
                  <a:cubicBezTo>
                    <a:pt x="321973" y="63245"/>
                    <a:pt x="327722" y="74744"/>
                    <a:pt x="339221" y="74744"/>
                  </a:cubicBezTo>
                  <a:lnTo>
                    <a:pt x="350720" y="74744"/>
                  </a:lnTo>
                  <a:lnTo>
                    <a:pt x="350720" y="149487"/>
                  </a:lnTo>
                  <a:lnTo>
                    <a:pt x="344971" y="149487"/>
                  </a:lnTo>
                  <a:cubicBezTo>
                    <a:pt x="327722" y="149487"/>
                    <a:pt x="316223" y="155237"/>
                    <a:pt x="316223" y="160986"/>
                  </a:cubicBezTo>
                  <a:lnTo>
                    <a:pt x="316223" y="178235"/>
                  </a:lnTo>
                  <a:lnTo>
                    <a:pt x="0" y="178235"/>
                  </a:lnTo>
                  <a:cubicBezTo>
                    <a:pt x="5750" y="189734"/>
                    <a:pt x="5750" y="201233"/>
                    <a:pt x="5750" y="212732"/>
                  </a:cubicBezTo>
                  <a:cubicBezTo>
                    <a:pt x="5750" y="224231"/>
                    <a:pt x="5750" y="235730"/>
                    <a:pt x="0" y="247229"/>
                  </a:cubicBezTo>
                  <a:lnTo>
                    <a:pt x="316223" y="247229"/>
                  </a:lnTo>
                  <a:lnTo>
                    <a:pt x="316223" y="252978"/>
                  </a:lnTo>
                  <a:cubicBezTo>
                    <a:pt x="316223" y="258728"/>
                    <a:pt x="327722" y="264477"/>
                    <a:pt x="344971" y="264477"/>
                  </a:cubicBezTo>
                  <a:lnTo>
                    <a:pt x="350720" y="264477"/>
                  </a:lnTo>
                  <a:lnTo>
                    <a:pt x="350720" y="310473"/>
                  </a:lnTo>
                  <a:cubicBezTo>
                    <a:pt x="275976" y="350720"/>
                    <a:pt x="224231" y="425464"/>
                    <a:pt x="212732" y="517456"/>
                  </a:cubicBezTo>
                  <a:lnTo>
                    <a:pt x="183984" y="517456"/>
                  </a:lnTo>
                  <a:cubicBezTo>
                    <a:pt x="172485" y="517456"/>
                    <a:pt x="155237" y="523205"/>
                    <a:pt x="155237" y="534704"/>
                  </a:cubicBezTo>
                  <a:lnTo>
                    <a:pt x="155237" y="557702"/>
                  </a:lnTo>
                  <a:cubicBezTo>
                    <a:pt x="155237" y="569201"/>
                    <a:pt x="166736" y="574951"/>
                    <a:pt x="183984" y="574951"/>
                  </a:cubicBezTo>
                  <a:lnTo>
                    <a:pt x="212732" y="574951"/>
                  </a:lnTo>
                  <a:cubicBezTo>
                    <a:pt x="212732" y="603699"/>
                    <a:pt x="218481" y="632446"/>
                    <a:pt x="229980" y="655444"/>
                  </a:cubicBezTo>
                  <a:lnTo>
                    <a:pt x="178235" y="942920"/>
                  </a:lnTo>
                  <a:lnTo>
                    <a:pt x="86243" y="942920"/>
                  </a:lnTo>
                  <a:cubicBezTo>
                    <a:pt x="80493" y="942920"/>
                    <a:pt x="68994" y="948669"/>
                    <a:pt x="68994" y="960168"/>
                  </a:cubicBezTo>
                  <a:cubicBezTo>
                    <a:pt x="68994" y="971667"/>
                    <a:pt x="74744" y="977417"/>
                    <a:pt x="86243" y="977417"/>
                  </a:cubicBezTo>
                  <a:lnTo>
                    <a:pt x="189734" y="977417"/>
                  </a:lnTo>
                  <a:cubicBezTo>
                    <a:pt x="195483" y="977417"/>
                    <a:pt x="201233" y="971667"/>
                    <a:pt x="206982" y="965918"/>
                  </a:cubicBezTo>
                  <a:lnTo>
                    <a:pt x="252978" y="701440"/>
                  </a:lnTo>
                  <a:cubicBezTo>
                    <a:pt x="298975" y="776184"/>
                    <a:pt x="385217" y="822180"/>
                    <a:pt x="477209" y="822180"/>
                  </a:cubicBezTo>
                  <a:cubicBezTo>
                    <a:pt x="574951" y="822180"/>
                    <a:pt x="655444" y="770434"/>
                    <a:pt x="707190" y="695691"/>
                  </a:cubicBezTo>
                  <a:lnTo>
                    <a:pt x="753186" y="965918"/>
                  </a:lnTo>
                  <a:cubicBezTo>
                    <a:pt x="753186" y="971667"/>
                    <a:pt x="758935" y="977417"/>
                    <a:pt x="770434" y="977417"/>
                  </a:cubicBezTo>
                  <a:lnTo>
                    <a:pt x="868176" y="977417"/>
                  </a:lnTo>
                  <a:cubicBezTo>
                    <a:pt x="873926" y="977417"/>
                    <a:pt x="885425" y="971667"/>
                    <a:pt x="885425" y="960168"/>
                  </a:cubicBezTo>
                  <a:cubicBezTo>
                    <a:pt x="885425" y="954419"/>
                    <a:pt x="879675" y="942920"/>
                    <a:pt x="868176" y="942920"/>
                  </a:cubicBezTo>
                  <a:close/>
                  <a:moveTo>
                    <a:pt x="373718" y="103491"/>
                  </a:moveTo>
                  <a:lnTo>
                    <a:pt x="597949" y="103491"/>
                  </a:lnTo>
                  <a:lnTo>
                    <a:pt x="597949" y="160986"/>
                  </a:lnTo>
                  <a:lnTo>
                    <a:pt x="373718" y="160986"/>
                  </a:lnTo>
                  <a:lnTo>
                    <a:pt x="373718" y="103491"/>
                  </a:lnTo>
                  <a:close/>
                  <a:moveTo>
                    <a:pt x="362219" y="333472"/>
                  </a:moveTo>
                  <a:lnTo>
                    <a:pt x="373718" y="327722"/>
                  </a:lnTo>
                  <a:lnTo>
                    <a:pt x="373718" y="270227"/>
                  </a:lnTo>
                  <a:lnTo>
                    <a:pt x="597949" y="270227"/>
                  </a:lnTo>
                  <a:lnTo>
                    <a:pt x="597949" y="327722"/>
                  </a:lnTo>
                  <a:lnTo>
                    <a:pt x="609448" y="333472"/>
                  </a:lnTo>
                  <a:cubicBezTo>
                    <a:pt x="672693" y="367969"/>
                    <a:pt x="718689" y="425464"/>
                    <a:pt x="735937" y="494458"/>
                  </a:cubicBezTo>
                  <a:cubicBezTo>
                    <a:pt x="730188" y="488708"/>
                    <a:pt x="712939" y="482959"/>
                    <a:pt x="701440" y="482959"/>
                  </a:cubicBezTo>
                  <a:cubicBezTo>
                    <a:pt x="684192" y="482959"/>
                    <a:pt x="672693" y="488708"/>
                    <a:pt x="666943" y="494458"/>
                  </a:cubicBezTo>
                  <a:lnTo>
                    <a:pt x="666943" y="494458"/>
                  </a:lnTo>
                  <a:cubicBezTo>
                    <a:pt x="666943" y="494458"/>
                    <a:pt x="661194" y="494458"/>
                    <a:pt x="661194" y="494458"/>
                  </a:cubicBezTo>
                  <a:cubicBezTo>
                    <a:pt x="655444" y="482959"/>
                    <a:pt x="638196" y="477209"/>
                    <a:pt x="620947" y="477209"/>
                  </a:cubicBezTo>
                  <a:cubicBezTo>
                    <a:pt x="615198" y="477209"/>
                    <a:pt x="603699" y="477209"/>
                    <a:pt x="597949" y="482959"/>
                  </a:cubicBezTo>
                  <a:cubicBezTo>
                    <a:pt x="592200" y="482959"/>
                    <a:pt x="580701" y="477209"/>
                    <a:pt x="574951" y="477209"/>
                  </a:cubicBezTo>
                  <a:cubicBezTo>
                    <a:pt x="569202" y="477209"/>
                    <a:pt x="569202" y="477209"/>
                    <a:pt x="563452" y="477209"/>
                  </a:cubicBezTo>
                  <a:cubicBezTo>
                    <a:pt x="557703" y="465710"/>
                    <a:pt x="540454" y="459961"/>
                    <a:pt x="523206" y="459961"/>
                  </a:cubicBezTo>
                  <a:cubicBezTo>
                    <a:pt x="511706" y="459961"/>
                    <a:pt x="500207" y="459961"/>
                    <a:pt x="494458" y="465710"/>
                  </a:cubicBezTo>
                  <a:cubicBezTo>
                    <a:pt x="494458" y="448462"/>
                    <a:pt x="471460" y="436963"/>
                    <a:pt x="448462" y="436963"/>
                  </a:cubicBezTo>
                  <a:cubicBezTo>
                    <a:pt x="425464" y="436963"/>
                    <a:pt x="408215" y="448462"/>
                    <a:pt x="402466" y="459961"/>
                  </a:cubicBezTo>
                  <a:cubicBezTo>
                    <a:pt x="396716" y="459961"/>
                    <a:pt x="396716" y="459961"/>
                    <a:pt x="390967" y="459961"/>
                  </a:cubicBezTo>
                  <a:cubicBezTo>
                    <a:pt x="390967" y="459961"/>
                    <a:pt x="390967" y="459961"/>
                    <a:pt x="385217" y="459961"/>
                  </a:cubicBezTo>
                  <a:cubicBezTo>
                    <a:pt x="379468" y="448462"/>
                    <a:pt x="362219" y="442712"/>
                    <a:pt x="344971" y="442712"/>
                  </a:cubicBezTo>
                  <a:cubicBezTo>
                    <a:pt x="327722" y="442712"/>
                    <a:pt x="316223" y="448462"/>
                    <a:pt x="304724" y="459961"/>
                  </a:cubicBezTo>
                  <a:cubicBezTo>
                    <a:pt x="298975" y="459961"/>
                    <a:pt x="293225" y="459961"/>
                    <a:pt x="287476" y="459961"/>
                  </a:cubicBezTo>
                  <a:cubicBezTo>
                    <a:pt x="275976" y="459961"/>
                    <a:pt x="264478" y="465710"/>
                    <a:pt x="258728" y="465710"/>
                  </a:cubicBezTo>
                  <a:cubicBezTo>
                    <a:pt x="270227" y="408215"/>
                    <a:pt x="310474" y="362219"/>
                    <a:pt x="362219" y="333472"/>
                  </a:cubicBezTo>
                  <a:close/>
                  <a:moveTo>
                    <a:pt x="534705" y="517456"/>
                  </a:moveTo>
                  <a:cubicBezTo>
                    <a:pt x="534705" y="511706"/>
                    <a:pt x="540454" y="505957"/>
                    <a:pt x="546203" y="505957"/>
                  </a:cubicBezTo>
                  <a:cubicBezTo>
                    <a:pt x="551953" y="505957"/>
                    <a:pt x="557703" y="511706"/>
                    <a:pt x="557703" y="517456"/>
                  </a:cubicBezTo>
                  <a:cubicBezTo>
                    <a:pt x="557703" y="517456"/>
                    <a:pt x="557703" y="517456"/>
                    <a:pt x="557703" y="523205"/>
                  </a:cubicBezTo>
                  <a:lnTo>
                    <a:pt x="534705" y="517456"/>
                  </a:lnTo>
                  <a:cubicBezTo>
                    <a:pt x="534705" y="523205"/>
                    <a:pt x="534705" y="523205"/>
                    <a:pt x="534705" y="517456"/>
                  </a:cubicBezTo>
                  <a:close/>
                  <a:moveTo>
                    <a:pt x="310474" y="718689"/>
                  </a:moveTo>
                  <a:cubicBezTo>
                    <a:pt x="304724" y="718689"/>
                    <a:pt x="298975" y="712939"/>
                    <a:pt x="298975" y="707190"/>
                  </a:cubicBezTo>
                  <a:cubicBezTo>
                    <a:pt x="298975" y="701440"/>
                    <a:pt x="304724" y="695691"/>
                    <a:pt x="310474" y="695691"/>
                  </a:cubicBezTo>
                  <a:cubicBezTo>
                    <a:pt x="316223" y="695691"/>
                    <a:pt x="321973" y="701440"/>
                    <a:pt x="321973" y="707190"/>
                  </a:cubicBezTo>
                  <a:cubicBezTo>
                    <a:pt x="321973" y="712939"/>
                    <a:pt x="316223" y="718689"/>
                    <a:pt x="310474" y="718689"/>
                  </a:cubicBezTo>
                  <a:close/>
                  <a:moveTo>
                    <a:pt x="385217" y="655444"/>
                  </a:moveTo>
                  <a:cubicBezTo>
                    <a:pt x="379468" y="655444"/>
                    <a:pt x="373718" y="649695"/>
                    <a:pt x="373718" y="643945"/>
                  </a:cubicBezTo>
                  <a:cubicBezTo>
                    <a:pt x="373718" y="638196"/>
                    <a:pt x="379468" y="632446"/>
                    <a:pt x="385217" y="632446"/>
                  </a:cubicBezTo>
                  <a:cubicBezTo>
                    <a:pt x="390967" y="632446"/>
                    <a:pt x="396716" y="638196"/>
                    <a:pt x="396716" y="643945"/>
                  </a:cubicBezTo>
                  <a:cubicBezTo>
                    <a:pt x="396716" y="649695"/>
                    <a:pt x="390967" y="655444"/>
                    <a:pt x="385217" y="655444"/>
                  </a:cubicBezTo>
                  <a:close/>
                  <a:moveTo>
                    <a:pt x="471460" y="753186"/>
                  </a:moveTo>
                  <a:cubicBezTo>
                    <a:pt x="465710" y="753186"/>
                    <a:pt x="459961" y="747436"/>
                    <a:pt x="459961" y="741687"/>
                  </a:cubicBezTo>
                  <a:cubicBezTo>
                    <a:pt x="459961" y="735937"/>
                    <a:pt x="465710" y="730188"/>
                    <a:pt x="471460" y="730188"/>
                  </a:cubicBezTo>
                  <a:cubicBezTo>
                    <a:pt x="477209" y="730188"/>
                    <a:pt x="482959" y="735937"/>
                    <a:pt x="482959" y="741687"/>
                  </a:cubicBezTo>
                  <a:cubicBezTo>
                    <a:pt x="482959" y="747436"/>
                    <a:pt x="477209" y="753186"/>
                    <a:pt x="471460" y="753186"/>
                  </a:cubicBezTo>
                  <a:close/>
                  <a:moveTo>
                    <a:pt x="505957" y="603699"/>
                  </a:moveTo>
                  <a:cubicBezTo>
                    <a:pt x="500207" y="603699"/>
                    <a:pt x="494458" y="597949"/>
                    <a:pt x="494458" y="592200"/>
                  </a:cubicBezTo>
                  <a:cubicBezTo>
                    <a:pt x="494458" y="586450"/>
                    <a:pt x="500207" y="580700"/>
                    <a:pt x="505957" y="580700"/>
                  </a:cubicBezTo>
                  <a:cubicBezTo>
                    <a:pt x="511706" y="580700"/>
                    <a:pt x="517456" y="586450"/>
                    <a:pt x="517456" y="592200"/>
                  </a:cubicBezTo>
                  <a:cubicBezTo>
                    <a:pt x="517456" y="603699"/>
                    <a:pt x="511706" y="603699"/>
                    <a:pt x="505957" y="603699"/>
                  </a:cubicBezTo>
                  <a:close/>
                  <a:moveTo>
                    <a:pt x="569202" y="643945"/>
                  </a:moveTo>
                  <a:cubicBezTo>
                    <a:pt x="563452" y="643945"/>
                    <a:pt x="557703" y="638196"/>
                    <a:pt x="557703" y="632446"/>
                  </a:cubicBezTo>
                  <a:cubicBezTo>
                    <a:pt x="557703" y="626697"/>
                    <a:pt x="563452" y="620947"/>
                    <a:pt x="569202" y="620947"/>
                  </a:cubicBezTo>
                  <a:cubicBezTo>
                    <a:pt x="574951" y="620947"/>
                    <a:pt x="580701" y="626697"/>
                    <a:pt x="580701" y="632446"/>
                  </a:cubicBezTo>
                  <a:cubicBezTo>
                    <a:pt x="580701" y="638196"/>
                    <a:pt x="574951" y="643945"/>
                    <a:pt x="569202" y="643945"/>
                  </a:cubicBezTo>
                  <a:close/>
                  <a:moveTo>
                    <a:pt x="603699" y="770434"/>
                  </a:moveTo>
                  <a:cubicBezTo>
                    <a:pt x="597949" y="770434"/>
                    <a:pt x="592200" y="776184"/>
                    <a:pt x="592200" y="776184"/>
                  </a:cubicBezTo>
                  <a:cubicBezTo>
                    <a:pt x="586450" y="776184"/>
                    <a:pt x="580701" y="770434"/>
                    <a:pt x="580701" y="764685"/>
                  </a:cubicBezTo>
                  <a:cubicBezTo>
                    <a:pt x="580701" y="758935"/>
                    <a:pt x="586450" y="753186"/>
                    <a:pt x="592200" y="753186"/>
                  </a:cubicBezTo>
                  <a:cubicBezTo>
                    <a:pt x="603699" y="753186"/>
                    <a:pt x="609448" y="758935"/>
                    <a:pt x="603699" y="770434"/>
                  </a:cubicBezTo>
                  <a:cubicBezTo>
                    <a:pt x="609448" y="770434"/>
                    <a:pt x="603699" y="770434"/>
                    <a:pt x="603699" y="770434"/>
                  </a:cubicBezTo>
                  <a:close/>
                  <a:moveTo>
                    <a:pt x="643945" y="718689"/>
                  </a:moveTo>
                  <a:cubicBezTo>
                    <a:pt x="638196" y="718689"/>
                    <a:pt x="632446" y="712939"/>
                    <a:pt x="632446" y="707190"/>
                  </a:cubicBezTo>
                  <a:cubicBezTo>
                    <a:pt x="632446" y="701440"/>
                    <a:pt x="638196" y="695691"/>
                    <a:pt x="643945" y="695691"/>
                  </a:cubicBezTo>
                  <a:cubicBezTo>
                    <a:pt x="649695" y="695691"/>
                    <a:pt x="655444" y="701440"/>
                    <a:pt x="655444" y="707190"/>
                  </a:cubicBezTo>
                  <a:cubicBezTo>
                    <a:pt x="655444" y="712939"/>
                    <a:pt x="649695" y="718689"/>
                    <a:pt x="643945" y="718689"/>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736" name="Google Shape;1736;p102"/>
          <p:cNvSpPr/>
          <p:nvPr/>
        </p:nvSpPr>
        <p:spPr>
          <a:xfrm>
            <a:off x="9937737" y="1067913"/>
            <a:ext cx="747436" cy="1081052"/>
          </a:xfrm>
          <a:custGeom>
            <a:avLst/>
            <a:gdLst/>
            <a:ahLst/>
            <a:cxnLst/>
            <a:rect l="l" t="t" r="r" b="b"/>
            <a:pathLst>
              <a:path w="747436" h="1081052" extrusionOk="0">
                <a:moveTo>
                  <a:pt x="747436" y="712939"/>
                </a:moveTo>
                <a:cubicBezTo>
                  <a:pt x="747436" y="574951"/>
                  <a:pt x="666943" y="448462"/>
                  <a:pt x="551953" y="385217"/>
                </a:cubicBezTo>
                <a:lnTo>
                  <a:pt x="551953" y="68994"/>
                </a:lnTo>
                <a:lnTo>
                  <a:pt x="569202" y="68994"/>
                </a:lnTo>
                <a:cubicBezTo>
                  <a:pt x="580701" y="68994"/>
                  <a:pt x="592200" y="51745"/>
                  <a:pt x="592200" y="34497"/>
                </a:cubicBezTo>
                <a:cubicBezTo>
                  <a:pt x="592200" y="17248"/>
                  <a:pt x="580701" y="0"/>
                  <a:pt x="569202" y="0"/>
                </a:cubicBezTo>
                <a:lnTo>
                  <a:pt x="178235" y="0"/>
                </a:lnTo>
                <a:cubicBezTo>
                  <a:pt x="166736" y="0"/>
                  <a:pt x="155237" y="17248"/>
                  <a:pt x="155237" y="34497"/>
                </a:cubicBezTo>
                <a:cubicBezTo>
                  <a:pt x="155237" y="51745"/>
                  <a:pt x="166736" y="68994"/>
                  <a:pt x="178235" y="68994"/>
                </a:cubicBezTo>
                <a:lnTo>
                  <a:pt x="195483" y="68994"/>
                </a:lnTo>
                <a:lnTo>
                  <a:pt x="195483" y="385217"/>
                </a:lnTo>
                <a:cubicBezTo>
                  <a:pt x="80493" y="448462"/>
                  <a:pt x="0" y="569201"/>
                  <a:pt x="0" y="712939"/>
                </a:cubicBezTo>
                <a:cubicBezTo>
                  <a:pt x="0" y="919922"/>
                  <a:pt x="166736" y="1080908"/>
                  <a:pt x="367969" y="1080908"/>
                </a:cubicBezTo>
                <a:cubicBezTo>
                  <a:pt x="580701" y="1086657"/>
                  <a:pt x="747436" y="919922"/>
                  <a:pt x="747436" y="712939"/>
                </a:cubicBezTo>
                <a:close/>
                <a:moveTo>
                  <a:pt x="51746" y="632446"/>
                </a:moveTo>
                <a:cubicBezTo>
                  <a:pt x="74744" y="540454"/>
                  <a:pt x="132239" y="465710"/>
                  <a:pt x="218482" y="419714"/>
                </a:cubicBezTo>
                <a:lnTo>
                  <a:pt x="235730" y="408215"/>
                </a:lnTo>
                <a:lnTo>
                  <a:pt x="235730" y="103491"/>
                </a:lnTo>
                <a:lnTo>
                  <a:pt x="333472" y="103491"/>
                </a:lnTo>
                <a:lnTo>
                  <a:pt x="379468" y="160986"/>
                </a:lnTo>
                <a:lnTo>
                  <a:pt x="431213" y="103491"/>
                </a:lnTo>
                <a:lnTo>
                  <a:pt x="523205" y="103491"/>
                </a:lnTo>
                <a:lnTo>
                  <a:pt x="523205" y="408215"/>
                </a:lnTo>
                <a:lnTo>
                  <a:pt x="540454" y="419714"/>
                </a:lnTo>
                <a:cubicBezTo>
                  <a:pt x="626697" y="465710"/>
                  <a:pt x="684192" y="546204"/>
                  <a:pt x="707190" y="632446"/>
                </a:cubicBezTo>
                <a:lnTo>
                  <a:pt x="51746" y="632446"/>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7" name="Google Shape;1737;p102"/>
          <p:cNvSpPr/>
          <p:nvPr/>
        </p:nvSpPr>
        <p:spPr>
          <a:xfrm>
            <a:off x="8951278" y="1027740"/>
            <a:ext cx="765413" cy="1055343"/>
          </a:xfrm>
          <a:custGeom>
            <a:avLst/>
            <a:gdLst/>
            <a:ahLst/>
            <a:cxnLst/>
            <a:rect l="l" t="t" r="r" b="b"/>
            <a:pathLst>
              <a:path w="1138402" h="1569616" extrusionOk="0">
                <a:moveTo>
                  <a:pt x="136375" y="1569616"/>
                </a:moveTo>
                <a:lnTo>
                  <a:pt x="1004550" y="1569616"/>
                </a:lnTo>
                <a:cubicBezTo>
                  <a:pt x="1125290" y="1569616"/>
                  <a:pt x="1171287" y="1483374"/>
                  <a:pt x="1113792" y="1379882"/>
                </a:cubicBezTo>
                <a:lnTo>
                  <a:pt x="722825" y="845178"/>
                </a:lnTo>
                <a:lnTo>
                  <a:pt x="722825" y="80493"/>
                </a:lnTo>
                <a:lnTo>
                  <a:pt x="745823" y="80493"/>
                </a:lnTo>
                <a:cubicBezTo>
                  <a:pt x="768821" y="80493"/>
                  <a:pt x="786069" y="63245"/>
                  <a:pt x="786069" y="40247"/>
                </a:cubicBezTo>
                <a:cubicBezTo>
                  <a:pt x="786069" y="17248"/>
                  <a:pt x="768821" y="0"/>
                  <a:pt x="745823" y="0"/>
                </a:cubicBezTo>
                <a:lnTo>
                  <a:pt x="395103" y="0"/>
                </a:lnTo>
                <a:cubicBezTo>
                  <a:pt x="372105" y="0"/>
                  <a:pt x="354856" y="17248"/>
                  <a:pt x="354856" y="40247"/>
                </a:cubicBezTo>
                <a:cubicBezTo>
                  <a:pt x="354856" y="63245"/>
                  <a:pt x="372105" y="80493"/>
                  <a:pt x="395103" y="80493"/>
                </a:cubicBezTo>
                <a:lnTo>
                  <a:pt x="418100" y="80493"/>
                </a:lnTo>
                <a:lnTo>
                  <a:pt x="418100" y="850927"/>
                </a:lnTo>
                <a:lnTo>
                  <a:pt x="27134" y="1385632"/>
                </a:lnTo>
                <a:cubicBezTo>
                  <a:pt x="-36111" y="1489123"/>
                  <a:pt x="15635" y="1569616"/>
                  <a:pt x="136375" y="1569616"/>
                </a:cubicBezTo>
                <a:close/>
                <a:moveTo>
                  <a:pt x="452598" y="862426"/>
                </a:moveTo>
                <a:lnTo>
                  <a:pt x="452598" y="80493"/>
                </a:lnTo>
                <a:lnTo>
                  <a:pt x="533091" y="80493"/>
                </a:lnTo>
                <a:lnTo>
                  <a:pt x="567588" y="137988"/>
                </a:lnTo>
                <a:lnTo>
                  <a:pt x="607834" y="80493"/>
                </a:lnTo>
                <a:lnTo>
                  <a:pt x="688328" y="80493"/>
                </a:lnTo>
                <a:lnTo>
                  <a:pt x="688328" y="862426"/>
                </a:lnTo>
                <a:lnTo>
                  <a:pt x="883811" y="1132654"/>
                </a:lnTo>
                <a:lnTo>
                  <a:pt x="251365" y="1132654"/>
                </a:lnTo>
                <a:lnTo>
                  <a:pt x="452598" y="862426"/>
                </a:lnTo>
                <a:close/>
              </a:path>
            </a:pathLst>
          </a:custGeom>
          <a:solidFill>
            <a:srgbClr val="FFC00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38" name="Google Shape;1738;p102"/>
          <p:cNvGrpSpPr/>
          <p:nvPr/>
        </p:nvGrpSpPr>
        <p:grpSpPr>
          <a:xfrm>
            <a:off x="4626948" y="1464702"/>
            <a:ext cx="310473" cy="2449290"/>
            <a:chOff x="6416908" y="1065951"/>
            <a:chExt cx="310473" cy="2449290"/>
          </a:xfrm>
        </p:grpSpPr>
        <p:sp>
          <p:nvSpPr>
            <p:cNvPr id="1739" name="Google Shape;1739;p102"/>
            <p:cNvSpPr/>
            <p:nvPr/>
          </p:nvSpPr>
          <p:spPr>
            <a:xfrm>
              <a:off x="6554896" y="1065951"/>
              <a:ext cx="22998" cy="580700"/>
            </a:xfrm>
            <a:custGeom>
              <a:avLst/>
              <a:gdLst/>
              <a:ahLst/>
              <a:cxnLst/>
              <a:rect l="l" t="t" r="r" b="b"/>
              <a:pathLst>
                <a:path w="22998" h="580700" extrusionOk="0">
                  <a:moveTo>
                    <a:pt x="22998" y="0"/>
                  </a:moveTo>
                  <a:lnTo>
                    <a:pt x="0" y="28748"/>
                  </a:lnTo>
                  <a:lnTo>
                    <a:pt x="0" y="580701"/>
                  </a:lnTo>
                  <a:cubicBezTo>
                    <a:pt x="5750" y="580701"/>
                    <a:pt x="5750" y="580701"/>
                    <a:pt x="11499" y="580701"/>
                  </a:cubicBezTo>
                  <a:cubicBezTo>
                    <a:pt x="17249" y="580701"/>
                    <a:pt x="17249" y="580701"/>
                    <a:pt x="22998" y="580701"/>
                  </a:cubicBezTo>
                  <a:lnTo>
                    <a:pt x="22998" y="0"/>
                  </a:ln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0" name="Google Shape;1740;p102"/>
            <p:cNvSpPr/>
            <p:nvPr/>
          </p:nvSpPr>
          <p:spPr>
            <a:xfrm>
              <a:off x="6416908" y="1646651"/>
              <a:ext cx="310473" cy="1868590"/>
            </a:xfrm>
            <a:custGeom>
              <a:avLst/>
              <a:gdLst/>
              <a:ahLst/>
              <a:cxnLst/>
              <a:rect l="l" t="t" r="r" b="b"/>
              <a:pathLst>
                <a:path w="310473" h="1868590" extrusionOk="0">
                  <a:moveTo>
                    <a:pt x="310473" y="1523620"/>
                  </a:moveTo>
                  <a:lnTo>
                    <a:pt x="310473" y="1466125"/>
                  </a:lnTo>
                  <a:lnTo>
                    <a:pt x="258728" y="1466125"/>
                  </a:lnTo>
                  <a:lnTo>
                    <a:pt x="258728" y="189734"/>
                  </a:lnTo>
                  <a:lnTo>
                    <a:pt x="183984" y="189734"/>
                  </a:lnTo>
                  <a:lnTo>
                    <a:pt x="183984" y="137988"/>
                  </a:lnTo>
                  <a:lnTo>
                    <a:pt x="195483" y="137988"/>
                  </a:lnTo>
                  <a:lnTo>
                    <a:pt x="195483" y="120740"/>
                  </a:lnTo>
                  <a:lnTo>
                    <a:pt x="183984" y="120740"/>
                  </a:lnTo>
                  <a:lnTo>
                    <a:pt x="183984" y="34497"/>
                  </a:lnTo>
                  <a:cubicBezTo>
                    <a:pt x="183984" y="11499"/>
                    <a:pt x="172485" y="0"/>
                    <a:pt x="155237" y="0"/>
                  </a:cubicBezTo>
                  <a:cubicBezTo>
                    <a:pt x="137988" y="0"/>
                    <a:pt x="126489" y="11499"/>
                    <a:pt x="126489" y="34497"/>
                  </a:cubicBezTo>
                  <a:lnTo>
                    <a:pt x="126489" y="120740"/>
                  </a:lnTo>
                  <a:lnTo>
                    <a:pt x="114990" y="120740"/>
                  </a:lnTo>
                  <a:lnTo>
                    <a:pt x="114990" y="137988"/>
                  </a:lnTo>
                  <a:lnTo>
                    <a:pt x="126489" y="137988"/>
                  </a:lnTo>
                  <a:lnTo>
                    <a:pt x="126489" y="189734"/>
                  </a:lnTo>
                  <a:lnTo>
                    <a:pt x="51745" y="189734"/>
                  </a:lnTo>
                  <a:lnTo>
                    <a:pt x="51745" y="1466125"/>
                  </a:lnTo>
                  <a:lnTo>
                    <a:pt x="0" y="1466125"/>
                  </a:lnTo>
                  <a:lnTo>
                    <a:pt x="0" y="1523620"/>
                  </a:lnTo>
                  <a:lnTo>
                    <a:pt x="91992" y="1523620"/>
                  </a:lnTo>
                  <a:lnTo>
                    <a:pt x="91992" y="1799597"/>
                  </a:lnTo>
                  <a:lnTo>
                    <a:pt x="40246" y="1799597"/>
                  </a:lnTo>
                  <a:lnTo>
                    <a:pt x="40246" y="1857092"/>
                  </a:lnTo>
                  <a:cubicBezTo>
                    <a:pt x="40246" y="1857092"/>
                    <a:pt x="63245" y="1868591"/>
                    <a:pt x="155237" y="1868591"/>
                  </a:cubicBezTo>
                  <a:cubicBezTo>
                    <a:pt x="247229" y="1868591"/>
                    <a:pt x="270227" y="1857092"/>
                    <a:pt x="270227" y="1857092"/>
                  </a:cubicBezTo>
                  <a:lnTo>
                    <a:pt x="270227" y="1799597"/>
                  </a:lnTo>
                  <a:lnTo>
                    <a:pt x="218481" y="1799597"/>
                  </a:lnTo>
                  <a:lnTo>
                    <a:pt x="218481" y="1523620"/>
                  </a:lnTo>
                  <a:lnTo>
                    <a:pt x="310473" y="1523620"/>
                  </a:lnTo>
                  <a:close/>
                  <a:moveTo>
                    <a:pt x="80493" y="701440"/>
                  </a:moveTo>
                  <a:lnTo>
                    <a:pt x="212732" y="701440"/>
                  </a:lnTo>
                  <a:lnTo>
                    <a:pt x="212732" y="1454626"/>
                  </a:lnTo>
                  <a:lnTo>
                    <a:pt x="80493" y="1454626"/>
                  </a:lnTo>
                  <a:lnTo>
                    <a:pt x="80493" y="701440"/>
                  </a:ln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741" name="Google Shape;1741;p102"/>
          <p:cNvSpPr/>
          <p:nvPr/>
        </p:nvSpPr>
        <p:spPr>
          <a:xfrm>
            <a:off x="7112272" y="1352004"/>
            <a:ext cx="1288460" cy="2382153"/>
          </a:xfrm>
          <a:custGeom>
            <a:avLst/>
            <a:gdLst/>
            <a:ahLst/>
            <a:cxnLst/>
            <a:rect l="l" t="t" r="r" b="b"/>
            <a:pathLst>
              <a:path w="1483373" h="2742516" extrusionOk="0">
                <a:moveTo>
                  <a:pt x="1414380" y="206982"/>
                </a:moveTo>
                <a:lnTo>
                  <a:pt x="1414380" y="218481"/>
                </a:lnTo>
                <a:cubicBezTo>
                  <a:pt x="1408630" y="235730"/>
                  <a:pt x="1402881" y="252978"/>
                  <a:pt x="1391382" y="270227"/>
                </a:cubicBezTo>
                <a:lnTo>
                  <a:pt x="833679" y="86243"/>
                </a:lnTo>
                <a:cubicBezTo>
                  <a:pt x="833679" y="68994"/>
                  <a:pt x="839429" y="45996"/>
                  <a:pt x="845178" y="28748"/>
                </a:cubicBezTo>
                <a:lnTo>
                  <a:pt x="850928" y="17249"/>
                </a:lnTo>
                <a:lnTo>
                  <a:pt x="804932" y="0"/>
                </a:lnTo>
                <a:lnTo>
                  <a:pt x="799182" y="11499"/>
                </a:lnTo>
                <a:cubicBezTo>
                  <a:pt x="770434" y="103491"/>
                  <a:pt x="776184" y="195483"/>
                  <a:pt x="822180" y="281726"/>
                </a:cubicBezTo>
                <a:cubicBezTo>
                  <a:pt x="845178" y="321973"/>
                  <a:pt x="873926" y="362219"/>
                  <a:pt x="908423" y="390967"/>
                </a:cubicBezTo>
                <a:cubicBezTo>
                  <a:pt x="862427" y="396716"/>
                  <a:pt x="816431" y="408215"/>
                  <a:pt x="776184" y="431213"/>
                </a:cubicBezTo>
                <a:cubicBezTo>
                  <a:pt x="689941" y="471460"/>
                  <a:pt x="632446" y="546204"/>
                  <a:pt x="603699" y="638196"/>
                </a:cubicBezTo>
                <a:cubicBezTo>
                  <a:pt x="557703" y="776184"/>
                  <a:pt x="603699" y="925671"/>
                  <a:pt x="712939" y="1017663"/>
                </a:cubicBezTo>
                <a:cubicBezTo>
                  <a:pt x="666943" y="1023413"/>
                  <a:pt x="620947" y="1034912"/>
                  <a:pt x="574951" y="1057910"/>
                </a:cubicBezTo>
                <a:cubicBezTo>
                  <a:pt x="488708" y="1098156"/>
                  <a:pt x="431213" y="1172900"/>
                  <a:pt x="402466" y="1264892"/>
                </a:cubicBezTo>
                <a:cubicBezTo>
                  <a:pt x="373718" y="1356884"/>
                  <a:pt x="379468" y="1448877"/>
                  <a:pt x="425464" y="1535119"/>
                </a:cubicBezTo>
                <a:cubicBezTo>
                  <a:pt x="448462" y="1575366"/>
                  <a:pt x="477209" y="1615612"/>
                  <a:pt x="511706" y="1644360"/>
                </a:cubicBezTo>
                <a:cubicBezTo>
                  <a:pt x="373718" y="1655859"/>
                  <a:pt x="247229" y="1747851"/>
                  <a:pt x="201233" y="1885839"/>
                </a:cubicBezTo>
                <a:cubicBezTo>
                  <a:pt x="172485" y="1977831"/>
                  <a:pt x="178235" y="2069824"/>
                  <a:pt x="224231" y="2156067"/>
                </a:cubicBezTo>
                <a:cubicBezTo>
                  <a:pt x="247229" y="2202063"/>
                  <a:pt x="275976" y="2236560"/>
                  <a:pt x="316223" y="2265307"/>
                </a:cubicBezTo>
                <a:cubicBezTo>
                  <a:pt x="178235" y="2276806"/>
                  <a:pt x="51745" y="2368798"/>
                  <a:pt x="5749" y="2506787"/>
                </a:cubicBezTo>
                <a:cubicBezTo>
                  <a:pt x="5749" y="2512536"/>
                  <a:pt x="0" y="2524035"/>
                  <a:pt x="0" y="2529785"/>
                </a:cubicBezTo>
                <a:lnTo>
                  <a:pt x="51745" y="2541284"/>
                </a:lnTo>
                <a:cubicBezTo>
                  <a:pt x="51745" y="2535534"/>
                  <a:pt x="57495" y="2529785"/>
                  <a:pt x="57495" y="2518286"/>
                </a:cubicBezTo>
                <a:cubicBezTo>
                  <a:pt x="63245" y="2495287"/>
                  <a:pt x="74744" y="2478039"/>
                  <a:pt x="80493" y="2460791"/>
                </a:cubicBezTo>
                <a:lnTo>
                  <a:pt x="638196" y="2639025"/>
                </a:lnTo>
                <a:cubicBezTo>
                  <a:pt x="638196" y="2662023"/>
                  <a:pt x="632446" y="2679272"/>
                  <a:pt x="626697" y="2702270"/>
                </a:cubicBezTo>
                <a:cubicBezTo>
                  <a:pt x="626697" y="2708019"/>
                  <a:pt x="620947" y="2713769"/>
                  <a:pt x="620947" y="2725268"/>
                </a:cubicBezTo>
                <a:lnTo>
                  <a:pt x="666943" y="2742517"/>
                </a:lnTo>
                <a:cubicBezTo>
                  <a:pt x="672693" y="2736767"/>
                  <a:pt x="672693" y="2725268"/>
                  <a:pt x="678442" y="2719518"/>
                </a:cubicBezTo>
                <a:cubicBezTo>
                  <a:pt x="724438" y="2575781"/>
                  <a:pt x="672693" y="2426294"/>
                  <a:pt x="569201" y="2340051"/>
                </a:cubicBezTo>
                <a:cubicBezTo>
                  <a:pt x="707190" y="2328552"/>
                  <a:pt x="833679" y="2236560"/>
                  <a:pt x="879675" y="2098571"/>
                </a:cubicBezTo>
                <a:cubicBezTo>
                  <a:pt x="925671" y="1960583"/>
                  <a:pt x="879675" y="1811096"/>
                  <a:pt x="770434" y="1719104"/>
                </a:cubicBezTo>
                <a:cubicBezTo>
                  <a:pt x="908423" y="1707605"/>
                  <a:pt x="1034912" y="1615612"/>
                  <a:pt x="1080908" y="1477624"/>
                </a:cubicBezTo>
                <a:cubicBezTo>
                  <a:pt x="1109656" y="1385632"/>
                  <a:pt x="1103906" y="1293640"/>
                  <a:pt x="1057910" y="1207397"/>
                </a:cubicBezTo>
                <a:cubicBezTo>
                  <a:pt x="1034912" y="1161401"/>
                  <a:pt x="1006164" y="1126904"/>
                  <a:pt x="965918" y="1098156"/>
                </a:cubicBezTo>
                <a:cubicBezTo>
                  <a:pt x="1103906" y="1086658"/>
                  <a:pt x="1230395" y="1000415"/>
                  <a:pt x="1276392" y="856677"/>
                </a:cubicBezTo>
                <a:cubicBezTo>
                  <a:pt x="1322387" y="718689"/>
                  <a:pt x="1276392" y="569202"/>
                  <a:pt x="1167151" y="477209"/>
                </a:cubicBezTo>
                <a:cubicBezTo>
                  <a:pt x="1213147" y="471460"/>
                  <a:pt x="1259143" y="459961"/>
                  <a:pt x="1305139" y="442712"/>
                </a:cubicBezTo>
                <a:cubicBezTo>
                  <a:pt x="1391382" y="402466"/>
                  <a:pt x="1448877" y="327722"/>
                  <a:pt x="1477624" y="235730"/>
                </a:cubicBezTo>
                <a:lnTo>
                  <a:pt x="1483374" y="224231"/>
                </a:lnTo>
                <a:lnTo>
                  <a:pt x="1414380" y="206982"/>
                </a:lnTo>
                <a:close/>
                <a:moveTo>
                  <a:pt x="1379882" y="287476"/>
                </a:moveTo>
                <a:cubicBezTo>
                  <a:pt x="1368384" y="298975"/>
                  <a:pt x="1362634" y="316223"/>
                  <a:pt x="1351135" y="327722"/>
                </a:cubicBezTo>
                <a:lnTo>
                  <a:pt x="833679" y="160986"/>
                </a:lnTo>
                <a:cubicBezTo>
                  <a:pt x="833679" y="143738"/>
                  <a:pt x="833679" y="126489"/>
                  <a:pt x="833679" y="109241"/>
                </a:cubicBezTo>
                <a:lnTo>
                  <a:pt x="1379882" y="287476"/>
                </a:lnTo>
                <a:close/>
                <a:moveTo>
                  <a:pt x="833679" y="178235"/>
                </a:moveTo>
                <a:lnTo>
                  <a:pt x="1333887" y="339221"/>
                </a:lnTo>
                <a:cubicBezTo>
                  <a:pt x="1322387" y="350720"/>
                  <a:pt x="1305139" y="362219"/>
                  <a:pt x="1287890" y="373718"/>
                </a:cubicBezTo>
                <a:lnTo>
                  <a:pt x="845178" y="229980"/>
                </a:lnTo>
                <a:cubicBezTo>
                  <a:pt x="845178" y="218481"/>
                  <a:pt x="839429" y="195483"/>
                  <a:pt x="833679" y="178235"/>
                </a:cubicBezTo>
                <a:close/>
                <a:moveTo>
                  <a:pt x="1138403" y="534704"/>
                </a:moveTo>
                <a:lnTo>
                  <a:pt x="879675" y="448462"/>
                </a:lnTo>
                <a:cubicBezTo>
                  <a:pt x="896924" y="448462"/>
                  <a:pt x="914172" y="442712"/>
                  <a:pt x="925671" y="442712"/>
                </a:cubicBezTo>
                <a:cubicBezTo>
                  <a:pt x="954419" y="442712"/>
                  <a:pt x="988916" y="448462"/>
                  <a:pt x="1017663" y="459961"/>
                </a:cubicBezTo>
                <a:cubicBezTo>
                  <a:pt x="1063660" y="477209"/>
                  <a:pt x="1103906" y="500207"/>
                  <a:pt x="1138403" y="534704"/>
                </a:cubicBezTo>
                <a:close/>
                <a:moveTo>
                  <a:pt x="850928" y="454211"/>
                </a:moveTo>
                <a:lnTo>
                  <a:pt x="1155652" y="551953"/>
                </a:lnTo>
                <a:cubicBezTo>
                  <a:pt x="1172900" y="574951"/>
                  <a:pt x="1184399" y="592200"/>
                  <a:pt x="1195898" y="615198"/>
                </a:cubicBezTo>
                <a:lnTo>
                  <a:pt x="776184" y="477209"/>
                </a:lnTo>
                <a:cubicBezTo>
                  <a:pt x="781933" y="477209"/>
                  <a:pt x="781933" y="471460"/>
                  <a:pt x="787683" y="471460"/>
                </a:cubicBezTo>
                <a:cubicBezTo>
                  <a:pt x="810681" y="471460"/>
                  <a:pt x="827929" y="459961"/>
                  <a:pt x="850928" y="454211"/>
                </a:cubicBezTo>
                <a:close/>
                <a:moveTo>
                  <a:pt x="1207397" y="850928"/>
                </a:moveTo>
                <a:cubicBezTo>
                  <a:pt x="1201648" y="868176"/>
                  <a:pt x="1195898" y="879675"/>
                  <a:pt x="1190149" y="896924"/>
                </a:cubicBezTo>
                <a:lnTo>
                  <a:pt x="632446" y="712939"/>
                </a:lnTo>
                <a:cubicBezTo>
                  <a:pt x="632446" y="695691"/>
                  <a:pt x="638196" y="684192"/>
                  <a:pt x="643945" y="666943"/>
                </a:cubicBezTo>
                <a:lnTo>
                  <a:pt x="1207397" y="850928"/>
                </a:lnTo>
                <a:close/>
                <a:moveTo>
                  <a:pt x="643945" y="643945"/>
                </a:moveTo>
                <a:cubicBezTo>
                  <a:pt x="649695" y="626697"/>
                  <a:pt x="655444" y="615198"/>
                  <a:pt x="661194" y="597949"/>
                </a:cubicBezTo>
                <a:lnTo>
                  <a:pt x="1218896" y="781933"/>
                </a:lnTo>
                <a:cubicBezTo>
                  <a:pt x="1218896" y="799182"/>
                  <a:pt x="1213147" y="810681"/>
                  <a:pt x="1207397" y="827930"/>
                </a:cubicBezTo>
                <a:lnTo>
                  <a:pt x="643945" y="643945"/>
                </a:lnTo>
                <a:close/>
                <a:moveTo>
                  <a:pt x="672693" y="586450"/>
                </a:moveTo>
                <a:cubicBezTo>
                  <a:pt x="684192" y="574951"/>
                  <a:pt x="689941" y="557703"/>
                  <a:pt x="701440" y="546204"/>
                </a:cubicBezTo>
                <a:lnTo>
                  <a:pt x="1224646" y="712939"/>
                </a:lnTo>
                <a:cubicBezTo>
                  <a:pt x="1224646" y="730188"/>
                  <a:pt x="1224646" y="747436"/>
                  <a:pt x="1224646" y="764685"/>
                </a:cubicBezTo>
                <a:lnTo>
                  <a:pt x="672693" y="586450"/>
                </a:lnTo>
                <a:close/>
                <a:moveTo>
                  <a:pt x="718689" y="534704"/>
                </a:moveTo>
                <a:cubicBezTo>
                  <a:pt x="730188" y="523205"/>
                  <a:pt x="747436" y="511706"/>
                  <a:pt x="764685" y="500207"/>
                </a:cubicBezTo>
                <a:lnTo>
                  <a:pt x="1207397" y="643945"/>
                </a:lnTo>
                <a:cubicBezTo>
                  <a:pt x="1213147" y="661194"/>
                  <a:pt x="1218896" y="678442"/>
                  <a:pt x="1224646" y="701440"/>
                </a:cubicBezTo>
                <a:lnTo>
                  <a:pt x="718689" y="534704"/>
                </a:lnTo>
                <a:close/>
                <a:moveTo>
                  <a:pt x="655444" y="873926"/>
                </a:moveTo>
                <a:lnTo>
                  <a:pt x="1069409" y="1006164"/>
                </a:lnTo>
                <a:cubicBezTo>
                  <a:pt x="1046411" y="1017663"/>
                  <a:pt x="1023413" y="1029162"/>
                  <a:pt x="994665" y="1034912"/>
                </a:cubicBezTo>
                <a:lnTo>
                  <a:pt x="695691" y="937170"/>
                </a:lnTo>
                <a:cubicBezTo>
                  <a:pt x="684192" y="919922"/>
                  <a:pt x="666943" y="896924"/>
                  <a:pt x="655444" y="873926"/>
                </a:cubicBezTo>
                <a:close/>
                <a:moveTo>
                  <a:pt x="649695" y="856677"/>
                </a:moveTo>
                <a:cubicBezTo>
                  <a:pt x="643945" y="839428"/>
                  <a:pt x="638196" y="822180"/>
                  <a:pt x="632446" y="799182"/>
                </a:cubicBezTo>
                <a:lnTo>
                  <a:pt x="1132654" y="960168"/>
                </a:lnTo>
                <a:cubicBezTo>
                  <a:pt x="1121155" y="971667"/>
                  <a:pt x="1103906" y="983166"/>
                  <a:pt x="1086657" y="994665"/>
                </a:cubicBezTo>
                <a:lnTo>
                  <a:pt x="649695" y="856677"/>
                </a:lnTo>
                <a:close/>
                <a:moveTo>
                  <a:pt x="937170" y="1155652"/>
                </a:moveTo>
                <a:lnTo>
                  <a:pt x="678442" y="1069409"/>
                </a:lnTo>
                <a:cubicBezTo>
                  <a:pt x="695691" y="1069409"/>
                  <a:pt x="712939" y="1063660"/>
                  <a:pt x="724438" y="1063660"/>
                </a:cubicBezTo>
                <a:cubicBezTo>
                  <a:pt x="753186" y="1063660"/>
                  <a:pt x="787683" y="1069409"/>
                  <a:pt x="816431" y="1080908"/>
                </a:cubicBezTo>
                <a:cubicBezTo>
                  <a:pt x="862427" y="1098156"/>
                  <a:pt x="902673" y="1121155"/>
                  <a:pt x="937170" y="1155652"/>
                </a:cubicBezTo>
                <a:close/>
                <a:moveTo>
                  <a:pt x="649695" y="1075158"/>
                </a:moveTo>
                <a:lnTo>
                  <a:pt x="954419" y="1172900"/>
                </a:lnTo>
                <a:cubicBezTo>
                  <a:pt x="965918" y="1190149"/>
                  <a:pt x="983166" y="1207397"/>
                  <a:pt x="988916" y="1224646"/>
                </a:cubicBezTo>
                <a:cubicBezTo>
                  <a:pt x="988916" y="1230395"/>
                  <a:pt x="988916" y="1230395"/>
                  <a:pt x="994665" y="1236145"/>
                </a:cubicBezTo>
                <a:lnTo>
                  <a:pt x="574951" y="1098156"/>
                </a:lnTo>
                <a:cubicBezTo>
                  <a:pt x="580701" y="1098156"/>
                  <a:pt x="580701" y="1092407"/>
                  <a:pt x="586450" y="1092407"/>
                </a:cubicBezTo>
                <a:cubicBezTo>
                  <a:pt x="609448" y="1092407"/>
                  <a:pt x="626697" y="1080908"/>
                  <a:pt x="649695" y="1075158"/>
                </a:cubicBezTo>
                <a:close/>
                <a:moveTo>
                  <a:pt x="1006164" y="1471875"/>
                </a:moveTo>
                <a:cubicBezTo>
                  <a:pt x="1000415" y="1489123"/>
                  <a:pt x="994665" y="1500622"/>
                  <a:pt x="988916" y="1517871"/>
                </a:cubicBezTo>
                <a:lnTo>
                  <a:pt x="431213" y="1333886"/>
                </a:lnTo>
                <a:cubicBezTo>
                  <a:pt x="431213" y="1316638"/>
                  <a:pt x="436963" y="1305139"/>
                  <a:pt x="442712" y="1287890"/>
                </a:cubicBezTo>
                <a:lnTo>
                  <a:pt x="1006164" y="1471875"/>
                </a:lnTo>
                <a:close/>
                <a:moveTo>
                  <a:pt x="442712" y="1264892"/>
                </a:moveTo>
                <a:cubicBezTo>
                  <a:pt x="448462" y="1247644"/>
                  <a:pt x="454211" y="1236145"/>
                  <a:pt x="459961" y="1218896"/>
                </a:cubicBezTo>
                <a:lnTo>
                  <a:pt x="1017663" y="1402881"/>
                </a:lnTo>
                <a:cubicBezTo>
                  <a:pt x="1017663" y="1420129"/>
                  <a:pt x="1011914" y="1431628"/>
                  <a:pt x="1006164" y="1448877"/>
                </a:cubicBezTo>
                <a:lnTo>
                  <a:pt x="442712" y="1264892"/>
                </a:lnTo>
                <a:close/>
                <a:moveTo>
                  <a:pt x="471460" y="1207397"/>
                </a:moveTo>
                <a:cubicBezTo>
                  <a:pt x="482959" y="1195898"/>
                  <a:pt x="488708" y="1178650"/>
                  <a:pt x="500208" y="1167151"/>
                </a:cubicBezTo>
                <a:lnTo>
                  <a:pt x="1023413" y="1333886"/>
                </a:lnTo>
                <a:cubicBezTo>
                  <a:pt x="1023413" y="1351135"/>
                  <a:pt x="1023413" y="1368384"/>
                  <a:pt x="1023413" y="1385632"/>
                </a:cubicBezTo>
                <a:lnTo>
                  <a:pt x="471460" y="1207397"/>
                </a:lnTo>
                <a:close/>
                <a:moveTo>
                  <a:pt x="517456" y="1155652"/>
                </a:moveTo>
                <a:cubicBezTo>
                  <a:pt x="528955" y="1144153"/>
                  <a:pt x="546204" y="1132654"/>
                  <a:pt x="563452" y="1121155"/>
                </a:cubicBezTo>
                <a:lnTo>
                  <a:pt x="1006164" y="1264892"/>
                </a:lnTo>
                <a:cubicBezTo>
                  <a:pt x="1011914" y="1282141"/>
                  <a:pt x="1017663" y="1299389"/>
                  <a:pt x="1023413" y="1322387"/>
                </a:cubicBezTo>
                <a:lnTo>
                  <a:pt x="517456" y="1155652"/>
                </a:lnTo>
                <a:close/>
                <a:moveTo>
                  <a:pt x="459961" y="1506372"/>
                </a:moveTo>
                <a:cubicBezTo>
                  <a:pt x="459961" y="1500622"/>
                  <a:pt x="459961" y="1500622"/>
                  <a:pt x="454211" y="1494873"/>
                </a:cubicBezTo>
                <a:lnTo>
                  <a:pt x="868176" y="1627111"/>
                </a:lnTo>
                <a:cubicBezTo>
                  <a:pt x="845178" y="1638611"/>
                  <a:pt x="822180" y="1650110"/>
                  <a:pt x="793432" y="1655859"/>
                </a:cubicBezTo>
                <a:lnTo>
                  <a:pt x="494458" y="1558117"/>
                </a:lnTo>
                <a:cubicBezTo>
                  <a:pt x="482959" y="1540869"/>
                  <a:pt x="471460" y="1523620"/>
                  <a:pt x="459961" y="1506372"/>
                </a:cubicBezTo>
                <a:close/>
                <a:moveTo>
                  <a:pt x="448462" y="1477624"/>
                </a:moveTo>
                <a:cubicBezTo>
                  <a:pt x="442712" y="1460376"/>
                  <a:pt x="436963" y="1443127"/>
                  <a:pt x="431213" y="1420129"/>
                </a:cubicBezTo>
                <a:lnTo>
                  <a:pt x="931421" y="1581115"/>
                </a:lnTo>
                <a:cubicBezTo>
                  <a:pt x="919922" y="1592614"/>
                  <a:pt x="902673" y="1604113"/>
                  <a:pt x="885425" y="1615612"/>
                </a:cubicBezTo>
                <a:lnTo>
                  <a:pt x="448462" y="1477624"/>
                </a:lnTo>
                <a:close/>
                <a:moveTo>
                  <a:pt x="615198" y="1701855"/>
                </a:moveTo>
                <a:cubicBezTo>
                  <a:pt x="661194" y="1719104"/>
                  <a:pt x="701440" y="1742102"/>
                  <a:pt x="730188" y="1776599"/>
                </a:cubicBezTo>
                <a:lnTo>
                  <a:pt x="477209" y="1690356"/>
                </a:lnTo>
                <a:cubicBezTo>
                  <a:pt x="523205" y="1684607"/>
                  <a:pt x="569201" y="1684607"/>
                  <a:pt x="615198" y="1701855"/>
                </a:cubicBezTo>
                <a:close/>
                <a:moveTo>
                  <a:pt x="804932" y="2087072"/>
                </a:moveTo>
                <a:cubicBezTo>
                  <a:pt x="799182" y="2104321"/>
                  <a:pt x="793432" y="2115820"/>
                  <a:pt x="787683" y="2133068"/>
                </a:cubicBezTo>
                <a:lnTo>
                  <a:pt x="229980" y="1949084"/>
                </a:lnTo>
                <a:cubicBezTo>
                  <a:pt x="229980" y="1931835"/>
                  <a:pt x="235730" y="1920336"/>
                  <a:pt x="241480" y="1903088"/>
                </a:cubicBezTo>
                <a:lnTo>
                  <a:pt x="804932" y="2087072"/>
                </a:lnTo>
                <a:close/>
                <a:moveTo>
                  <a:pt x="241480" y="1885839"/>
                </a:moveTo>
                <a:cubicBezTo>
                  <a:pt x="247229" y="1868591"/>
                  <a:pt x="252978" y="1857092"/>
                  <a:pt x="258728" y="1839843"/>
                </a:cubicBezTo>
                <a:lnTo>
                  <a:pt x="816431" y="2023828"/>
                </a:lnTo>
                <a:cubicBezTo>
                  <a:pt x="816431" y="2041076"/>
                  <a:pt x="810681" y="2052575"/>
                  <a:pt x="804932" y="2069824"/>
                </a:cubicBezTo>
                <a:lnTo>
                  <a:pt x="241480" y="1885839"/>
                </a:lnTo>
                <a:close/>
                <a:moveTo>
                  <a:pt x="270227" y="1828344"/>
                </a:moveTo>
                <a:cubicBezTo>
                  <a:pt x="281726" y="1816845"/>
                  <a:pt x="287476" y="1799597"/>
                  <a:pt x="298975" y="1788098"/>
                </a:cubicBezTo>
                <a:lnTo>
                  <a:pt x="822180" y="1954834"/>
                </a:lnTo>
                <a:cubicBezTo>
                  <a:pt x="822180" y="1972082"/>
                  <a:pt x="822180" y="1989331"/>
                  <a:pt x="822180" y="2006579"/>
                </a:cubicBezTo>
                <a:lnTo>
                  <a:pt x="270227" y="1828344"/>
                </a:lnTo>
                <a:close/>
                <a:moveTo>
                  <a:pt x="316223" y="1776599"/>
                </a:moveTo>
                <a:cubicBezTo>
                  <a:pt x="327722" y="1765100"/>
                  <a:pt x="344971" y="1753601"/>
                  <a:pt x="362219" y="1742102"/>
                </a:cubicBezTo>
                <a:lnTo>
                  <a:pt x="804932" y="1885839"/>
                </a:lnTo>
                <a:cubicBezTo>
                  <a:pt x="810681" y="1903088"/>
                  <a:pt x="816431" y="1920336"/>
                  <a:pt x="822180" y="1943335"/>
                </a:cubicBezTo>
                <a:lnTo>
                  <a:pt x="316223" y="1776599"/>
                </a:lnTo>
                <a:close/>
                <a:moveTo>
                  <a:pt x="379468" y="1724853"/>
                </a:moveTo>
                <a:cubicBezTo>
                  <a:pt x="402466" y="1713354"/>
                  <a:pt x="425464" y="1701855"/>
                  <a:pt x="454211" y="1696106"/>
                </a:cubicBezTo>
                <a:lnTo>
                  <a:pt x="758936" y="1793847"/>
                </a:lnTo>
                <a:cubicBezTo>
                  <a:pt x="776184" y="1816845"/>
                  <a:pt x="787683" y="1834094"/>
                  <a:pt x="799182" y="1857092"/>
                </a:cubicBezTo>
                <a:lnTo>
                  <a:pt x="379468" y="1724853"/>
                </a:lnTo>
                <a:close/>
                <a:moveTo>
                  <a:pt x="258728" y="2121569"/>
                </a:moveTo>
                <a:cubicBezTo>
                  <a:pt x="258728" y="2115820"/>
                  <a:pt x="258728" y="2115820"/>
                  <a:pt x="252978" y="2110070"/>
                </a:cubicBezTo>
                <a:lnTo>
                  <a:pt x="666943" y="2242309"/>
                </a:lnTo>
                <a:cubicBezTo>
                  <a:pt x="643945" y="2253808"/>
                  <a:pt x="620947" y="2265307"/>
                  <a:pt x="592200" y="2271057"/>
                </a:cubicBezTo>
                <a:lnTo>
                  <a:pt x="293225" y="2173315"/>
                </a:lnTo>
                <a:cubicBezTo>
                  <a:pt x="281726" y="2161816"/>
                  <a:pt x="270227" y="2144567"/>
                  <a:pt x="258728" y="2121569"/>
                </a:cubicBezTo>
                <a:close/>
                <a:moveTo>
                  <a:pt x="247229" y="2092822"/>
                </a:moveTo>
                <a:cubicBezTo>
                  <a:pt x="241480" y="2075573"/>
                  <a:pt x="235730" y="2058325"/>
                  <a:pt x="229980" y="2035327"/>
                </a:cubicBezTo>
                <a:lnTo>
                  <a:pt x="730188" y="2196313"/>
                </a:lnTo>
                <a:cubicBezTo>
                  <a:pt x="718689" y="2207812"/>
                  <a:pt x="701440" y="2219311"/>
                  <a:pt x="684192" y="2230810"/>
                </a:cubicBezTo>
                <a:lnTo>
                  <a:pt x="247229" y="2092822"/>
                </a:lnTo>
                <a:close/>
                <a:moveTo>
                  <a:pt x="419714" y="2322802"/>
                </a:moveTo>
                <a:cubicBezTo>
                  <a:pt x="459961" y="2334301"/>
                  <a:pt x="494458" y="2357299"/>
                  <a:pt x="528955" y="2386047"/>
                </a:cubicBezTo>
                <a:lnTo>
                  <a:pt x="298975" y="2311303"/>
                </a:lnTo>
                <a:cubicBezTo>
                  <a:pt x="339221" y="2305554"/>
                  <a:pt x="379468" y="2311303"/>
                  <a:pt x="419714" y="2322802"/>
                </a:cubicBezTo>
                <a:close/>
                <a:moveTo>
                  <a:pt x="620947" y="2552783"/>
                </a:moveTo>
                <a:lnTo>
                  <a:pt x="126489" y="2391796"/>
                </a:lnTo>
                <a:cubicBezTo>
                  <a:pt x="143738" y="2380297"/>
                  <a:pt x="155237" y="2368798"/>
                  <a:pt x="172485" y="2357299"/>
                </a:cubicBezTo>
                <a:lnTo>
                  <a:pt x="603699" y="2495287"/>
                </a:lnTo>
                <a:cubicBezTo>
                  <a:pt x="609448" y="2512536"/>
                  <a:pt x="615198" y="2529785"/>
                  <a:pt x="620947" y="2552783"/>
                </a:cubicBezTo>
                <a:close/>
                <a:moveTo>
                  <a:pt x="189734" y="2340051"/>
                </a:moveTo>
                <a:cubicBezTo>
                  <a:pt x="212732" y="2328552"/>
                  <a:pt x="241480" y="2317053"/>
                  <a:pt x="270227" y="2311303"/>
                </a:cubicBezTo>
                <a:lnTo>
                  <a:pt x="546204" y="2403295"/>
                </a:lnTo>
                <a:cubicBezTo>
                  <a:pt x="563452" y="2426294"/>
                  <a:pt x="580701" y="2449291"/>
                  <a:pt x="592200" y="2472290"/>
                </a:cubicBezTo>
                <a:lnTo>
                  <a:pt x="189734" y="2340051"/>
                </a:lnTo>
                <a:close/>
                <a:moveTo>
                  <a:pt x="80493" y="2443542"/>
                </a:moveTo>
                <a:cubicBezTo>
                  <a:pt x="91992" y="2432043"/>
                  <a:pt x="97742" y="2414794"/>
                  <a:pt x="109241" y="2403295"/>
                </a:cubicBezTo>
                <a:lnTo>
                  <a:pt x="620947" y="2570031"/>
                </a:lnTo>
                <a:cubicBezTo>
                  <a:pt x="620947" y="2587280"/>
                  <a:pt x="620947" y="2604528"/>
                  <a:pt x="620947" y="2621777"/>
                </a:cubicBezTo>
                <a:lnTo>
                  <a:pt x="80493" y="2443542"/>
                </a:lnTo>
                <a:close/>
                <a:moveTo>
                  <a:pt x="431213" y="2271057"/>
                </a:moveTo>
                <a:cubicBezTo>
                  <a:pt x="385217" y="2259558"/>
                  <a:pt x="350720" y="2230810"/>
                  <a:pt x="316223" y="2202063"/>
                </a:cubicBezTo>
                <a:lnTo>
                  <a:pt x="563452" y="2282556"/>
                </a:lnTo>
                <a:cubicBezTo>
                  <a:pt x="523205" y="2288305"/>
                  <a:pt x="477209" y="2288305"/>
                  <a:pt x="431213" y="2271057"/>
                </a:cubicBezTo>
                <a:close/>
                <a:moveTo>
                  <a:pt x="747436" y="2190563"/>
                </a:moveTo>
                <a:lnTo>
                  <a:pt x="229980" y="2023828"/>
                </a:lnTo>
                <a:cubicBezTo>
                  <a:pt x="229980" y="2006579"/>
                  <a:pt x="229980" y="1989331"/>
                  <a:pt x="229980" y="1972082"/>
                </a:cubicBezTo>
                <a:lnTo>
                  <a:pt x="781933" y="2150317"/>
                </a:lnTo>
                <a:cubicBezTo>
                  <a:pt x="770434" y="2161816"/>
                  <a:pt x="758936" y="2173315"/>
                  <a:pt x="747436" y="2190563"/>
                </a:cubicBezTo>
                <a:close/>
                <a:moveTo>
                  <a:pt x="632446" y="1650110"/>
                </a:moveTo>
                <a:cubicBezTo>
                  <a:pt x="586450" y="1638611"/>
                  <a:pt x="551953" y="1609863"/>
                  <a:pt x="517456" y="1581115"/>
                </a:cubicBezTo>
                <a:lnTo>
                  <a:pt x="764685" y="1661608"/>
                </a:lnTo>
                <a:cubicBezTo>
                  <a:pt x="724438" y="1667358"/>
                  <a:pt x="678442" y="1667358"/>
                  <a:pt x="632446" y="1650110"/>
                </a:cubicBezTo>
                <a:close/>
                <a:moveTo>
                  <a:pt x="948669" y="1569616"/>
                </a:moveTo>
                <a:lnTo>
                  <a:pt x="431213" y="1402881"/>
                </a:lnTo>
                <a:cubicBezTo>
                  <a:pt x="431213" y="1385632"/>
                  <a:pt x="431213" y="1368384"/>
                  <a:pt x="431213" y="1351135"/>
                </a:cubicBezTo>
                <a:lnTo>
                  <a:pt x="983166" y="1529370"/>
                </a:lnTo>
                <a:cubicBezTo>
                  <a:pt x="965918" y="1540869"/>
                  <a:pt x="960168" y="1558117"/>
                  <a:pt x="948669" y="1569616"/>
                </a:cubicBezTo>
                <a:close/>
                <a:moveTo>
                  <a:pt x="833679" y="1029162"/>
                </a:moveTo>
                <a:cubicBezTo>
                  <a:pt x="787683" y="1011914"/>
                  <a:pt x="753186" y="988916"/>
                  <a:pt x="718689" y="960168"/>
                </a:cubicBezTo>
                <a:lnTo>
                  <a:pt x="965918" y="1040661"/>
                </a:lnTo>
                <a:cubicBezTo>
                  <a:pt x="925671" y="1046411"/>
                  <a:pt x="879675" y="1046411"/>
                  <a:pt x="833679" y="1029162"/>
                </a:cubicBezTo>
                <a:close/>
                <a:moveTo>
                  <a:pt x="1149902" y="948669"/>
                </a:moveTo>
                <a:lnTo>
                  <a:pt x="632446" y="781933"/>
                </a:lnTo>
                <a:cubicBezTo>
                  <a:pt x="632446" y="764685"/>
                  <a:pt x="632446" y="747436"/>
                  <a:pt x="632446" y="730188"/>
                </a:cubicBezTo>
                <a:lnTo>
                  <a:pt x="1184399" y="908423"/>
                </a:lnTo>
                <a:cubicBezTo>
                  <a:pt x="1167151" y="919922"/>
                  <a:pt x="1161401" y="937170"/>
                  <a:pt x="1149902" y="948669"/>
                </a:cubicBezTo>
                <a:close/>
                <a:moveTo>
                  <a:pt x="919922" y="339221"/>
                </a:moveTo>
                <a:lnTo>
                  <a:pt x="1167151" y="419714"/>
                </a:lnTo>
                <a:cubicBezTo>
                  <a:pt x="1121155" y="425464"/>
                  <a:pt x="1075159" y="425464"/>
                  <a:pt x="1034912" y="408215"/>
                </a:cubicBezTo>
                <a:cubicBezTo>
                  <a:pt x="988916" y="396716"/>
                  <a:pt x="954419" y="373718"/>
                  <a:pt x="919922" y="339221"/>
                </a:cubicBezTo>
                <a:close/>
                <a:moveTo>
                  <a:pt x="1201648" y="419714"/>
                </a:moveTo>
                <a:lnTo>
                  <a:pt x="902673" y="321973"/>
                </a:lnTo>
                <a:cubicBezTo>
                  <a:pt x="885425" y="304724"/>
                  <a:pt x="873926" y="287476"/>
                  <a:pt x="862427" y="264478"/>
                </a:cubicBezTo>
                <a:cubicBezTo>
                  <a:pt x="862427" y="258728"/>
                  <a:pt x="862427" y="258728"/>
                  <a:pt x="856677" y="252978"/>
                </a:cubicBezTo>
                <a:lnTo>
                  <a:pt x="1270642" y="385217"/>
                </a:lnTo>
                <a:cubicBezTo>
                  <a:pt x="1270642" y="385217"/>
                  <a:pt x="1264892" y="390967"/>
                  <a:pt x="1264892" y="390967"/>
                </a:cubicBezTo>
                <a:cubicBezTo>
                  <a:pt x="1241895" y="402466"/>
                  <a:pt x="1218896" y="413965"/>
                  <a:pt x="1201648" y="41971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42" name="Google Shape;1742;p102"/>
          <p:cNvGrpSpPr/>
          <p:nvPr/>
        </p:nvGrpSpPr>
        <p:grpSpPr>
          <a:xfrm>
            <a:off x="2706071" y="4301089"/>
            <a:ext cx="1552367" cy="1172900"/>
            <a:chOff x="6825124" y="1054452"/>
            <a:chExt cx="1552367" cy="1172900"/>
          </a:xfrm>
        </p:grpSpPr>
        <p:grpSp>
          <p:nvGrpSpPr>
            <p:cNvPr id="1743" name="Google Shape;1743;p102"/>
            <p:cNvGrpSpPr/>
            <p:nvPr/>
          </p:nvGrpSpPr>
          <p:grpSpPr>
            <a:xfrm>
              <a:off x="7348329" y="1991622"/>
              <a:ext cx="505957" cy="235730"/>
              <a:chOff x="7348329" y="1991622"/>
              <a:chExt cx="505957" cy="235730"/>
            </a:xfrm>
          </p:grpSpPr>
          <p:sp>
            <p:nvSpPr>
              <p:cNvPr id="1744" name="Google Shape;1744;p102"/>
              <p:cNvSpPr/>
              <p:nvPr/>
            </p:nvSpPr>
            <p:spPr>
              <a:xfrm>
                <a:off x="7480568" y="1991622"/>
                <a:ext cx="241479" cy="149487"/>
              </a:xfrm>
              <a:custGeom>
                <a:avLst/>
                <a:gdLst/>
                <a:ahLst/>
                <a:cxnLst/>
                <a:rect l="l" t="t" r="r" b="b"/>
                <a:pathLst>
                  <a:path w="241479" h="149487" extrusionOk="0">
                    <a:moveTo>
                      <a:pt x="28748" y="0"/>
                    </a:moveTo>
                    <a:lnTo>
                      <a:pt x="0" y="149487"/>
                    </a:lnTo>
                    <a:lnTo>
                      <a:pt x="241479" y="149487"/>
                    </a:lnTo>
                    <a:lnTo>
                      <a:pt x="212732" y="0"/>
                    </a:lnTo>
                    <a:close/>
                  </a:path>
                </a:pathLst>
              </a:custGeom>
              <a:solidFill>
                <a:srgbClr val="FFC00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5" name="Google Shape;1745;p102"/>
              <p:cNvSpPr/>
              <p:nvPr/>
            </p:nvSpPr>
            <p:spPr>
              <a:xfrm>
                <a:off x="7348329" y="2181356"/>
                <a:ext cx="505957" cy="45996"/>
              </a:xfrm>
              <a:custGeom>
                <a:avLst/>
                <a:gdLst/>
                <a:ahLst/>
                <a:cxnLst/>
                <a:rect l="l" t="t" r="r" b="b"/>
                <a:pathLst>
                  <a:path w="505957" h="45996" extrusionOk="0">
                    <a:moveTo>
                      <a:pt x="505957" y="22998"/>
                    </a:moveTo>
                    <a:cubicBezTo>
                      <a:pt x="505957" y="11499"/>
                      <a:pt x="488708" y="0"/>
                      <a:pt x="471460" y="0"/>
                    </a:cubicBezTo>
                    <a:lnTo>
                      <a:pt x="34497" y="0"/>
                    </a:lnTo>
                    <a:cubicBezTo>
                      <a:pt x="17249" y="0"/>
                      <a:pt x="0" y="11499"/>
                      <a:pt x="0" y="22998"/>
                    </a:cubicBezTo>
                    <a:lnTo>
                      <a:pt x="0" y="22998"/>
                    </a:lnTo>
                    <a:lnTo>
                      <a:pt x="0" y="22998"/>
                    </a:lnTo>
                    <a:lnTo>
                      <a:pt x="0" y="45996"/>
                    </a:lnTo>
                    <a:lnTo>
                      <a:pt x="34497" y="45996"/>
                    </a:lnTo>
                    <a:lnTo>
                      <a:pt x="471460" y="45996"/>
                    </a:lnTo>
                    <a:lnTo>
                      <a:pt x="505957" y="45996"/>
                    </a:lnTo>
                    <a:lnTo>
                      <a:pt x="505957" y="22998"/>
                    </a:lnTo>
                    <a:lnTo>
                      <a:pt x="505957" y="22998"/>
                    </a:lnTo>
                    <a:lnTo>
                      <a:pt x="505957" y="22998"/>
                    </a:lnTo>
                    <a:close/>
                  </a:path>
                </a:pathLst>
              </a:custGeom>
              <a:solidFill>
                <a:srgbClr val="FFC00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746" name="Google Shape;1746;p102"/>
            <p:cNvSpPr/>
            <p:nvPr/>
          </p:nvSpPr>
          <p:spPr>
            <a:xfrm>
              <a:off x="6825124" y="1054452"/>
              <a:ext cx="1552367" cy="914172"/>
            </a:xfrm>
            <a:custGeom>
              <a:avLst/>
              <a:gdLst/>
              <a:ahLst/>
              <a:cxnLst/>
              <a:rect l="l" t="t" r="r" b="b"/>
              <a:pathLst>
                <a:path w="1552367" h="914172" extrusionOk="0">
                  <a:moveTo>
                    <a:pt x="1517871" y="0"/>
                  </a:moveTo>
                  <a:lnTo>
                    <a:pt x="34497" y="0"/>
                  </a:lnTo>
                  <a:cubicBezTo>
                    <a:pt x="11499" y="0"/>
                    <a:pt x="0" y="11499"/>
                    <a:pt x="0" y="34497"/>
                  </a:cubicBezTo>
                  <a:lnTo>
                    <a:pt x="0" y="879675"/>
                  </a:lnTo>
                  <a:cubicBezTo>
                    <a:pt x="0" y="896924"/>
                    <a:pt x="17248" y="914172"/>
                    <a:pt x="34497" y="914172"/>
                  </a:cubicBezTo>
                  <a:lnTo>
                    <a:pt x="1517871" y="914172"/>
                  </a:lnTo>
                  <a:cubicBezTo>
                    <a:pt x="1540869" y="914172"/>
                    <a:pt x="1552368" y="902673"/>
                    <a:pt x="1552368" y="879675"/>
                  </a:cubicBezTo>
                  <a:lnTo>
                    <a:pt x="1552368" y="34497"/>
                  </a:lnTo>
                  <a:cubicBezTo>
                    <a:pt x="1552368" y="17249"/>
                    <a:pt x="1535119" y="0"/>
                    <a:pt x="1517871" y="0"/>
                  </a:cubicBezTo>
                  <a:close/>
                  <a:moveTo>
                    <a:pt x="1512121" y="827930"/>
                  </a:moveTo>
                  <a:cubicBezTo>
                    <a:pt x="1512121" y="845178"/>
                    <a:pt x="1494873" y="862427"/>
                    <a:pt x="1471875" y="862427"/>
                  </a:cubicBezTo>
                  <a:lnTo>
                    <a:pt x="80493" y="862427"/>
                  </a:lnTo>
                  <a:cubicBezTo>
                    <a:pt x="57495" y="862427"/>
                    <a:pt x="40246" y="845178"/>
                    <a:pt x="40246" y="827930"/>
                  </a:cubicBezTo>
                  <a:lnTo>
                    <a:pt x="40246" y="86243"/>
                  </a:lnTo>
                  <a:cubicBezTo>
                    <a:pt x="40246" y="68994"/>
                    <a:pt x="57495" y="51746"/>
                    <a:pt x="80493" y="51746"/>
                  </a:cubicBezTo>
                  <a:lnTo>
                    <a:pt x="1477624" y="51746"/>
                  </a:lnTo>
                  <a:cubicBezTo>
                    <a:pt x="1500622" y="51746"/>
                    <a:pt x="1517871" y="68994"/>
                    <a:pt x="1517871" y="86243"/>
                  </a:cubicBezTo>
                  <a:lnTo>
                    <a:pt x="1517871" y="827930"/>
                  </a:lnTo>
                  <a:close/>
                </a:path>
              </a:pathLst>
            </a:custGeom>
            <a:solidFill>
              <a:srgbClr val="FFC00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747" name="Google Shape;1747;p102"/>
          <p:cNvGrpSpPr/>
          <p:nvPr/>
        </p:nvGrpSpPr>
        <p:grpSpPr>
          <a:xfrm>
            <a:off x="5478847" y="1152355"/>
            <a:ext cx="874654" cy="994665"/>
            <a:chOff x="8555726" y="2675814"/>
            <a:chExt cx="874654" cy="994665"/>
          </a:xfrm>
        </p:grpSpPr>
        <p:sp>
          <p:nvSpPr>
            <p:cNvPr id="1748" name="Google Shape;1748;p102"/>
            <p:cNvSpPr/>
            <p:nvPr/>
          </p:nvSpPr>
          <p:spPr>
            <a:xfrm>
              <a:off x="8555726" y="3520992"/>
              <a:ext cx="149487" cy="149487"/>
            </a:xfrm>
            <a:custGeom>
              <a:avLst/>
              <a:gdLst/>
              <a:ahLst/>
              <a:cxnLst/>
              <a:rect l="l" t="t" r="r" b="b"/>
              <a:pathLst>
                <a:path w="149487" h="149487" extrusionOk="0">
                  <a:moveTo>
                    <a:pt x="114990" y="22998"/>
                  </a:moveTo>
                  <a:lnTo>
                    <a:pt x="120740" y="17249"/>
                  </a:lnTo>
                  <a:cubicBezTo>
                    <a:pt x="109241" y="5750"/>
                    <a:pt x="91992" y="0"/>
                    <a:pt x="74744" y="0"/>
                  </a:cubicBezTo>
                  <a:cubicBezTo>
                    <a:pt x="34497" y="0"/>
                    <a:pt x="0" y="34497"/>
                    <a:pt x="0" y="74744"/>
                  </a:cubicBezTo>
                  <a:cubicBezTo>
                    <a:pt x="0" y="114990"/>
                    <a:pt x="34497" y="149487"/>
                    <a:pt x="74744" y="149487"/>
                  </a:cubicBezTo>
                  <a:cubicBezTo>
                    <a:pt x="114990" y="149487"/>
                    <a:pt x="149487" y="114990"/>
                    <a:pt x="149487" y="74744"/>
                  </a:cubicBezTo>
                  <a:cubicBezTo>
                    <a:pt x="149487" y="63245"/>
                    <a:pt x="149487" y="57495"/>
                    <a:pt x="143738" y="45996"/>
                  </a:cubicBezTo>
                  <a:lnTo>
                    <a:pt x="137988" y="51746"/>
                  </a:lnTo>
                  <a:lnTo>
                    <a:pt x="114990" y="22998"/>
                  </a:ln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9" name="Google Shape;1749;p102"/>
            <p:cNvSpPr/>
            <p:nvPr/>
          </p:nvSpPr>
          <p:spPr>
            <a:xfrm>
              <a:off x="8664967" y="2675814"/>
              <a:ext cx="765413" cy="988915"/>
            </a:xfrm>
            <a:custGeom>
              <a:avLst/>
              <a:gdLst/>
              <a:ahLst/>
              <a:cxnLst/>
              <a:rect l="l" t="t" r="r" b="b"/>
              <a:pathLst>
                <a:path w="765413" h="988915" extrusionOk="0">
                  <a:moveTo>
                    <a:pt x="695691" y="833679"/>
                  </a:moveTo>
                  <a:cubicBezTo>
                    <a:pt x="684192" y="833679"/>
                    <a:pt x="672693" y="839428"/>
                    <a:pt x="661193" y="845178"/>
                  </a:cubicBezTo>
                  <a:lnTo>
                    <a:pt x="425464" y="632446"/>
                  </a:lnTo>
                  <a:cubicBezTo>
                    <a:pt x="431213" y="620947"/>
                    <a:pt x="431213" y="615197"/>
                    <a:pt x="431213" y="603699"/>
                  </a:cubicBezTo>
                  <a:cubicBezTo>
                    <a:pt x="431213" y="557702"/>
                    <a:pt x="396716" y="517456"/>
                    <a:pt x="350720" y="511706"/>
                  </a:cubicBezTo>
                  <a:lnTo>
                    <a:pt x="350720" y="143738"/>
                  </a:lnTo>
                  <a:cubicBezTo>
                    <a:pt x="379468" y="132239"/>
                    <a:pt x="402466" y="109241"/>
                    <a:pt x="402466" y="74744"/>
                  </a:cubicBezTo>
                  <a:cubicBezTo>
                    <a:pt x="402466" y="34497"/>
                    <a:pt x="367969" y="0"/>
                    <a:pt x="327722" y="0"/>
                  </a:cubicBezTo>
                  <a:cubicBezTo>
                    <a:pt x="287476" y="0"/>
                    <a:pt x="252979" y="34497"/>
                    <a:pt x="252979" y="74744"/>
                  </a:cubicBezTo>
                  <a:cubicBezTo>
                    <a:pt x="252979" y="109241"/>
                    <a:pt x="275976" y="137988"/>
                    <a:pt x="304724" y="143738"/>
                  </a:cubicBezTo>
                  <a:lnTo>
                    <a:pt x="304724" y="511706"/>
                  </a:lnTo>
                  <a:cubicBezTo>
                    <a:pt x="258728" y="523205"/>
                    <a:pt x="224231" y="557702"/>
                    <a:pt x="224231" y="603699"/>
                  </a:cubicBezTo>
                  <a:cubicBezTo>
                    <a:pt x="224231" y="615197"/>
                    <a:pt x="229980" y="620947"/>
                    <a:pt x="229980" y="632446"/>
                  </a:cubicBezTo>
                  <a:lnTo>
                    <a:pt x="0" y="868176"/>
                  </a:lnTo>
                  <a:cubicBezTo>
                    <a:pt x="11499" y="873925"/>
                    <a:pt x="17248" y="885424"/>
                    <a:pt x="22998" y="896924"/>
                  </a:cubicBezTo>
                  <a:lnTo>
                    <a:pt x="247229" y="666943"/>
                  </a:lnTo>
                  <a:cubicBezTo>
                    <a:pt x="264477" y="689941"/>
                    <a:pt x="293225" y="701440"/>
                    <a:pt x="321973" y="701440"/>
                  </a:cubicBezTo>
                  <a:cubicBezTo>
                    <a:pt x="350720" y="701440"/>
                    <a:pt x="379468" y="689941"/>
                    <a:pt x="396716" y="666943"/>
                  </a:cubicBezTo>
                  <a:lnTo>
                    <a:pt x="626697" y="873925"/>
                  </a:lnTo>
                  <a:cubicBezTo>
                    <a:pt x="620947" y="885424"/>
                    <a:pt x="615198" y="896924"/>
                    <a:pt x="615198" y="914172"/>
                  </a:cubicBezTo>
                  <a:cubicBezTo>
                    <a:pt x="615198" y="954419"/>
                    <a:pt x="649694" y="988916"/>
                    <a:pt x="689941" y="988916"/>
                  </a:cubicBezTo>
                  <a:cubicBezTo>
                    <a:pt x="730188" y="988916"/>
                    <a:pt x="764685" y="954419"/>
                    <a:pt x="764685" y="914172"/>
                  </a:cubicBezTo>
                  <a:cubicBezTo>
                    <a:pt x="770435" y="868176"/>
                    <a:pt x="741687" y="833679"/>
                    <a:pt x="695691" y="8336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750" name="Google Shape;1750;p102"/>
          <p:cNvSpPr/>
          <p:nvPr/>
        </p:nvSpPr>
        <p:spPr>
          <a:xfrm>
            <a:off x="5636015" y="2762661"/>
            <a:ext cx="1228730" cy="956041"/>
          </a:xfrm>
          <a:custGeom>
            <a:avLst/>
            <a:gdLst/>
            <a:ahLst/>
            <a:cxnLst/>
            <a:rect l="l" t="t" r="r" b="b"/>
            <a:pathLst>
              <a:path w="1228730" h="956041" extrusionOk="0">
                <a:moveTo>
                  <a:pt x="1173711" y="6561"/>
                </a:moveTo>
                <a:cubicBezTo>
                  <a:pt x="1127716" y="-10688"/>
                  <a:pt x="1081720" y="6561"/>
                  <a:pt x="1064471" y="52557"/>
                </a:cubicBezTo>
                <a:cubicBezTo>
                  <a:pt x="1058721" y="64056"/>
                  <a:pt x="1058721" y="81305"/>
                  <a:pt x="1058721" y="92804"/>
                </a:cubicBezTo>
                <a:lnTo>
                  <a:pt x="725250" y="248040"/>
                </a:lnTo>
                <a:cubicBezTo>
                  <a:pt x="713750" y="242291"/>
                  <a:pt x="708001" y="230792"/>
                  <a:pt x="696503" y="225042"/>
                </a:cubicBezTo>
                <a:cubicBezTo>
                  <a:pt x="644757" y="202044"/>
                  <a:pt x="593011" y="225042"/>
                  <a:pt x="558514" y="265289"/>
                </a:cubicBezTo>
                <a:lnTo>
                  <a:pt x="167547" y="104303"/>
                </a:lnTo>
                <a:cubicBezTo>
                  <a:pt x="173297" y="69806"/>
                  <a:pt x="150299" y="29559"/>
                  <a:pt x="115802" y="18060"/>
                </a:cubicBezTo>
                <a:cubicBezTo>
                  <a:pt x="69805" y="811"/>
                  <a:pt x="23810" y="18060"/>
                  <a:pt x="6561" y="64056"/>
                </a:cubicBezTo>
                <a:cubicBezTo>
                  <a:pt x="-10687" y="110052"/>
                  <a:pt x="6561" y="156048"/>
                  <a:pt x="52557" y="173297"/>
                </a:cubicBezTo>
                <a:cubicBezTo>
                  <a:pt x="87054" y="190545"/>
                  <a:pt x="127300" y="173297"/>
                  <a:pt x="150299" y="150299"/>
                </a:cubicBezTo>
                <a:lnTo>
                  <a:pt x="541266" y="311285"/>
                </a:lnTo>
                <a:cubicBezTo>
                  <a:pt x="535516" y="334283"/>
                  <a:pt x="541266" y="357281"/>
                  <a:pt x="547015" y="380279"/>
                </a:cubicBezTo>
                <a:lnTo>
                  <a:pt x="294036" y="644757"/>
                </a:lnTo>
                <a:cubicBezTo>
                  <a:pt x="282538" y="639007"/>
                  <a:pt x="271038" y="633258"/>
                  <a:pt x="253790" y="639007"/>
                </a:cubicBezTo>
                <a:cubicBezTo>
                  <a:pt x="207794" y="644757"/>
                  <a:pt x="173297" y="685003"/>
                  <a:pt x="173297" y="730999"/>
                </a:cubicBezTo>
                <a:cubicBezTo>
                  <a:pt x="179046" y="776995"/>
                  <a:pt x="219293" y="811492"/>
                  <a:pt x="265289" y="811492"/>
                </a:cubicBezTo>
                <a:cubicBezTo>
                  <a:pt x="311285" y="805743"/>
                  <a:pt x="345782" y="765496"/>
                  <a:pt x="345782" y="719500"/>
                </a:cubicBezTo>
                <a:cubicBezTo>
                  <a:pt x="345782" y="702252"/>
                  <a:pt x="340033" y="690753"/>
                  <a:pt x="328533" y="679254"/>
                </a:cubicBezTo>
                <a:lnTo>
                  <a:pt x="575763" y="426275"/>
                </a:lnTo>
                <a:cubicBezTo>
                  <a:pt x="587261" y="437774"/>
                  <a:pt x="593011" y="443524"/>
                  <a:pt x="610260" y="449273"/>
                </a:cubicBezTo>
                <a:cubicBezTo>
                  <a:pt x="621759" y="455023"/>
                  <a:pt x="633258" y="455023"/>
                  <a:pt x="644757" y="455023"/>
                </a:cubicBezTo>
                <a:lnTo>
                  <a:pt x="794244" y="799993"/>
                </a:lnTo>
                <a:cubicBezTo>
                  <a:pt x="776995" y="811492"/>
                  <a:pt x="765497" y="822991"/>
                  <a:pt x="759747" y="840240"/>
                </a:cubicBezTo>
                <a:cubicBezTo>
                  <a:pt x="742498" y="886236"/>
                  <a:pt x="759747" y="932232"/>
                  <a:pt x="805743" y="949481"/>
                </a:cubicBezTo>
                <a:cubicBezTo>
                  <a:pt x="851739" y="966729"/>
                  <a:pt x="897736" y="949481"/>
                  <a:pt x="914983" y="903485"/>
                </a:cubicBezTo>
                <a:cubicBezTo>
                  <a:pt x="932232" y="857488"/>
                  <a:pt x="914983" y="811492"/>
                  <a:pt x="868988" y="794244"/>
                </a:cubicBezTo>
                <a:cubicBezTo>
                  <a:pt x="857488" y="788494"/>
                  <a:pt x="845989" y="788494"/>
                  <a:pt x="834491" y="788494"/>
                </a:cubicBezTo>
                <a:lnTo>
                  <a:pt x="690753" y="449273"/>
                </a:lnTo>
                <a:cubicBezTo>
                  <a:pt x="719500" y="437774"/>
                  <a:pt x="748248" y="420526"/>
                  <a:pt x="759747" y="386029"/>
                </a:cubicBezTo>
                <a:cubicBezTo>
                  <a:pt x="771246" y="357281"/>
                  <a:pt x="771246" y="322784"/>
                  <a:pt x="753998" y="294036"/>
                </a:cubicBezTo>
                <a:lnTo>
                  <a:pt x="1075970" y="144549"/>
                </a:lnTo>
                <a:cubicBezTo>
                  <a:pt x="1087469" y="156048"/>
                  <a:pt x="1093219" y="167547"/>
                  <a:pt x="1110467" y="173297"/>
                </a:cubicBezTo>
                <a:cubicBezTo>
                  <a:pt x="1156464" y="190545"/>
                  <a:pt x="1202459" y="173297"/>
                  <a:pt x="1219708" y="127301"/>
                </a:cubicBezTo>
                <a:cubicBezTo>
                  <a:pt x="1242706" y="75555"/>
                  <a:pt x="1219708" y="23809"/>
                  <a:pt x="1173711" y="6561"/>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51" name="Google Shape;1751;p102"/>
          <p:cNvGrpSpPr/>
          <p:nvPr/>
        </p:nvGrpSpPr>
        <p:grpSpPr>
          <a:xfrm>
            <a:off x="764998" y="4418565"/>
            <a:ext cx="1506841" cy="1138402"/>
            <a:chOff x="6870650" y="2417086"/>
            <a:chExt cx="1506841" cy="1138402"/>
          </a:xfrm>
        </p:grpSpPr>
        <p:sp>
          <p:nvSpPr>
            <p:cNvPr id="1752" name="Google Shape;1752;p102"/>
            <p:cNvSpPr/>
            <p:nvPr/>
          </p:nvSpPr>
          <p:spPr>
            <a:xfrm>
              <a:off x="6973044" y="2417086"/>
              <a:ext cx="283293" cy="919921"/>
            </a:xfrm>
            <a:custGeom>
              <a:avLst/>
              <a:gdLst/>
              <a:ahLst/>
              <a:cxnLst/>
              <a:rect l="l" t="t" r="r" b="b"/>
              <a:pathLst>
                <a:path w="283293" h="919921" extrusionOk="0">
                  <a:moveTo>
                    <a:pt x="13066" y="34497"/>
                  </a:moveTo>
                  <a:lnTo>
                    <a:pt x="30315" y="34497"/>
                  </a:lnTo>
                  <a:lnTo>
                    <a:pt x="30315" y="816430"/>
                  </a:lnTo>
                  <a:cubicBezTo>
                    <a:pt x="30315" y="873926"/>
                    <a:pt x="76311" y="919922"/>
                    <a:pt x="133806" y="919922"/>
                  </a:cubicBezTo>
                  <a:cubicBezTo>
                    <a:pt x="191301" y="919922"/>
                    <a:pt x="237297" y="873926"/>
                    <a:pt x="237297" y="816430"/>
                  </a:cubicBezTo>
                  <a:lnTo>
                    <a:pt x="237297" y="91992"/>
                  </a:lnTo>
                  <a:lnTo>
                    <a:pt x="266044" y="34497"/>
                  </a:lnTo>
                  <a:cubicBezTo>
                    <a:pt x="271794" y="34497"/>
                    <a:pt x="283293" y="28748"/>
                    <a:pt x="283293" y="17249"/>
                  </a:cubicBezTo>
                  <a:cubicBezTo>
                    <a:pt x="283293" y="11499"/>
                    <a:pt x="277544" y="0"/>
                    <a:pt x="266044" y="0"/>
                  </a:cubicBezTo>
                  <a:lnTo>
                    <a:pt x="18816" y="0"/>
                  </a:lnTo>
                  <a:cubicBezTo>
                    <a:pt x="7316" y="0"/>
                    <a:pt x="1567" y="5750"/>
                    <a:pt x="1567" y="17249"/>
                  </a:cubicBezTo>
                  <a:cubicBezTo>
                    <a:pt x="-4182" y="22998"/>
                    <a:pt x="7316" y="34497"/>
                    <a:pt x="13066" y="34497"/>
                  </a:cubicBezTo>
                  <a:close/>
                  <a:moveTo>
                    <a:pt x="41813" y="34497"/>
                  </a:moveTo>
                  <a:lnTo>
                    <a:pt x="225798" y="34497"/>
                  </a:lnTo>
                  <a:lnTo>
                    <a:pt x="225798" y="373718"/>
                  </a:lnTo>
                  <a:lnTo>
                    <a:pt x="41813" y="373718"/>
                  </a:lnTo>
                  <a:lnTo>
                    <a:pt x="41813"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3" name="Google Shape;1753;p102"/>
            <p:cNvSpPr/>
            <p:nvPr/>
          </p:nvSpPr>
          <p:spPr>
            <a:xfrm>
              <a:off x="7354078" y="2417086"/>
              <a:ext cx="281726" cy="919921"/>
            </a:xfrm>
            <a:custGeom>
              <a:avLst/>
              <a:gdLst/>
              <a:ahLst/>
              <a:cxnLst/>
              <a:rect l="l" t="t" r="r" b="b"/>
              <a:pathLst>
                <a:path w="281726" h="919921" extrusionOk="0">
                  <a:moveTo>
                    <a:pt x="17249" y="34497"/>
                  </a:moveTo>
                  <a:lnTo>
                    <a:pt x="28748" y="34497"/>
                  </a:lnTo>
                  <a:lnTo>
                    <a:pt x="28748" y="816430"/>
                  </a:lnTo>
                  <a:cubicBezTo>
                    <a:pt x="28748" y="873926"/>
                    <a:pt x="74744" y="919922"/>
                    <a:pt x="132239" y="919922"/>
                  </a:cubicBezTo>
                  <a:cubicBezTo>
                    <a:pt x="189734" y="919922"/>
                    <a:pt x="235730" y="873926"/>
                    <a:pt x="235730" y="816430"/>
                  </a:cubicBezTo>
                  <a:lnTo>
                    <a:pt x="235730" y="91992"/>
                  </a:lnTo>
                  <a:lnTo>
                    <a:pt x="264477" y="34497"/>
                  </a:lnTo>
                  <a:cubicBezTo>
                    <a:pt x="270227" y="34497"/>
                    <a:pt x="281726" y="28748"/>
                    <a:pt x="281726" y="17249"/>
                  </a:cubicBezTo>
                  <a:cubicBezTo>
                    <a:pt x="281726" y="11499"/>
                    <a:pt x="275977" y="0"/>
                    <a:pt x="264477" y="0"/>
                  </a:cubicBezTo>
                  <a:lnTo>
                    <a:pt x="17249" y="0"/>
                  </a:lnTo>
                  <a:cubicBezTo>
                    <a:pt x="5749" y="0"/>
                    <a:pt x="0" y="5750"/>
                    <a:pt x="0" y="17249"/>
                  </a:cubicBezTo>
                  <a:cubicBezTo>
                    <a:pt x="0" y="22998"/>
                    <a:pt x="5749" y="34497"/>
                    <a:pt x="17249" y="34497"/>
                  </a:cubicBezTo>
                  <a:close/>
                  <a:moveTo>
                    <a:pt x="40247" y="34497"/>
                  </a:moveTo>
                  <a:lnTo>
                    <a:pt x="224231" y="34497"/>
                  </a:lnTo>
                  <a:lnTo>
                    <a:pt x="224231" y="373718"/>
                  </a:lnTo>
                  <a:lnTo>
                    <a:pt x="40247" y="373718"/>
                  </a:lnTo>
                  <a:lnTo>
                    <a:pt x="40247"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4" name="Google Shape;1754;p102"/>
            <p:cNvSpPr/>
            <p:nvPr/>
          </p:nvSpPr>
          <p:spPr>
            <a:xfrm>
              <a:off x="7710548" y="2417086"/>
              <a:ext cx="281725" cy="919921"/>
            </a:xfrm>
            <a:custGeom>
              <a:avLst/>
              <a:gdLst/>
              <a:ahLst/>
              <a:cxnLst/>
              <a:rect l="l" t="t" r="r" b="b"/>
              <a:pathLst>
                <a:path w="281725" h="919921" extrusionOk="0">
                  <a:moveTo>
                    <a:pt x="17248" y="34497"/>
                  </a:moveTo>
                  <a:lnTo>
                    <a:pt x="28748" y="34497"/>
                  </a:lnTo>
                  <a:lnTo>
                    <a:pt x="28748" y="816430"/>
                  </a:lnTo>
                  <a:cubicBezTo>
                    <a:pt x="28748" y="873926"/>
                    <a:pt x="74743" y="919922"/>
                    <a:pt x="132238" y="919922"/>
                  </a:cubicBezTo>
                  <a:cubicBezTo>
                    <a:pt x="189734" y="919922"/>
                    <a:pt x="235730" y="873926"/>
                    <a:pt x="235730" y="816430"/>
                  </a:cubicBezTo>
                  <a:lnTo>
                    <a:pt x="235730" y="91992"/>
                  </a:lnTo>
                  <a:lnTo>
                    <a:pt x="264477" y="34497"/>
                  </a:lnTo>
                  <a:cubicBezTo>
                    <a:pt x="270227" y="34497"/>
                    <a:pt x="281726" y="28748"/>
                    <a:pt x="281726" y="17249"/>
                  </a:cubicBezTo>
                  <a:cubicBezTo>
                    <a:pt x="281726" y="11499"/>
                    <a:pt x="275976" y="0"/>
                    <a:pt x="264477" y="0"/>
                  </a:cubicBezTo>
                  <a:lnTo>
                    <a:pt x="17248" y="0"/>
                  </a:lnTo>
                  <a:cubicBezTo>
                    <a:pt x="5749" y="0"/>
                    <a:pt x="0" y="5750"/>
                    <a:pt x="0" y="17249"/>
                  </a:cubicBezTo>
                  <a:cubicBezTo>
                    <a:pt x="5749" y="22998"/>
                    <a:pt x="11499" y="34497"/>
                    <a:pt x="17248" y="34497"/>
                  </a:cubicBezTo>
                  <a:close/>
                  <a:moveTo>
                    <a:pt x="45996" y="34497"/>
                  </a:moveTo>
                  <a:lnTo>
                    <a:pt x="229980" y="34497"/>
                  </a:lnTo>
                  <a:lnTo>
                    <a:pt x="229980" y="373718"/>
                  </a:lnTo>
                  <a:lnTo>
                    <a:pt x="45996" y="373718"/>
                  </a:lnTo>
                  <a:lnTo>
                    <a:pt x="45996"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5" name="Google Shape;1755;p102"/>
            <p:cNvSpPr/>
            <p:nvPr/>
          </p:nvSpPr>
          <p:spPr>
            <a:xfrm>
              <a:off x="6922865" y="3463496"/>
              <a:ext cx="1414379" cy="91992"/>
            </a:xfrm>
            <a:custGeom>
              <a:avLst/>
              <a:gdLst/>
              <a:ahLst/>
              <a:cxnLst/>
              <a:rect l="l" t="t" r="r" b="b"/>
              <a:pathLst>
                <a:path w="1414379" h="91992" extrusionOk="0">
                  <a:moveTo>
                    <a:pt x="0" y="0"/>
                  </a:moveTo>
                  <a:lnTo>
                    <a:pt x="0" y="34497"/>
                  </a:lnTo>
                  <a:lnTo>
                    <a:pt x="0" y="34497"/>
                  </a:lnTo>
                  <a:lnTo>
                    <a:pt x="0" y="74744"/>
                  </a:lnTo>
                  <a:lnTo>
                    <a:pt x="0" y="74744"/>
                  </a:lnTo>
                  <a:cubicBezTo>
                    <a:pt x="0" y="86243"/>
                    <a:pt x="5749" y="91992"/>
                    <a:pt x="17249" y="91992"/>
                  </a:cubicBezTo>
                  <a:lnTo>
                    <a:pt x="80493" y="91992"/>
                  </a:lnTo>
                  <a:cubicBezTo>
                    <a:pt x="91992" y="91992"/>
                    <a:pt x="103491" y="86243"/>
                    <a:pt x="109241" y="74744"/>
                  </a:cubicBezTo>
                  <a:cubicBezTo>
                    <a:pt x="109241" y="63245"/>
                    <a:pt x="120740" y="57495"/>
                    <a:pt x="137988" y="57495"/>
                  </a:cubicBezTo>
                  <a:lnTo>
                    <a:pt x="1276392" y="57495"/>
                  </a:lnTo>
                  <a:cubicBezTo>
                    <a:pt x="1287891" y="57495"/>
                    <a:pt x="1299389" y="63245"/>
                    <a:pt x="1305139" y="74744"/>
                  </a:cubicBezTo>
                  <a:cubicBezTo>
                    <a:pt x="1305139" y="86243"/>
                    <a:pt x="1316638" y="91992"/>
                    <a:pt x="1333887" y="91992"/>
                  </a:cubicBezTo>
                  <a:lnTo>
                    <a:pt x="1397131" y="91992"/>
                  </a:lnTo>
                  <a:cubicBezTo>
                    <a:pt x="1408630" y="91992"/>
                    <a:pt x="1414380" y="86243"/>
                    <a:pt x="1414380" y="74744"/>
                  </a:cubicBezTo>
                  <a:lnTo>
                    <a:pt x="1414380" y="74744"/>
                  </a:lnTo>
                  <a:lnTo>
                    <a:pt x="1414380" y="0"/>
                  </a:lnTo>
                  <a:lnTo>
                    <a:pt x="0"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56" name="Google Shape;1756;p102"/>
            <p:cNvGrpSpPr/>
            <p:nvPr/>
          </p:nvGrpSpPr>
          <p:grpSpPr>
            <a:xfrm>
              <a:off x="7969276" y="2687313"/>
              <a:ext cx="370350" cy="51745"/>
              <a:chOff x="7969276" y="2687313"/>
              <a:chExt cx="370350" cy="51745"/>
            </a:xfrm>
          </p:grpSpPr>
          <p:sp>
            <p:nvSpPr>
              <p:cNvPr id="1757" name="Google Shape;1757;p102"/>
              <p:cNvSpPr/>
              <p:nvPr/>
            </p:nvSpPr>
            <p:spPr>
              <a:xfrm>
                <a:off x="7969276" y="2687313"/>
                <a:ext cx="114990" cy="51745"/>
              </a:xfrm>
              <a:custGeom>
                <a:avLst/>
                <a:gdLst/>
                <a:ahLst/>
                <a:cxnLst/>
                <a:rect l="l" t="t" r="r" b="b"/>
                <a:pathLst>
                  <a:path w="114990" h="51745" extrusionOk="0">
                    <a:moveTo>
                      <a:pt x="109240" y="22998"/>
                    </a:moveTo>
                    <a:cubicBezTo>
                      <a:pt x="109240" y="11499"/>
                      <a:pt x="109240" y="5750"/>
                      <a:pt x="114990" y="0"/>
                    </a:cubicBezTo>
                    <a:lnTo>
                      <a:pt x="5749" y="0"/>
                    </a:lnTo>
                    <a:cubicBezTo>
                      <a:pt x="0" y="0"/>
                      <a:pt x="0" y="5750"/>
                      <a:pt x="0" y="11499"/>
                    </a:cubicBezTo>
                    <a:lnTo>
                      <a:pt x="0" y="40247"/>
                    </a:lnTo>
                    <a:cubicBezTo>
                      <a:pt x="0" y="45996"/>
                      <a:pt x="5749" y="51746"/>
                      <a:pt x="5749" y="51746"/>
                    </a:cubicBezTo>
                    <a:lnTo>
                      <a:pt x="114990" y="51746"/>
                    </a:lnTo>
                    <a:cubicBezTo>
                      <a:pt x="114990" y="40247"/>
                      <a:pt x="109240" y="34497"/>
                      <a:pt x="109240" y="2299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8" name="Google Shape;1758;p102"/>
              <p:cNvSpPr/>
              <p:nvPr/>
            </p:nvSpPr>
            <p:spPr>
              <a:xfrm>
                <a:off x="8239503" y="2687313"/>
                <a:ext cx="100123" cy="45996"/>
              </a:xfrm>
              <a:custGeom>
                <a:avLst/>
                <a:gdLst/>
                <a:ahLst/>
                <a:cxnLst/>
                <a:rect l="l" t="t" r="r" b="b"/>
                <a:pathLst>
                  <a:path w="100123" h="45996" extrusionOk="0">
                    <a:moveTo>
                      <a:pt x="91992" y="0"/>
                    </a:moveTo>
                    <a:lnTo>
                      <a:pt x="0" y="0"/>
                    </a:lnTo>
                    <a:cubicBezTo>
                      <a:pt x="0" y="5750"/>
                      <a:pt x="5749" y="17249"/>
                      <a:pt x="5749" y="22998"/>
                    </a:cubicBezTo>
                    <a:cubicBezTo>
                      <a:pt x="5749" y="34497"/>
                      <a:pt x="5749" y="40247"/>
                      <a:pt x="0" y="45996"/>
                    </a:cubicBezTo>
                    <a:lnTo>
                      <a:pt x="91992" y="45996"/>
                    </a:lnTo>
                    <a:cubicBezTo>
                      <a:pt x="97742" y="45996"/>
                      <a:pt x="97742" y="40247"/>
                      <a:pt x="97742" y="34497"/>
                    </a:cubicBezTo>
                    <a:lnTo>
                      <a:pt x="97742" y="5750"/>
                    </a:lnTo>
                    <a:cubicBezTo>
                      <a:pt x="103491" y="0"/>
                      <a:pt x="97742" y="0"/>
                      <a:pt x="91992"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759" name="Google Shape;1759;p102"/>
            <p:cNvSpPr/>
            <p:nvPr/>
          </p:nvSpPr>
          <p:spPr>
            <a:xfrm>
              <a:off x="7216090" y="2681563"/>
              <a:ext cx="528955" cy="51745"/>
            </a:xfrm>
            <a:custGeom>
              <a:avLst/>
              <a:gdLst/>
              <a:ahLst/>
              <a:cxnLst/>
              <a:rect l="l" t="t" r="r" b="b"/>
              <a:pathLst>
                <a:path w="528955" h="51745" extrusionOk="0">
                  <a:moveTo>
                    <a:pt x="0" y="40247"/>
                  </a:moveTo>
                  <a:cubicBezTo>
                    <a:pt x="0" y="45996"/>
                    <a:pt x="5750" y="51746"/>
                    <a:pt x="5750" y="51746"/>
                  </a:cubicBezTo>
                  <a:lnTo>
                    <a:pt x="523206" y="51746"/>
                  </a:lnTo>
                  <a:cubicBezTo>
                    <a:pt x="528955" y="51746"/>
                    <a:pt x="528955" y="45996"/>
                    <a:pt x="528955" y="40247"/>
                  </a:cubicBezTo>
                  <a:lnTo>
                    <a:pt x="528955" y="11499"/>
                  </a:lnTo>
                  <a:cubicBezTo>
                    <a:pt x="528955" y="5749"/>
                    <a:pt x="523206" y="0"/>
                    <a:pt x="523206" y="0"/>
                  </a:cubicBezTo>
                  <a:lnTo>
                    <a:pt x="5750" y="0"/>
                  </a:lnTo>
                  <a:cubicBezTo>
                    <a:pt x="0" y="0"/>
                    <a:pt x="0" y="5749"/>
                    <a:pt x="0" y="11499"/>
                  </a:cubicBezTo>
                  <a:lnTo>
                    <a:pt x="0" y="40247"/>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60" name="Google Shape;1760;p102"/>
            <p:cNvGrpSpPr/>
            <p:nvPr/>
          </p:nvGrpSpPr>
          <p:grpSpPr>
            <a:xfrm>
              <a:off x="6870650" y="2451583"/>
              <a:ext cx="1506841" cy="988915"/>
              <a:chOff x="6870650" y="2451583"/>
              <a:chExt cx="1506841" cy="988915"/>
            </a:xfrm>
          </p:grpSpPr>
          <p:sp>
            <p:nvSpPr>
              <p:cNvPr id="1761" name="Google Shape;1761;p102"/>
              <p:cNvSpPr/>
              <p:nvPr/>
            </p:nvSpPr>
            <p:spPr>
              <a:xfrm>
                <a:off x="6870650" y="3383003"/>
                <a:ext cx="1506841" cy="57495"/>
              </a:xfrm>
              <a:custGeom>
                <a:avLst/>
                <a:gdLst/>
                <a:ahLst/>
                <a:cxnLst/>
                <a:rect l="l" t="t" r="r" b="b"/>
                <a:pathLst>
                  <a:path w="1506841" h="57495" extrusionOk="0">
                    <a:moveTo>
                      <a:pt x="469" y="34497"/>
                    </a:moveTo>
                    <a:cubicBezTo>
                      <a:pt x="469" y="45996"/>
                      <a:pt x="-5280" y="57495"/>
                      <a:pt x="23467" y="57495"/>
                    </a:cubicBezTo>
                    <a:lnTo>
                      <a:pt x="1478094" y="57495"/>
                    </a:lnTo>
                    <a:cubicBezTo>
                      <a:pt x="1506842" y="57495"/>
                      <a:pt x="1506842" y="45996"/>
                      <a:pt x="1506842" y="34497"/>
                    </a:cubicBezTo>
                    <a:lnTo>
                      <a:pt x="1506842" y="22998"/>
                    </a:lnTo>
                    <a:cubicBezTo>
                      <a:pt x="1506842" y="11499"/>
                      <a:pt x="1506842" y="0"/>
                      <a:pt x="1478094" y="0"/>
                    </a:cubicBezTo>
                    <a:lnTo>
                      <a:pt x="29217" y="0"/>
                    </a:lnTo>
                    <a:cubicBezTo>
                      <a:pt x="469" y="0"/>
                      <a:pt x="6219" y="11499"/>
                      <a:pt x="6219" y="22998"/>
                    </a:cubicBezTo>
                    <a:lnTo>
                      <a:pt x="6219"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762" name="Google Shape;1762;p102"/>
              <p:cNvGrpSpPr/>
              <p:nvPr/>
            </p:nvGrpSpPr>
            <p:grpSpPr>
              <a:xfrm>
                <a:off x="8124513" y="2451583"/>
                <a:ext cx="80493" cy="914172"/>
                <a:chOff x="8124513" y="2451583"/>
                <a:chExt cx="80493" cy="914172"/>
              </a:xfrm>
            </p:grpSpPr>
            <p:sp>
              <p:nvSpPr>
                <p:cNvPr id="1763" name="Google Shape;1763;p102"/>
                <p:cNvSpPr/>
                <p:nvPr/>
              </p:nvSpPr>
              <p:spPr>
                <a:xfrm>
                  <a:off x="8124513" y="2451583"/>
                  <a:ext cx="80493" cy="189733"/>
                </a:xfrm>
                <a:custGeom>
                  <a:avLst/>
                  <a:gdLst/>
                  <a:ahLst/>
                  <a:cxnLst/>
                  <a:rect l="l" t="t" r="r" b="b"/>
                  <a:pathLst>
                    <a:path w="80493" h="189733" extrusionOk="0">
                      <a:moveTo>
                        <a:pt x="40246" y="178235"/>
                      </a:moveTo>
                      <a:cubicBezTo>
                        <a:pt x="57495" y="178235"/>
                        <a:pt x="68994" y="183984"/>
                        <a:pt x="80493" y="189734"/>
                      </a:cubicBezTo>
                      <a:lnTo>
                        <a:pt x="80493" y="34497"/>
                      </a:lnTo>
                      <a:cubicBezTo>
                        <a:pt x="80493" y="17248"/>
                        <a:pt x="63245" y="0"/>
                        <a:pt x="40246" y="0"/>
                      </a:cubicBezTo>
                      <a:cubicBezTo>
                        <a:pt x="17249" y="0"/>
                        <a:pt x="0" y="17248"/>
                        <a:pt x="0" y="34497"/>
                      </a:cubicBezTo>
                      <a:lnTo>
                        <a:pt x="0" y="183984"/>
                      </a:lnTo>
                      <a:cubicBezTo>
                        <a:pt x="17249" y="178235"/>
                        <a:pt x="28748" y="178235"/>
                        <a:pt x="40246" y="17823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4" name="Google Shape;1764;p102"/>
                <p:cNvSpPr/>
                <p:nvPr/>
              </p:nvSpPr>
              <p:spPr>
                <a:xfrm>
                  <a:off x="8130262" y="2779305"/>
                  <a:ext cx="74743" cy="586450"/>
                </a:xfrm>
                <a:custGeom>
                  <a:avLst/>
                  <a:gdLst/>
                  <a:ahLst/>
                  <a:cxnLst/>
                  <a:rect l="l" t="t" r="r" b="b"/>
                  <a:pathLst>
                    <a:path w="74743" h="586450" extrusionOk="0">
                      <a:moveTo>
                        <a:pt x="34497" y="11499"/>
                      </a:moveTo>
                      <a:cubicBezTo>
                        <a:pt x="22998" y="11499"/>
                        <a:pt x="11499" y="11499"/>
                        <a:pt x="0" y="5749"/>
                      </a:cubicBezTo>
                      <a:lnTo>
                        <a:pt x="0" y="586450"/>
                      </a:lnTo>
                      <a:lnTo>
                        <a:pt x="74744" y="586450"/>
                      </a:lnTo>
                      <a:lnTo>
                        <a:pt x="74744" y="0"/>
                      </a:lnTo>
                      <a:cubicBezTo>
                        <a:pt x="63245" y="5749"/>
                        <a:pt x="45996" y="11499"/>
                        <a:pt x="34497" y="1149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
          <p:nvSpPr>
            <p:cNvPr id="1765" name="Google Shape;1765;p102"/>
            <p:cNvSpPr/>
            <p:nvPr/>
          </p:nvSpPr>
          <p:spPr>
            <a:xfrm>
              <a:off x="8090016" y="2641317"/>
              <a:ext cx="137988" cy="137988"/>
            </a:xfrm>
            <a:custGeom>
              <a:avLst/>
              <a:gdLst/>
              <a:ahLst/>
              <a:cxnLst/>
              <a:rect l="l" t="t" r="r" b="b"/>
              <a:pathLst>
                <a:path w="137988" h="137988" extrusionOk="0">
                  <a:moveTo>
                    <a:pt x="0" y="68994"/>
                  </a:moveTo>
                  <a:cubicBezTo>
                    <a:pt x="0" y="109241"/>
                    <a:pt x="28748" y="137988"/>
                    <a:pt x="68994" y="137988"/>
                  </a:cubicBezTo>
                  <a:cubicBezTo>
                    <a:pt x="109241" y="137988"/>
                    <a:pt x="137988" y="109241"/>
                    <a:pt x="137988" y="68994"/>
                  </a:cubicBezTo>
                  <a:cubicBezTo>
                    <a:pt x="137988" y="28748"/>
                    <a:pt x="109241" y="0"/>
                    <a:pt x="68994" y="0"/>
                  </a:cubicBezTo>
                  <a:cubicBezTo>
                    <a:pt x="34497" y="0"/>
                    <a:pt x="0" y="28748"/>
                    <a:pt x="0" y="689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6" name="Google Shape;1766;p102"/>
            <p:cNvSpPr/>
            <p:nvPr/>
          </p:nvSpPr>
          <p:spPr>
            <a:xfrm>
              <a:off x="7739296" y="2658565"/>
              <a:ext cx="241479" cy="103491"/>
            </a:xfrm>
            <a:custGeom>
              <a:avLst/>
              <a:gdLst/>
              <a:ahLst/>
              <a:cxnLst/>
              <a:rect l="l" t="t" r="r" b="b"/>
              <a:pathLst>
                <a:path w="241479" h="103491" extrusionOk="0">
                  <a:moveTo>
                    <a:pt x="0" y="91992"/>
                  </a:moveTo>
                  <a:cubicBezTo>
                    <a:pt x="0" y="97742"/>
                    <a:pt x="11499" y="103491"/>
                    <a:pt x="22998" y="103491"/>
                  </a:cubicBezTo>
                  <a:lnTo>
                    <a:pt x="218481" y="103491"/>
                  </a:lnTo>
                  <a:cubicBezTo>
                    <a:pt x="229980" y="103491"/>
                    <a:pt x="241479" y="97742"/>
                    <a:pt x="241479" y="91992"/>
                  </a:cubicBezTo>
                  <a:lnTo>
                    <a:pt x="241479" y="11499"/>
                  </a:lnTo>
                  <a:cubicBezTo>
                    <a:pt x="241479" y="5750"/>
                    <a:pt x="229980" y="0"/>
                    <a:pt x="218481" y="0"/>
                  </a:cubicBezTo>
                  <a:lnTo>
                    <a:pt x="22998" y="0"/>
                  </a:lnTo>
                  <a:cubicBezTo>
                    <a:pt x="11499" y="0"/>
                    <a:pt x="0" y="5750"/>
                    <a:pt x="0" y="11499"/>
                  </a:cubicBezTo>
                  <a:lnTo>
                    <a:pt x="0" y="91992"/>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7" name="Google Shape;1767;p102"/>
            <p:cNvSpPr/>
            <p:nvPr/>
          </p:nvSpPr>
          <p:spPr>
            <a:xfrm>
              <a:off x="7377076" y="2658565"/>
              <a:ext cx="241479" cy="103491"/>
            </a:xfrm>
            <a:custGeom>
              <a:avLst/>
              <a:gdLst/>
              <a:ahLst/>
              <a:cxnLst/>
              <a:rect l="l" t="t" r="r" b="b"/>
              <a:pathLst>
                <a:path w="241479" h="103491" extrusionOk="0">
                  <a:moveTo>
                    <a:pt x="0" y="91992"/>
                  </a:moveTo>
                  <a:cubicBezTo>
                    <a:pt x="0" y="97742"/>
                    <a:pt x="11499" y="103491"/>
                    <a:pt x="22998" y="103491"/>
                  </a:cubicBezTo>
                  <a:lnTo>
                    <a:pt x="218482" y="103491"/>
                  </a:lnTo>
                  <a:cubicBezTo>
                    <a:pt x="229980" y="103491"/>
                    <a:pt x="241479" y="97742"/>
                    <a:pt x="241479" y="91992"/>
                  </a:cubicBezTo>
                  <a:lnTo>
                    <a:pt x="241479" y="11499"/>
                  </a:lnTo>
                  <a:cubicBezTo>
                    <a:pt x="241479" y="5750"/>
                    <a:pt x="229980" y="0"/>
                    <a:pt x="218482" y="0"/>
                  </a:cubicBezTo>
                  <a:lnTo>
                    <a:pt x="22998" y="0"/>
                  </a:lnTo>
                  <a:cubicBezTo>
                    <a:pt x="11499" y="0"/>
                    <a:pt x="0" y="5750"/>
                    <a:pt x="0" y="11499"/>
                  </a:cubicBezTo>
                  <a:lnTo>
                    <a:pt x="0" y="91992"/>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8" name="Google Shape;1768;p102"/>
            <p:cNvSpPr/>
            <p:nvPr/>
          </p:nvSpPr>
          <p:spPr>
            <a:xfrm>
              <a:off x="6986110" y="2658565"/>
              <a:ext cx="241479" cy="103491"/>
            </a:xfrm>
            <a:custGeom>
              <a:avLst/>
              <a:gdLst/>
              <a:ahLst/>
              <a:cxnLst/>
              <a:rect l="l" t="t" r="r" b="b"/>
              <a:pathLst>
                <a:path w="241479" h="103491" extrusionOk="0">
                  <a:moveTo>
                    <a:pt x="0" y="91992"/>
                  </a:moveTo>
                  <a:cubicBezTo>
                    <a:pt x="0" y="97742"/>
                    <a:pt x="11499" y="103491"/>
                    <a:pt x="22998" y="103491"/>
                  </a:cubicBezTo>
                  <a:lnTo>
                    <a:pt x="218482" y="103491"/>
                  </a:lnTo>
                  <a:cubicBezTo>
                    <a:pt x="229980" y="103491"/>
                    <a:pt x="241480" y="97742"/>
                    <a:pt x="241480" y="91992"/>
                  </a:cubicBezTo>
                  <a:lnTo>
                    <a:pt x="241480" y="11499"/>
                  </a:lnTo>
                  <a:cubicBezTo>
                    <a:pt x="241480" y="5750"/>
                    <a:pt x="229980" y="0"/>
                    <a:pt x="218482" y="0"/>
                  </a:cubicBezTo>
                  <a:lnTo>
                    <a:pt x="22998" y="0"/>
                  </a:lnTo>
                  <a:cubicBezTo>
                    <a:pt x="11499" y="0"/>
                    <a:pt x="0" y="5750"/>
                    <a:pt x="0" y="11499"/>
                  </a:cubicBezTo>
                  <a:lnTo>
                    <a:pt x="0" y="91992"/>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769" name="Google Shape;1769;p102"/>
          <p:cNvGrpSpPr/>
          <p:nvPr/>
        </p:nvGrpSpPr>
        <p:grpSpPr>
          <a:xfrm>
            <a:off x="3238793" y="1382069"/>
            <a:ext cx="826133" cy="2453571"/>
            <a:chOff x="3313040" y="1036675"/>
            <a:chExt cx="826133" cy="2453571"/>
          </a:xfrm>
        </p:grpSpPr>
        <p:grpSp>
          <p:nvGrpSpPr>
            <p:cNvPr id="1770" name="Google Shape;1770;p102"/>
            <p:cNvGrpSpPr/>
            <p:nvPr/>
          </p:nvGrpSpPr>
          <p:grpSpPr>
            <a:xfrm>
              <a:off x="3525772" y="1036675"/>
              <a:ext cx="613401" cy="1079438"/>
              <a:chOff x="5761464" y="1073170"/>
              <a:chExt cx="613401" cy="1079438"/>
            </a:xfrm>
          </p:grpSpPr>
          <p:sp>
            <p:nvSpPr>
              <p:cNvPr id="1771" name="Google Shape;1771;p102"/>
              <p:cNvSpPr/>
              <p:nvPr/>
            </p:nvSpPr>
            <p:spPr>
              <a:xfrm>
                <a:off x="5778712" y="1864730"/>
                <a:ext cx="74743" cy="103893"/>
              </a:xfrm>
              <a:custGeom>
                <a:avLst/>
                <a:gdLst/>
                <a:ahLst/>
                <a:cxnLst/>
                <a:rect l="l" t="t" r="r" b="b"/>
                <a:pathLst>
                  <a:path w="74743" h="103893" extrusionOk="0">
                    <a:moveTo>
                      <a:pt x="74744" y="69396"/>
                    </a:moveTo>
                    <a:cubicBezTo>
                      <a:pt x="74744" y="52148"/>
                      <a:pt x="40247" y="17651"/>
                      <a:pt x="40247" y="402"/>
                    </a:cubicBezTo>
                    <a:cubicBezTo>
                      <a:pt x="40247" y="-5347"/>
                      <a:pt x="0" y="52148"/>
                      <a:pt x="0" y="69396"/>
                    </a:cubicBezTo>
                    <a:cubicBezTo>
                      <a:pt x="0" y="86645"/>
                      <a:pt x="17249" y="103894"/>
                      <a:pt x="34497" y="103894"/>
                    </a:cubicBezTo>
                    <a:cubicBezTo>
                      <a:pt x="57495" y="103894"/>
                      <a:pt x="74744" y="86645"/>
                      <a:pt x="74744" y="69396"/>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2" name="Google Shape;1772;p102"/>
              <p:cNvSpPr/>
              <p:nvPr/>
            </p:nvSpPr>
            <p:spPr>
              <a:xfrm>
                <a:off x="5836207" y="2008870"/>
                <a:ext cx="57495" cy="80493"/>
              </a:xfrm>
              <a:custGeom>
                <a:avLst/>
                <a:gdLst/>
                <a:ahLst/>
                <a:cxnLst/>
                <a:rect l="l" t="t" r="r" b="b"/>
                <a:pathLst>
                  <a:path w="57495" h="80493" extrusionOk="0">
                    <a:moveTo>
                      <a:pt x="0" y="51746"/>
                    </a:moveTo>
                    <a:cubicBezTo>
                      <a:pt x="0" y="68994"/>
                      <a:pt x="11499" y="80493"/>
                      <a:pt x="28748" y="80493"/>
                    </a:cubicBezTo>
                    <a:cubicBezTo>
                      <a:pt x="45996" y="80493"/>
                      <a:pt x="57495" y="68994"/>
                      <a:pt x="57495" y="51746"/>
                    </a:cubicBezTo>
                    <a:cubicBezTo>
                      <a:pt x="57495" y="34497"/>
                      <a:pt x="34497" y="11499"/>
                      <a:pt x="34497" y="0"/>
                    </a:cubicBezTo>
                    <a:cubicBezTo>
                      <a:pt x="28748" y="0"/>
                      <a:pt x="0" y="40247"/>
                      <a:pt x="0" y="51746"/>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3" name="Google Shape;1773;p102"/>
              <p:cNvSpPr/>
              <p:nvPr/>
            </p:nvSpPr>
            <p:spPr>
              <a:xfrm>
                <a:off x="5761464" y="2083614"/>
                <a:ext cx="45995" cy="68994"/>
              </a:xfrm>
              <a:custGeom>
                <a:avLst/>
                <a:gdLst/>
                <a:ahLst/>
                <a:cxnLst/>
                <a:rect l="l" t="t" r="r" b="b"/>
                <a:pathLst>
                  <a:path w="45995" h="68994" extrusionOk="0">
                    <a:moveTo>
                      <a:pt x="0" y="45996"/>
                    </a:moveTo>
                    <a:cubicBezTo>
                      <a:pt x="0" y="57495"/>
                      <a:pt x="11499" y="68994"/>
                      <a:pt x="22998" y="68994"/>
                    </a:cubicBezTo>
                    <a:cubicBezTo>
                      <a:pt x="34497" y="68994"/>
                      <a:pt x="45996" y="57495"/>
                      <a:pt x="45996" y="45996"/>
                    </a:cubicBezTo>
                    <a:cubicBezTo>
                      <a:pt x="45996" y="34497"/>
                      <a:pt x="22998" y="11499"/>
                      <a:pt x="22998" y="0"/>
                    </a:cubicBezTo>
                    <a:cubicBezTo>
                      <a:pt x="28748" y="0"/>
                      <a:pt x="0" y="34497"/>
                      <a:pt x="0" y="45996"/>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4" name="Google Shape;1774;p102"/>
              <p:cNvSpPr/>
              <p:nvPr/>
            </p:nvSpPr>
            <p:spPr>
              <a:xfrm>
                <a:off x="5813210" y="1073170"/>
                <a:ext cx="561655" cy="774713"/>
              </a:xfrm>
              <a:custGeom>
                <a:avLst/>
                <a:gdLst/>
                <a:ahLst/>
                <a:cxnLst/>
                <a:rect l="l" t="t" r="r" b="b"/>
                <a:pathLst>
                  <a:path w="561655" h="774713" extrusionOk="0">
                    <a:moveTo>
                      <a:pt x="534704" y="10029"/>
                    </a:moveTo>
                    <a:cubicBezTo>
                      <a:pt x="505957" y="-7219"/>
                      <a:pt x="471460" y="-1470"/>
                      <a:pt x="454211" y="21528"/>
                    </a:cubicBezTo>
                    <a:lnTo>
                      <a:pt x="379468" y="125019"/>
                    </a:lnTo>
                    <a:cubicBezTo>
                      <a:pt x="367968" y="136518"/>
                      <a:pt x="367968" y="153767"/>
                      <a:pt x="367968" y="165266"/>
                    </a:cubicBezTo>
                    <a:lnTo>
                      <a:pt x="350720" y="153767"/>
                    </a:lnTo>
                    <a:lnTo>
                      <a:pt x="339221" y="171015"/>
                    </a:lnTo>
                    <a:lnTo>
                      <a:pt x="356470" y="182514"/>
                    </a:lnTo>
                    <a:lnTo>
                      <a:pt x="51745" y="630976"/>
                    </a:lnTo>
                    <a:cubicBezTo>
                      <a:pt x="51745" y="648225"/>
                      <a:pt x="0" y="734467"/>
                      <a:pt x="0" y="763215"/>
                    </a:cubicBezTo>
                    <a:lnTo>
                      <a:pt x="11499" y="774714"/>
                    </a:lnTo>
                    <a:cubicBezTo>
                      <a:pt x="40246" y="763215"/>
                      <a:pt x="97742" y="694221"/>
                      <a:pt x="114990" y="682722"/>
                    </a:cubicBezTo>
                    <a:lnTo>
                      <a:pt x="425463" y="240009"/>
                    </a:lnTo>
                    <a:lnTo>
                      <a:pt x="442712" y="251508"/>
                    </a:lnTo>
                    <a:lnTo>
                      <a:pt x="454211" y="234260"/>
                    </a:lnTo>
                    <a:lnTo>
                      <a:pt x="442712" y="217011"/>
                    </a:lnTo>
                    <a:cubicBezTo>
                      <a:pt x="454211" y="211262"/>
                      <a:pt x="471460" y="205512"/>
                      <a:pt x="477209" y="194013"/>
                    </a:cubicBezTo>
                    <a:lnTo>
                      <a:pt x="551953" y="90522"/>
                    </a:lnTo>
                    <a:cubicBezTo>
                      <a:pt x="569201" y="67524"/>
                      <a:pt x="563452" y="33027"/>
                      <a:pt x="534704" y="10029"/>
                    </a:cubicBezTo>
                    <a:close/>
                    <a:moveTo>
                      <a:pt x="275976" y="435493"/>
                    </a:moveTo>
                    <a:lnTo>
                      <a:pt x="183984" y="458491"/>
                    </a:lnTo>
                    <a:lnTo>
                      <a:pt x="373718" y="199763"/>
                    </a:lnTo>
                    <a:lnTo>
                      <a:pt x="419714" y="234260"/>
                    </a:lnTo>
                    <a:lnTo>
                      <a:pt x="275976" y="435493"/>
                    </a:ln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775" name="Google Shape;1775;p102"/>
            <p:cNvGrpSpPr/>
            <p:nvPr/>
          </p:nvGrpSpPr>
          <p:grpSpPr>
            <a:xfrm>
              <a:off x="3313040" y="2162109"/>
              <a:ext cx="557702" cy="1328137"/>
              <a:chOff x="5548732" y="2198604"/>
              <a:chExt cx="557702" cy="1328137"/>
            </a:xfrm>
          </p:grpSpPr>
          <p:sp>
            <p:nvSpPr>
              <p:cNvPr id="1776" name="Google Shape;1776;p102"/>
              <p:cNvSpPr/>
              <p:nvPr/>
            </p:nvSpPr>
            <p:spPr>
              <a:xfrm>
                <a:off x="5646474" y="3423250"/>
                <a:ext cx="356469" cy="34496"/>
              </a:xfrm>
              <a:custGeom>
                <a:avLst/>
                <a:gdLst/>
                <a:ahLst/>
                <a:cxnLst/>
                <a:rect l="l" t="t" r="r" b="b"/>
                <a:pathLst>
                  <a:path w="356469" h="34496" extrusionOk="0">
                    <a:moveTo>
                      <a:pt x="0" y="17248"/>
                    </a:moveTo>
                    <a:cubicBezTo>
                      <a:pt x="0" y="28748"/>
                      <a:pt x="11499" y="34497"/>
                      <a:pt x="17248" y="34497"/>
                    </a:cubicBezTo>
                    <a:lnTo>
                      <a:pt x="339221" y="34497"/>
                    </a:lnTo>
                    <a:cubicBezTo>
                      <a:pt x="350720" y="34497"/>
                      <a:pt x="356470" y="22998"/>
                      <a:pt x="356470" y="17248"/>
                    </a:cubicBezTo>
                    <a:cubicBezTo>
                      <a:pt x="356470" y="5749"/>
                      <a:pt x="344971" y="0"/>
                      <a:pt x="339221" y="0"/>
                    </a:cubicBezTo>
                    <a:lnTo>
                      <a:pt x="17248" y="0"/>
                    </a:lnTo>
                    <a:cubicBezTo>
                      <a:pt x="11499" y="0"/>
                      <a:pt x="0" y="5749"/>
                      <a:pt x="0" y="17248"/>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7" name="Google Shape;1777;p102"/>
              <p:cNvSpPr/>
              <p:nvPr/>
            </p:nvSpPr>
            <p:spPr>
              <a:xfrm>
                <a:off x="5548732" y="3469246"/>
                <a:ext cx="557702" cy="57495"/>
              </a:xfrm>
              <a:custGeom>
                <a:avLst/>
                <a:gdLst/>
                <a:ahLst/>
                <a:cxnLst/>
                <a:rect l="l" t="t" r="r" b="b"/>
                <a:pathLst>
                  <a:path w="557702" h="57495" extrusionOk="0">
                    <a:moveTo>
                      <a:pt x="528955" y="0"/>
                    </a:moveTo>
                    <a:lnTo>
                      <a:pt x="28748" y="0"/>
                    </a:lnTo>
                    <a:cubicBezTo>
                      <a:pt x="11499" y="0"/>
                      <a:pt x="0" y="11499"/>
                      <a:pt x="0" y="28748"/>
                    </a:cubicBezTo>
                    <a:cubicBezTo>
                      <a:pt x="0" y="45996"/>
                      <a:pt x="11499" y="57495"/>
                      <a:pt x="28748" y="57495"/>
                    </a:cubicBezTo>
                    <a:lnTo>
                      <a:pt x="528955" y="57495"/>
                    </a:lnTo>
                    <a:cubicBezTo>
                      <a:pt x="546204" y="57495"/>
                      <a:pt x="557703" y="45996"/>
                      <a:pt x="557703" y="28748"/>
                    </a:cubicBezTo>
                    <a:cubicBezTo>
                      <a:pt x="557703" y="17248"/>
                      <a:pt x="546204" y="0"/>
                      <a:pt x="528955" y="0"/>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8" name="Google Shape;1778;p102"/>
              <p:cNvSpPr/>
              <p:nvPr/>
            </p:nvSpPr>
            <p:spPr>
              <a:xfrm>
                <a:off x="5649842" y="2198604"/>
                <a:ext cx="341602" cy="1213146"/>
              </a:xfrm>
              <a:custGeom>
                <a:avLst/>
                <a:gdLst/>
                <a:ahLst/>
                <a:cxnLst/>
                <a:rect l="l" t="t" r="r" b="b"/>
                <a:pathLst>
                  <a:path w="341602" h="1213146" extrusionOk="0">
                    <a:moveTo>
                      <a:pt x="8131" y="34497"/>
                    </a:moveTo>
                    <a:lnTo>
                      <a:pt x="48378" y="91992"/>
                    </a:lnTo>
                    <a:lnTo>
                      <a:pt x="48378" y="1213147"/>
                    </a:lnTo>
                    <a:lnTo>
                      <a:pt x="312855" y="1213147"/>
                    </a:lnTo>
                    <a:lnTo>
                      <a:pt x="312855" y="34497"/>
                    </a:lnTo>
                    <a:lnTo>
                      <a:pt x="330103" y="34497"/>
                    </a:lnTo>
                    <a:cubicBezTo>
                      <a:pt x="335853" y="34497"/>
                      <a:pt x="341603" y="28748"/>
                      <a:pt x="341603" y="17248"/>
                    </a:cubicBezTo>
                    <a:cubicBezTo>
                      <a:pt x="341603" y="5750"/>
                      <a:pt x="335853" y="0"/>
                      <a:pt x="330103" y="0"/>
                    </a:cubicBezTo>
                    <a:lnTo>
                      <a:pt x="13880" y="0"/>
                    </a:lnTo>
                    <a:cubicBezTo>
                      <a:pt x="8131" y="0"/>
                      <a:pt x="2381" y="5750"/>
                      <a:pt x="2381" y="17248"/>
                    </a:cubicBezTo>
                    <a:cubicBezTo>
                      <a:pt x="-3368" y="28748"/>
                      <a:pt x="2381" y="34497"/>
                      <a:pt x="8131" y="34497"/>
                    </a:cubicBezTo>
                    <a:close/>
                    <a:moveTo>
                      <a:pt x="65626" y="34497"/>
                    </a:moveTo>
                    <a:lnTo>
                      <a:pt x="289857" y="34497"/>
                    </a:lnTo>
                    <a:lnTo>
                      <a:pt x="289857" y="638196"/>
                    </a:lnTo>
                    <a:lnTo>
                      <a:pt x="65626" y="638196"/>
                    </a:lnTo>
                    <a:lnTo>
                      <a:pt x="65626" y="34497"/>
                    </a:lnTo>
                    <a:close/>
                  </a:path>
                </a:pathLst>
              </a:custGeom>
              <a:solidFill>
                <a:srgbClr val="92D05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pic>
        <p:nvPicPr>
          <p:cNvPr id="1779" name="Google Shape;1779;p102">
            <a:hlinkClick r:id="rId3"/>
          </p:cNvPr>
          <p:cNvPicPr preferRelativeResize="0"/>
          <p:nvPr/>
        </p:nvPicPr>
        <p:blipFill rotWithShape="1">
          <a:blip r:embed="rId4">
            <a:alphaModFix/>
          </a:blip>
          <a:srcRect/>
          <a:stretch/>
        </p:blipFill>
        <p:spPr>
          <a:xfrm>
            <a:off x="3878296" y="6269054"/>
            <a:ext cx="2118249" cy="511909"/>
          </a:xfrm>
          <a:prstGeom prst="rect">
            <a:avLst/>
          </a:prstGeom>
          <a:noFill/>
          <a:ln>
            <a:noFill/>
          </a:ln>
        </p:spPr>
      </p:pic>
      <p:grpSp>
        <p:nvGrpSpPr>
          <p:cNvPr id="1780" name="Google Shape;1780;p102"/>
          <p:cNvGrpSpPr/>
          <p:nvPr/>
        </p:nvGrpSpPr>
        <p:grpSpPr>
          <a:xfrm rot="5400000">
            <a:off x="5947667" y="-1218889"/>
            <a:ext cx="296666" cy="3148069"/>
            <a:chOff x="160205" y="1887156"/>
            <a:chExt cx="296666" cy="3148069"/>
          </a:xfrm>
        </p:grpSpPr>
        <p:sp>
          <p:nvSpPr>
            <p:cNvPr id="1781" name="Google Shape;1781;p102"/>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782" name="Google Shape;1782;p102"/>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783" name="Google Shape;1783;p102"/>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
        <p:nvSpPr>
          <p:cNvPr id="1784" name="Google Shape;1784;p102"/>
          <p:cNvSpPr txBox="1"/>
          <p:nvPr/>
        </p:nvSpPr>
        <p:spPr>
          <a:xfrm>
            <a:off x="-396171" y="6489616"/>
            <a:ext cx="4628639" cy="338554"/>
          </a:xfrm>
          <a:prstGeom prst="rect">
            <a:avLst/>
          </a:prstGeom>
          <a:noFill/>
          <a:ln>
            <a:noFill/>
          </a:ln>
        </p:spPr>
        <p:txBody>
          <a:bodyPr spcFirstLastPara="1" wrap="square" lIns="91425" tIns="45700" rIns="91425" bIns="45700" anchor="t" anchorCtr="0">
            <a:noAutofit/>
          </a:bodyPr>
          <a:lstStyle/>
          <a:p>
            <a:pPr lvl="0" algn="ctr" rtl="1">
              <a:buClr>
                <a:schemeClr val="lt1"/>
              </a:buClr>
              <a:buSzPts val="1600"/>
            </a:pPr>
            <a:r>
              <a:rPr lang="fa-IR" sz="1600" dirty="0">
                <a:solidFill>
                  <a:schemeClr val="lt1"/>
                </a:solidFill>
                <a:latin typeface="Raleway"/>
                <a:ea typeface="Raleway"/>
                <a:cs typeface="B Nazanin" panose="00000400000000000000" pitchFamily="2" charset="-78"/>
                <a:sym typeface="Raleway"/>
              </a:rPr>
              <a:t>نمادها و طرح های علوم رایگان توسط:</a:t>
            </a:r>
            <a:endParaRPr sz="1600" b="0" i="0" u="none" strike="noStrike" cap="none" dirty="0">
              <a:solidFill>
                <a:schemeClr val="lt1"/>
              </a:solidFill>
              <a:latin typeface="Raleway"/>
              <a:ea typeface="Raleway"/>
              <a:cs typeface="B Nazanin" panose="00000400000000000000" pitchFamily="2" charset="-78"/>
              <a:sym typeface="Raleway"/>
            </a:endParaRPr>
          </a:p>
        </p:txBody>
      </p:sp>
      <p:grpSp>
        <p:nvGrpSpPr>
          <p:cNvPr id="1785" name="Google Shape;1785;p102"/>
          <p:cNvGrpSpPr/>
          <p:nvPr/>
        </p:nvGrpSpPr>
        <p:grpSpPr>
          <a:xfrm>
            <a:off x="8400733" y="4023234"/>
            <a:ext cx="1199117" cy="1598590"/>
            <a:chOff x="10442832" y="5082149"/>
            <a:chExt cx="819391" cy="1092362"/>
          </a:xfrm>
        </p:grpSpPr>
        <p:sp>
          <p:nvSpPr>
            <p:cNvPr id="1786" name="Google Shape;1786;p102"/>
            <p:cNvSpPr/>
            <p:nvPr/>
          </p:nvSpPr>
          <p:spPr>
            <a:xfrm>
              <a:off x="10820744" y="5680847"/>
              <a:ext cx="163016" cy="120790"/>
            </a:xfrm>
            <a:custGeom>
              <a:avLst/>
              <a:gdLst/>
              <a:ahLst/>
              <a:cxnLst/>
              <a:rect l="l" t="t" r="r" b="b"/>
              <a:pathLst>
                <a:path w="163016" h="120790" extrusionOk="0">
                  <a:moveTo>
                    <a:pt x="5465" y="105035"/>
                  </a:moveTo>
                  <a:cubicBezTo>
                    <a:pt x="10716" y="115538"/>
                    <a:pt x="21220" y="120790"/>
                    <a:pt x="31723" y="120790"/>
                  </a:cubicBezTo>
                  <a:cubicBezTo>
                    <a:pt x="36975" y="120790"/>
                    <a:pt x="42227" y="120790"/>
                    <a:pt x="47478" y="115538"/>
                  </a:cubicBezTo>
                  <a:lnTo>
                    <a:pt x="163017" y="0"/>
                  </a:lnTo>
                  <a:cubicBezTo>
                    <a:pt x="163017" y="0"/>
                    <a:pt x="163017" y="0"/>
                    <a:pt x="163017" y="0"/>
                  </a:cubicBezTo>
                  <a:cubicBezTo>
                    <a:pt x="163017" y="0"/>
                    <a:pt x="163017" y="0"/>
                    <a:pt x="163017" y="0"/>
                  </a:cubicBezTo>
                  <a:lnTo>
                    <a:pt x="15968" y="57769"/>
                  </a:lnTo>
                  <a:cubicBezTo>
                    <a:pt x="213" y="68273"/>
                    <a:pt x="-5039" y="89280"/>
                    <a:pt x="5465" y="10503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7" name="Google Shape;1787;p102"/>
            <p:cNvSpPr/>
            <p:nvPr/>
          </p:nvSpPr>
          <p:spPr>
            <a:xfrm>
              <a:off x="10841964" y="5439267"/>
              <a:ext cx="10503" cy="57769"/>
            </a:xfrm>
            <a:custGeom>
              <a:avLst/>
              <a:gdLst/>
              <a:ahLst/>
              <a:cxnLst/>
              <a:rect l="l" t="t" r="r" b="b"/>
              <a:pathLst>
                <a:path w="10503" h="57769" extrusionOk="0">
                  <a:moveTo>
                    <a:pt x="10504" y="57769"/>
                  </a:moveTo>
                  <a:lnTo>
                    <a:pt x="10504" y="5252"/>
                  </a:lnTo>
                  <a:cubicBezTo>
                    <a:pt x="10504" y="5252"/>
                    <a:pt x="10504" y="0"/>
                    <a:pt x="5252" y="0"/>
                  </a:cubicBezTo>
                  <a:cubicBezTo>
                    <a:pt x="0" y="0"/>
                    <a:pt x="0" y="0"/>
                    <a:pt x="0" y="5252"/>
                  </a:cubicBezTo>
                  <a:lnTo>
                    <a:pt x="0" y="57769"/>
                  </a:lnTo>
                  <a:cubicBezTo>
                    <a:pt x="5252" y="57769"/>
                    <a:pt x="5252" y="57769"/>
                    <a:pt x="10504" y="57769"/>
                  </a:cubicBezTo>
                  <a:cubicBezTo>
                    <a:pt x="10504" y="57769"/>
                    <a:pt x="10504" y="57769"/>
                    <a:pt x="10504" y="5776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8" name="Google Shape;1788;p102"/>
            <p:cNvSpPr/>
            <p:nvPr/>
          </p:nvSpPr>
          <p:spPr>
            <a:xfrm>
              <a:off x="10684412" y="5491785"/>
              <a:ext cx="31510" cy="47265"/>
            </a:xfrm>
            <a:custGeom>
              <a:avLst/>
              <a:gdLst/>
              <a:ahLst/>
              <a:cxnLst/>
              <a:rect l="l" t="t" r="r" b="b"/>
              <a:pathLst>
                <a:path w="31510" h="47265" extrusionOk="0">
                  <a:moveTo>
                    <a:pt x="31511" y="47266"/>
                  </a:moveTo>
                  <a:cubicBezTo>
                    <a:pt x="31511" y="47266"/>
                    <a:pt x="31511" y="47266"/>
                    <a:pt x="31511" y="47266"/>
                  </a:cubicBezTo>
                  <a:cubicBezTo>
                    <a:pt x="31511" y="42014"/>
                    <a:pt x="31511" y="42014"/>
                    <a:pt x="31511" y="47266"/>
                  </a:cubicBezTo>
                  <a:lnTo>
                    <a:pt x="5252" y="0"/>
                  </a:lnTo>
                  <a:cubicBezTo>
                    <a:pt x="5252" y="0"/>
                    <a:pt x="5252" y="0"/>
                    <a:pt x="0" y="0"/>
                  </a:cubicBezTo>
                  <a:cubicBezTo>
                    <a:pt x="0" y="0"/>
                    <a:pt x="0" y="0"/>
                    <a:pt x="0" y="5252"/>
                  </a:cubicBezTo>
                  <a:lnTo>
                    <a:pt x="31511" y="47266"/>
                  </a:lnTo>
                  <a:cubicBezTo>
                    <a:pt x="26259" y="42014"/>
                    <a:pt x="31511" y="47266"/>
                    <a:pt x="31511" y="47266"/>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9" name="Google Shape;1789;p102"/>
            <p:cNvSpPr/>
            <p:nvPr/>
          </p:nvSpPr>
          <p:spPr>
            <a:xfrm>
              <a:off x="10568873" y="5607323"/>
              <a:ext cx="49599" cy="31510"/>
            </a:xfrm>
            <a:custGeom>
              <a:avLst/>
              <a:gdLst/>
              <a:ahLst/>
              <a:cxnLst/>
              <a:rect l="l" t="t" r="r" b="b"/>
              <a:pathLst>
                <a:path w="49599" h="31510" extrusionOk="0">
                  <a:moveTo>
                    <a:pt x="47266" y="31510"/>
                  </a:moveTo>
                  <a:cubicBezTo>
                    <a:pt x="47266" y="31510"/>
                    <a:pt x="47266" y="31510"/>
                    <a:pt x="47266" y="31510"/>
                  </a:cubicBezTo>
                  <a:cubicBezTo>
                    <a:pt x="47266" y="31510"/>
                    <a:pt x="47266" y="26259"/>
                    <a:pt x="47266" y="31510"/>
                  </a:cubicBezTo>
                  <a:cubicBezTo>
                    <a:pt x="52517" y="26259"/>
                    <a:pt x="47266" y="26259"/>
                    <a:pt x="47266" y="31510"/>
                  </a:cubicBezTo>
                  <a:lnTo>
                    <a:pt x="5252" y="0"/>
                  </a:lnTo>
                  <a:cubicBezTo>
                    <a:pt x="5252" y="0"/>
                    <a:pt x="0" y="0"/>
                    <a:pt x="0" y="0"/>
                  </a:cubicBezTo>
                  <a:cubicBezTo>
                    <a:pt x="0" y="0"/>
                    <a:pt x="0" y="5252"/>
                    <a:pt x="0" y="5252"/>
                  </a:cubicBezTo>
                  <a:lnTo>
                    <a:pt x="47266" y="3151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0" name="Google Shape;1790;p102"/>
            <p:cNvSpPr/>
            <p:nvPr/>
          </p:nvSpPr>
          <p:spPr>
            <a:xfrm>
              <a:off x="10521608" y="5764875"/>
              <a:ext cx="63020" cy="10503"/>
            </a:xfrm>
            <a:custGeom>
              <a:avLst/>
              <a:gdLst/>
              <a:ahLst/>
              <a:cxnLst/>
              <a:rect l="l" t="t" r="r" b="b"/>
              <a:pathLst>
                <a:path w="63020" h="10503" extrusionOk="0">
                  <a:moveTo>
                    <a:pt x="63021" y="5252"/>
                  </a:moveTo>
                  <a:cubicBezTo>
                    <a:pt x="63021" y="5252"/>
                    <a:pt x="57769" y="0"/>
                    <a:pt x="63021" y="5252"/>
                  </a:cubicBezTo>
                  <a:lnTo>
                    <a:pt x="5252" y="0"/>
                  </a:lnTo>
                  <a:cubicBezTo>
                    <a:pt x="5252" y="0"/>
                    <a:pt x="0" y="0"/>
                    <a:pt x="0" y="5252"/>
                  </a:cubicBezTo>
                  <a:cubicBezTo>
                    <a:pt x="0" y="10504"/>
                    <a:pt x="0" y="10504"/>
                    <a:pt x="5252" y="10504"/>
                  </a:cubicBezTo>
                  <a:lnTo>
                    <a:pt x="63021" y="5252"/>
                  </a:lnTo>
                  <a:cubicBezTo>
                    <a:pt x="57769" y="5252"/>
                    <a:pt x="63021" y="5252"/>
                    <a:pt x="63021"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1" name="Google Shape;1791;p102"/>
            <p:cNvSpPr/>
            <p:nvPr/>
          </p:nvSpPr>
          <p:spPr>
            <a:xfrm>
              <a:off x="10574125" y="5902733"/>
              <a:ext cx="47265" cy="35449"/>
            </a:xfrm>
            <a:custGeom>
              <a:avLst/>
              <a:gdLst/>
              <a:ahLst/>
              <a:cxnLst/>
              <a:rect l="l" t="t" r="r" b="b"/>
              <a:pathLst>
                <a:path w="47265" h="35449" extrusionOk="0">
                  <a:moveTo>
                    <a:pt x="47266" y="3939"/>
                  </a:moveTo>
                  <a:cubicBezTo>
                    <a:pt x="47266" y="-1313"/>
                    <a:pt x="42014" y="-1313"/>
                    <a:pt x="47266" y="3939"/>
                  </a:cubicBezTo>
                  <a:lnTo>
                    <a:pt x="0" y="30198"/>
                  </a:lnTo>
                  <a:cubicBezTo>
                    <a:pt x="0" y="30198"/>
                    <a:pt x="0" y="30198"/>
                    <a:pt x="0" y="35449"/>
                  </a:cubicBezTo>
                  <a:cubicBezTo>
                    <a:pt x="0" y="35449"/>
                    <a:pt x="0" y="35449"/>
                    <a:pt x="0" y="35449"/>
                  </a:cubicBezTo>
                  <a:cubicBezTo>
                    <a:pt x="0" y="35449"/>
                    <a:pt x="0" y="35449"/>
                    <a:pt x="0" y="35449"/>
                  </a:cubicBezTo>
                  <a:lnTo>
                    <a:pt x="47266" y="3939"/>
                  </a:lnTo>
                  <a:cubicBezTo>
                    <a:pt x="47266" y="3939"/>
                    <a:pt x="47266" y="3939"/>
                    <a:pt x="47266"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2" name="Google Shape;1792;p102"/>
            <p:cNvSpPr/>
            <p:nvPr/>
          </p:nvSpPr>
          <p:spPr>
            <a:xfrm>
              <a:off x="10689663" y="6001204"/>
              <a:ext cx="30197" cy="52517"/>
            </a:xfrm>
            <a:custGeom>
              <a:avLst/>
              <a:gdLst/>
              <a:ahLst/>
              <a:cxnLst/>
              <a:rect l="l" t="t" r="r" b="b"/>
              <a:pathLst>
                <a:path w="30197" h="52517" extrusionOk="0">
                  <a:moveTo>
                    <a:pt x="26259" y="0"/>
                  </a:moveTo>
                  <a:lnTo>
                    <a:pt x="0" y="47266"/>
                  </a:lnTo>
                  <a:cubicBezTo>
                    <a:pt x="0" y="47266"/>
                    <a:pt x="0" y="52517"/>
                    <a:pt x="0" y="52517"/>
                  </a:cubicBezTo>
                  <a:cubicBezTo>
                    <a:pt x="0" y="52517"/>
                    <a:pt x="0" y="52517"/>
                    <a:pt x="0" y="52517"/>
                  </a:cubicBezTo>
                  <a:cubicBezTo>
                    <a:pt x="0" y="52517"/>
                    <a:pt x="0" y="52517"/>
                    <a:pt x="0" y="52517"/>
                  </a:cubicBezTo>
                  <a:lnTo>
                    <a:pt x="26259" y="0"/>
                  </a:lnTo>
                  <a:cubicBezTo>
                    <a:pt x="31510" y="5252"/>
                    <a:pt x="31510" y="0"/>
                    <a:pt x="26259" y="0"/>
                  </a:cubicBezTo>
                  <a:cubicBezTo>
                    <a:pt x="26259" y="0"/>
                    <a:pt x="26259" y="0"/>
                    <a:pt x="2625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3" name="Google Shape;1793;p102"/>
            <p:cNvSpPr/>
            <p:nvPr/>
          </p:nvSpPr>
          <p:spPr>
            <a:xfrm>
              <a:off x="10852467" y="6037966"/>
              <a:ext cx="10503" cy="57769"/>
            </a:xfrm>
            <a:custGeom>
              <a:avLst/>
              <a:gdLst/>
              <a:ahLst/>
              <a:cxnLst/>
              <a:rect l="l" t="t" r="r" b="b"/>
              <a:pathLst>
                <a:path w="10503" h="57769" extrusionOk="0">
                  <a:moveTo>
                    <a:pt x="0" y="0"/>
                  </a:moveTo>
                  <a:lnTo>
                    <a:pt x="0" y="52517"/>
                  </a:lnTo>
                  <a:cubicBezTo>
                    <a:pt x="0" y="52517"/>
                    <a:pt x="0" y="57769"/>
                    <a:pt x="5252" y="57769"/>
                  </a:cubicBezTo>
                  <a:cubicBezTo>
                    <a:pt x="10504" y="57769"/>
                    <a:pt x="10504" y="57769"/>
                    <a:pt x="10504" y="52517"/>
                  </a:cubicBezTo>
                  <a:lnTo>
                    <a:pt x="10504" y="0"/>
                  </a:lnTo>
                  <a:cubicBezTo>
                    <a:pt x="5252" y="0"/>
                    <a:pt x="5252" y="0"/>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4" name="Google Shape;1794;p102"/>
            <p:cNvSpPr/>
            <p:nvPr/>
          </p:nvSpPr>
          <p:spPr>
            <a:xfrm>
              <a:off x="10986679" y="6001204"/>
              <a:ext cx="28592" cy="47265"/>
            </a:xfrm>
            <a:custGeom>
              <a:avLst/>
              <a:gdLst/>
              <a:ahLst/>
              <a:cxnLst/>
              <a:rect l="l" t="t" r="r" b="b"/>
              <a:pathLst>
                <a:path w="28592" h="47265" extrusionOk="0">
                  <a:moveTo>
                    <a:pt x="2334" y="0"/>
                  </a:moveTo>
                  <a:cubicBezTo>
                    <a:pt x="2334" y="0"/>
                    <a:pt x="-2918" y="0"/>
                    <a:pt x="2334" y="0"/>
                  </a:cubicBezTo>
                  <a:lnTo>
                    <a:pt x="28593" y="47266"/>
                  </a:lnTo>
                  <a:cubicBezTo>
                    <a:pt x="28593" y="47266"/>
                    <a:pt x="28593" y="47266"/>
                    <a:pt x="28593" y="47266"/>
                  </a:cubicBezTo>
                  <a:cubicBezTo>
                    <a:pt x="28593" y="47266"/>
                    <a:pt x="28593" y="47266"/>
                    <a:pt x="28593" y="47266"/>
                  </a:cubicBezTo>
                  <a:cubicBezTo>
                    <a:pt x="28593" y="47266"/>
                    <a:pt x="28593" y="47266"/>
                    <a:pt x="28593" y="42014"/>
                  </a:cubicBezTo>
                  <a:lnTo>
                    <a:pt x="2334" y="0"/>
                  </a:lnTo>
                  <a:cubicBezTo>
                    <a:pt x="2334" y="0"/>
                    <a:pt x="2334" y="0"/>
                    <a:pt x="233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5" name="Google Shape;1795;p102"/>
            <p:cNvSpPr/>
            <p:nvPr/>
          </p:nvSpPr>
          <p:spPr>
            <a:xfrm>
              <a:off x="11084857" y="5901420"/>
              <a:ext cx="45952" cy="31510"/>
            </a:xfrm>
            <a:custGeom>
              <a:avLst/>
              <a:gdLst/>
              <a:ahLst/>
              <a:cxnLst/>
              <a:rect l="l" t="t" r="r" b="b"/>
              <a:pathLst>
                <a:path w="45952" h="31510" extrusionOk="0">
                  <a:moveTo>
                    <a:pt x="3939" y="0"/>
                  </a:moveTo>
                  <a:cubicBezTo>
                    <a:pt x="3939" y="0"/>
                    <a:pt x="3939" y="0"/>
                    <a:pt x="3939" y="0"/>
                  </a:cubicBezTo>
                  <a:cubicBezTo>
                    <a:pt x="-1313" y="0"/>
                    <a:pt x="-1313" y="5252"/>
                    <a:pt x="3939" y="0"/>
                  </a:cubicBezTo>
                  <a:lnTo>
                    <a:pt x="45953" y="31511"/>
                  </a:lnTo>
                  <a:cubicBezTo>
                    <a:pt x="45953" y="31511"/>
                    <a:pt x="45953" y="31511"/>
                    <a:pt x="45953" y="31511"/>
                  </a:cubicBezTo>
                  <a:cubicBezTo>
                    <a:pt x="45953" y="31511"/>
                    <a:pt x="45953" y="31511"/>
                    <a:pt x="45953" y="31511"/>
                  </a:cubicBezTo>
                  <a:cubicBezTo>
                    <a:pt x="45953" y="31511"/>
                    <a:pt x="45953" y="26259"/>
                    <a:pt x="45953" y="26259"/>
                  </a:cubicBezTo>
                  <a:lnTo>
                    <a:pt x="3939"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6" name="Google Shape;1796;p102"/>
            <p:cNvSpPr/>
            <p:nvPr/>
          </p:nvSpPr>
          <p:spPr>
            <a:xfrm>
              <a:off x="11120306" y="5759623"/>
              <a:ext cx="63020" cy="10503"/>
            </a:xfrm>
            <a:custGeom>
              <a:avLst/>
              <a:gdLst/>
              <a:ahLst/>
              <a:cxnLst/>
              <a:rect l="l" t="t" r="r" b="b"/>
              <a:pathLst>
                <a:path w="63020" h="10503" extrusionOk="0">
                  <a:moveTo>
                    <a:pt x="0" y="5252"/>
                  </a:moveTo>
                  <a:cubicBezTo>
                    <a:pt x="0" y="10504"/>
                    <a:pt x="0" y="10504"/>
                    <a:pt x="0" y="5252"/>
                  </a:cubicBezTo>
                  <a:lnTo>
                    <a:pt x="57769" y="10504"/>
                  </a:lnTo>
                  <a:cubicBezTo>
                    <a:pt x="57769" y="10504"/>
                    <a:pt x="63021" y="10504"/>
                    <a:pt x="63021" y="5252"/>
                  </a:cubicBezTo>
                  <a:cubicBezTo>
                    <a:pt x="63021" y="0"/>
                    <a:pt x="63021" y="0"/>
                    <a:pt x="57769" y="0"/>
                  </a:cubicBezTo>
                  <a:lnTo>
                    <a:pt x="0" y="5252"/>
                  </a:lnTo>
                  <a:cubicBezTo>
                    <a:pt x="0" y="5252"/>
                    <a:pt x="0" y="5252"/>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7" name="Google Shape;1797;p102"/>
            <p:cNvSpPr/>
            <p:nvPr/>
          </p:nvSpPr>
          <p:spPr>
            <a:xfrm>
              <a:off x="11083544" y="5602071"/>
              <a:ext cx="47265" cy="31510"/>
            </a:xfrm>
            <a:custGeom>
              <a:avLst/>
              <a:gdLst/>
              <a:ahLst/>
              <a:cxnLst/>
              <a:rect l="l" t="t" r="r" b="b"/>
              <a:pathLst>
                <a:path w="47265" h="31510" extrusionOk="0">
                  <a:moveTo>
                    <a:pt x="0" y="31511"/>
                  </a:moveTo>
                  <a:cubicBezTo>
                    <a:pt x="0" y="31511"/>
                    <a:pt x="0" y="31511"/>
                    <a:pt x="0" y="31511"/>
                  </a:cubicBezTo>
                  <a:cubicBezTo>
                    <a:pt x="5252" y="31511"/>
                    <a:pt x="5252" y="31511"/>
                    <a:pt x="0" y="31511"/>
                  </a:cubicBezTo>
                  <a:lnTo>
                    <a:pt x="47266" y="5252"/>
                  </a:lnTo>
                  <a:cubicBezTo>
                    <a:pt x="47266" y="5252"/>
                    <a:pt x="47266" y="5252"/>
                    <a:pt x="47266" y="0"/>
                  </a:cubicBezTo>
                  <a:cubicBezTo>
                    <a:pt x="47266" y="0"/>
                    <a:pt x="47266" y="0"/>
                    <a:pt x="42014" y="0"/>
                  </a:cubicBezTo>
                  <a:lnTo>
                    <a:pt x="0" y="31511"/>
                  </a:lnTo>
                  <a:cubicBezTo>
                    <a:pt x="0" y="26259"/>
                    <a:pt x="0" y="31511"/>
                    <a:pt x="0" y="31511"/>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8" name="Google Shape;1798;p102"/>
            <p:cNvSpPr/>
            <p:nvPr/>
          </p:nvSpPr>
          <p:spPr>
            <a:xfrm>
              <a:off x="10983761" y="5481281"/>
              <a:ext cx="26258" cy="52517"/>
            </a:xfrm>
            <a:custGeom>
              <a:avLst/>
              <a:gdLst/>
              <a:ahLst/>
              <a:cxnLst/>
              <a:rect l="l" t="t" r="r" b="b"/>
              <a:pathLst>
                <a:path w="26258" h="52517" extrusionOk="0">
                  <a:moveTo>
                    <a:pt x="0" y="52517"/>
                  </a:moveTo>
                  <a:cubicBezTo>
                    <a:pt x="5252" y="52517"/>
                    <a:pt x="5252" y="52517"/>
                    <a:pt x="0" y="52517"/>
                  </a:cubicBezTo>
                  <a:lnTo>
                    <a:pt x="26259" y="5252"/>
                  </a:lnTo>
                  <a:cubicBezTo>
                    <a:pt x="26259" y="5252"/>
                    <a:pt x="26259" y="0"/>
                    <a:pt x="26259" y="0"/>
                  </a:cubicBezTo>
                  <a:cubicBezTo>
                    <a:pt x="26259" y="0"/>
                    <a:pt x="21007" y="0"/>
                    <a:pt x="21007" y="0"/>
                  </a:cubicBezTo>
                  <a:lnTo>
                    <a:pt x="0" y="52517"/>
                  </a:lnTo>
                  <a:cubicBezTo>
                    <a:pt x="0" y="52517"/>
                    <a:pt x="0" y="52517"/>
                    <a:pt x="0" y="52517"/>
                  </a:cubicBezTo>
                  <a:cubicBezTo>
                    <a:pt x="0" y="52517"/>
                    <a:pt x="0" y="52517"/>
                    <a:pt x="0" y="5251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9" name="Google Shape;1799;p102"/>
            <p:cNvSpPr/>
            <p:nvPr/>
          </p:nvSpPr>
          <p:spPr>
            <a:xfrm>
              <a:off x="10820957" y="5470778"/>
              <a:ext cx="2334" cy="31510"/>
            </a:xfrm>
            <a:custGeom>
              <a:avLst/>
              <a:gdLst/>
              <a:ahLst/>
              <a:cxnLst/>
              <a:rect l="l" t="t" r="r" b="b"/>
              <a:pathLst>
                <a:path w="2334" h="31510" extrusionOk="0">
                  <a:moveTo>
                    <a:pt x="0" y="31510"/>
                  </a:moveTo>
                  <a:cubicBezTo>
                    <a:pt x="0" y="31510"/>
                    <a:pt x="0" y="31510"/>
                    <a:pt x="0" y="31510"/>
                  </a:cubicBezTo>
                  <a:cubicBezTo>
                    <a:pt x="0" y="31510"/>
                    <a:pt x="5252" y="26259"/>
                    <a:pt x="0" y="31510"/>
                  </a:cubicBezTo>
                  <a:lnTo>
                    <a:pt x="0" y="0"/>
                  </a:lnTo>
                  <a:cubicBezTo>
                    <a:pt x="0" y="0"/>
                    <a:pt x="0" y="0"/>
                    <a:pt x="0" y="0"/>
                  </a:cubicBezTo>
                  <a:cubicBezTo>
                    <a:pt x="0" y="0"/>
                    <a:pt x="0" y="0"/>
                    <a:pt x="0" y="0"/>
                  </a:cubicBezTo>
                  <a:lnTo>
                    <a:pt x="0" y="31510"/>
                  </a:lnTo>
                  <a:cubicBezTo>
                    <a:pt x="0" y="26259"/>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0" name="Google Shape;1800;p102"/>
            <p:cNvSpPr/>
            <p:nvPr/>
          </p:nvSpPr>
          <p:spPr>
            <a:xfrm>
              <a:off x="10789446" y="5476029"/>
              <a:ext cx="5251" cy="31510"/>
            </a:xfrm>
            <a:custGeom>
              <a:avLst/>
              <a:gdLst/>
              <a:ahLst/>
              <a:cxnLst/>
              <a:rect l="l" t="t" r="r" b="b"/>
              <a:pathLst>
                <a:path w="5251" h="31510" extrusionOk="0">
                  <a:moveTo>
                    <a:pt x="5252" y="31510"/>
                  </a:moveTo>
                  <a:cubicBezTo>
                    <a:pt x="5252" y="31510"/>
                    <a:pt x="5252" y="31510"/>
                    <a:pt x="5252" y="31510"/>
                  </a:cubicBezTo>
                  <a:cubicBezTo>
                    <a:pt x="5252" y="26259"/>
                    <a:pt x="5252" y="26259"/>
                    <a:pt x="5252" y="31510"/>
                  </a:cubicBezTo>
                  <a:lnTo>
                    <a:pt x="0" y="0"/>
                  </a:lnTo>
                  <a:cubicBezTo>
                    <a:pt x="0" y="0"/>
                    <a:pt x="0" y="0"/>
                    <a:pt x="0" y="0"/>
                  </a:cubicBezTo>
                  <a:cubicBezTo>
                    <a:pt x="0" y="0"/>
                    <a:pt x="0" y="0"/>
                    <a:pt x="0" y="0"/>
                  </a:cubicBezTo>
                  <a:lnTo>
                    <a:pt x="5252" y="31510"/>
                  </a:lnTo>
                  <a:cubicBezTo>
                    <a:pt x="0" y="26259"/>
                    <a:pt x="5252" y="31510"/>
                    <a:pt x="5252"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1" name="Google Shape;1801;p102"/>
            <p:cNvSpPr/>
            <p:nvPr/>
          </p:nvSpPr>
          <p:spPr>
            <a:xfrm>
              <a:off x="10763188" y="5481281"/>
              <a:ext cx="5251" cy="31510"/>
            </a:xfrm>
            <a:custGeom>
              <a:avLst/>
              <a:gdLst/>
              <a:ahLst/>
              <a:cxnLst/>
              <a:rect l="l" t="t" r="r" b="b"/>
              <a:pathLst>
                <a:path w="5251" h="31510" extrusionOk="0">
                  <a:moveTo>
                    <a:pt x="5252" y="31511"/>
                  </a:moveTo>
                  <a:cubicBezTo>
                    <a:pt x="5252" y="31511"/>
                    <a:pt x="5252" y="31511"/>
                    <a:pt x="5252" y="31511"/>
                  </a:cubicBezTo>
                  <a:cubicBezTo>
                    <a:pt x="5252" y="31511"/>
                    <a:pt x="5252" y="31511"/>
                    <a:pt x="5252" y="31511"/>
                  </a:cubicBezTo>
                  <a:lnTo>
                    <a:pt x="0" y="0"/>
                  </a:lnTo>
                  <a:cubicBezTo>
                    <a:pt x="0" y="0"/>
                    <a:pt x="0" y="0"/>
                    <a:pt x="0" y="0"/>
                  </a:cubicBezTo>
                  <a:cubicBezTo>
                    <a:pt x="0" y="0"/>
                    <a:pt x="0" y="0"/>
                    <a:pt x="0" y="5252"/>
                  </a:cubicBezTo>
                  <a:lnTo>
                    <a:pt x="5252" y="31511"/>
                  </a:lnTo>
                  <a:cubicBezTo>
                    <a:pt x="0" y="31511"/>
                    <a:pt x="0" y="31511"/>
                    <a:pt x="5252" y="31511"/>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2" name="Google Shape;1802;p102"/>
            <p:cNvSpPr/>
            <p:nvPr/>
          </p:nvSpPr>
          <p:spPr>
            <a:xfrm>
              <a:off x="10726426" y="5491785"/>
              <a:ext cx="15755" cy="31510"/>
            </a:xfrm>
            <a:custGeom>
              <a:avLst/>
              <a:gdLst/>
              <a:ahLst/>
              <a:cxnLst/>
              <a:rect l="l" t="t" r="r" b="b"/>
              <a:pathLst>
                <a:path w="15755" h="31510" extrusionOk="0">
                  <a:moveTo>
                    <a:pt x="15755" y="31510"/>
                  </a:moveTo>
                  <a:cubicBezTo>
                    <a:pt x="15755" y="31510"/>
                    <a:pt x="15755" y="31510"/>
                    <a:pt x="15755" y="31510"/>
                  </a:cubicBezTo>
                  <a:cubicBezTo>
                    <a:pt x="15755" y="31510"/>
                    <a:pt x="15755" y="31510"/>
                    <a:pt x="15755" y="31510"/>
                  </a:cubicBezTo>
                  <a:lnTo>
                    <a:pt x="5252" y="0"/>
                  </a:lnTo>
                  <a:cubicBezTo>
                    <a:pt x="5252" y="0"/>
                    <a:pt x="5252" y="0"/>
                    <a:pt x="0" y="0"/>
                  </a:cubicBezTo>
                  <a:cubicBezTo>
                    <a:pt x="0" y="0"/>
                    <a:pt x="0" y="0"/>
                    <a:pt x="0" y="5252"/>
                  </a:cubicBezTo>
                  <a:lnTo>
                    <a:pt x="15755" y="31510"/>
                  </a:lnTo>
                  <a:cubicBezTo>
                    <a:pt x="10503" y="31510"/>
                    <a:pt x="10503" y="31510"/>
                    <a:pt x="15755"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3" name="Google Shape;1803;p102"/>
            <p:cNvSpPr/>
            <p:nvPr/>
          </p:nvSpPr>
          <p:spPr>
            <a:xfrm>
              <a:off x="10668656" y="5523295"/>
              <a:ext cx="24945" cy="26258"/>
            </a:xfrm>
            <a:custGeom>
              <a:avLst/>
              <a:gdLst/>
              <a:ahLst/>
              <a:cxnLst/>
              <a:rect l="l" t="t" r="r" b="b"/>
              <a:pathLst>
                <a:path w="24945" h="26258" extrusionOk="0">
                  <a:moveTo>
                    <a:pt x="21007" y="26259"/>
                  </a:moveTo>
                  <a:cubicBezTo>
                    <a:pt x="21007" y="26259"/>
                    <a:pt x="21007" y="26259"/>
                    <a:pt x="21007" y="26259"/>
                  </a:cubicBezTo>
                  <a:cubicBezTo>
                    <a:pt x="26259" y="26259"/>
                    <a:pt x="26259" y="26259"/>
                    <a:pt x="21007" y="26259"/>
                  </a:cubicBezTo>
                  <a:lnTo>
                    <a:pt x="5252" y="0"/>
                  </a:lnTo>
                  <a:cubicBezTo>
                    <a:pt x="5252" y="0"/>
                    <a:pt x="5252" y="0"/>
                    <a:pt x="0" y="0"/>
                  </a:cubicBezTo>
                  <a:cubicBezTo>
                    <a:pt x="0" y="0"/>
                    <a:pt x="0" y="0"/>
                    <a:pt x="0" y="5252"/>
                  </a:cubicBezTo>
                  <a:lnTo>
                    <a:pt x="21007" y="26259"/>
                  </a:lnTo>
                  <a:cubicBezTo>
                    <a:pt x="21007" y="26259"/>
                    <a:pt x="21007" y="26259"/>
                    <a:pt x="21007"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4" name="Google Shape;1804;p102"/>
            <p:cNvSpPr/>
            <p:nvPr/>
          </p:nvSpPr>
          <p:spPr>
            <a:xfrm>
              <a:off x="10647650" y="5544302"/>
              <a:ext cx="23341" cy="26258"/>
            </a:xfrm>
            <a:custGeom>
              <a:avLst/>
              <a:gdLst/>
              <a:ahLst/>
              <a:cxnLst/>
              <a:rect l="l" t="t" r="r" b="b"/>
              <a:pathLst>
                <a:path w="23341" h="26258" extrusionOk="0">
                  <a:moveTo>
                    <a:pt x="21007" y="26259"/>
                  </a:moveTo>
                  <a:cubicBezTo>
                    <a:pt x="21007" y="26259"/>
                    <a:pt x="21007" y="26259"/>
                    <a:pt x="21007" y="26259"/>
                  </a:cubicBezTo>
                  <a:cubicBezTo>
                    <a:pt x="21007" y="26259"/>
                    <a:pt x="26259" y="21007"/>
                    <a:pt x="21007" y="26259"/>
                  </a:cubicBezTo>
                  <a:lnTo>
                    <a:pt x="5252" y="0"/>
                  </a:lnTo>
                  <a:cubicBezTo>
                    <a:pt x="5252" y="0"/>
                    <a:pt x="5252" y="0"/>
                    <a:pt x="0" y="0"/>
                  </a:cubicBezTo>
                  <a:cubicBezTo>
                    <a:pt x="0" y="0"/>
                    <a:pt x="0" y="0"/>
                    <a:pt x="0" y="5252"/>
                  </a:cubicBezTo>
                  <a:lnTo>
                    <a:pt x="21007" y="26259"/>
                  </a:lnTo>
                  <a:cubicBezTo>
                    <a:pt x="21007" y="26259"/>
                    <a:pt x="21007" y="26259"/>
                    <a:pt x="21007"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5" name="Google Shape;1805;p102"/>
            <p:cNvSpPr/>
            <p:nvPr/>
          </p:nvSpPr>
          <p:spPr>
            <a:xfrm>
              <a:off x="10621391" y="5565309"/>
              <a:ext cx="30197" cy="26258"/>
            </a:xfrm>
            <a:custGeom>
              <a:avLst/>
              <a:gdLst/>
              <a:ahLst/>
              <a:cxnLst/>
              <a:rect l="l" t="t" r="r" b="b"/>
              <a:pathLst>
                <a:path w="30197" h="26258" extrusionOk="0">
                  <a:moveTo>
                    <a:pt x="26259" y="26259"/>
                  </a:moveTo>
                  <a:cubicBezTo>
                    <a:pt x="26259" y="26259"/>
                    <a:pt x="26259" y="26259"/>
                    <a:pt x="26259" y="26259"/>
                  </a:cubicBezTo>
                  <a:cubicBezTo>
                    <a:pt x="26259" y="26259"/>
                    <a:pt x="26259" y="26259"/>
                    <a:pt x="26259" y="26259"/>
                  </a:cubicBezTo>
                  <a:cubicBezTo>
                    <a:pt x="31510" y="21007"/>
                    <a:pt x="31510" y="21007"/>
                    <a:pt x="26259" y="26259"/>
                  </a:cubicBezTo>
                  <a:lnTo>
                    <a:pt x="5252" y="0"/>
                  </a:lnTo>
                  <a:cubicBezTo>
                    <a:pt x="5252" y="0"/>
                    <a:pt x="5252" y="0"/>
                    <a:pt x="0" y="0"/>
                  </a:cubicBezTo>
                  <a:cubicBezTo>
                    <a:pt x="0" y="0"/>
                    <a:pt x="0" y="0"/>
                    <a:pt x="0" y="5252"/>
                  </a:cubicBezTo>
                  <a:lnTo>
                    <a:pt x="26259" y="26259"/>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6" name="Google Shape;1806;p102"/>
            <p:cNvSpPr/>
            <p:nvPr/>
          </p:nvSpPr>
          <p:spPr>
            <a:xfrm>
              <a:off x="10605636" y="5591568"/>
              <a:ext cx="26258" cy="21006"/>
            </a:xfrm>
            <a:custGeom>
              <a:avLst/>
              <a:gdLst/>
              <a:ahLst/>
              <a:cxnLst/>
              <a:rect l="l" t="t" r="r" b="b"/>
              <a:pathLst>
                <a:path w="26258" h="21006" extrusionOk="0">
                  <a:moveTo>
                    <a:pt x="26259" y="21007"/>
                  </a:moveTo>
                  <a:cubicBezTo>
                    <a:pt x="26259" y="21007"/>
                    <a:pt x="26259" y="21007"/>
                    <a:pt x="26259" y="21007"/>
                  </a:cubicBezTo>
                  <a:cubicBezTo>
                    <a:pt x="26259" y="21007"/>
                    <a:pt x="26259" y="21007"/>
                    <a:pt x="26259" y="21007"/>
                  </a:cubicBezTo>
                  <a:cubicBezTo>
                    <a:pt x="26259" y="21007"/>
                    <a:pt x="26259" y="15755"/>
                    <a:pt x="26259" y="21007"/>
                  </a:cubicBezTo>
                  <a:lnTo>
                    <a:pt x="5252" y="0"/>
                  </a:lnTo>
                  <a:cubicBezTo>
                    <a:pt x="5252" y="0"/>
                    <a:pt x="5252" y="0"/>
                    <a:pt x="0" y="0"/>
                  </a:cubicBezTo>
                  <a:cubicBezTo>
                    <a:pt x="0" y="0"/>
                    <a:pt x="0" y="0"/>
                    <a:pt x="0" y="5252"/>
                  </a:cubicBezTo>
                  <a:lnTo>
                    <a:pt x="26259" y="21007"/>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7" name="Google Shape;1807;p102"/>
            <p:cNvSpPr/>
            <p:nvPr/>
          </p:nvSpPr>
          <p:spPr>
            <a:xfrm>
              <a:off x="10566539" y="5644085"/>
              <a:ext cx="39096" cy="15755"/>
            </a:xfrm>
            <a:custGeom>
              <a:avLst/>
              <a:gdLst/>
              <a:ahLst/>
              <a:cxnLst/>
              <a:rect l="l" t="t" r="r" b="b"/>
              <a:pathLst>
                <a:path w="39096" h="15755" extrusionOk="0">
                  <a:moveTo>
                    <a:pt x="39096" y="15755"/>
                  </a:moveTo>
                  <a:lnTo>
                    <a:pt x="7586" y="0"/>
                  </a:lnTo>
                  <a:cubicBezTo>
                    <a:pt x="7586" y="0"/>
                    <a:pt x="7586" y="0"/>
                    <a:pt x="2334" y="0"/>
                  </a:cubicBezTo>
                  <a:cubicBezTo>
                    <a:pt x="-2918" y="0"/>
                    <a:pt x="2334" y="0"/>
                    <a:pt x="2334" y="5252"/>
                  </a:cubicBezTo>
                  <a:lnTo>
                    <a:pt x="39096" y="15755"/>
                  </a:lnTo>
                  <a:cubicBezTo>
                    <a:pt x="33845" y="15755"/>
                    <a:pt x="33845" y="15755"/>
                    <a:pt x="39096" y="15755"/>
                  </a:cubicBezTo>
                  <a:cubicBezTo>
                    <a:pt x="39096" y="15755"/>
                    <a:pt x="39096" y="15755"/>
                    <a:pt x="39096" y="15755"/>
                  </a:cubicBezTo>
                  <a:cubicBezTo>
                    <a:pt x="39096" y="15755"/>
                    <a:pt x="39096" y="15755"/>
                    <a:pt x="39096"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8" name="Google Shape;1808;p102"/>
            <p:cNvSpPr/>
            <p:nvPr/>
          </p:nvSpPr>
          <p:spPr>
            <a:xfrm>
              <a:off x="10563622" y="5670344"/>
              <a:ext cx="30197" cy="15755"/>
            </a:xfrm>
            <a:custGeom>
              <a:avLst/>
              <a:gdLst/>
              <a:ahLst/>
              <a:cxnLst/>
              <a:rect l="l" t="t" r="r" b="b"/>
              <a:pathLst>
                <a:path w="30197" h="15755" extrusionOk="0">
                  <a:moveTo>
                    <a:pt x="26259" y="15755"/>
                  </a:moveTo>
                  <a:cubicBezTo>
                    <a:pt x="31511" y="15755"/>
                    <a:pt x="31511" y="15755"/>
                    <a:pt x="26259" y="15755"/>
                  </a:cubicBezTo>
                  <a:cubicBezTo>
                    <a:pt x="31511" y="15755"/>
                    <a:pt x="31511" y="15755"/>
                    <a:pt x="26259" y="15755"/>
                  </a:cubicBezTo>
                  <a:cubicBezTo>
                    <a:pt x="31511" y="15755"/>
                    <a:pt x="31511" y="15755"/>
                    <a:pt x="26259" y="15755"/>
                  </a:cubicBezTo>
                  <a:lnTo>
                    <a:pt x="0" y="0"/>
                  </a:lnTo>
                  <a:cubicBezTo>
                    <a:pt x="0" y="0"/>
                    <a:pt x="0" y="0"/>
                    <a:pt x="0" y="0"/>
                  </a:cubicBezTo>
                  <a:cubicBezTo>
                    <a:pt x="0" y="0"/>
                    <a:pt x="0" y="0"/>
                    <a:pt x="0" y="0"/>
                  </a:cubicBezTo>
                  <a:lnTo>
                    <a:pt x="26259" y="15755"/>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9" name="Google Shape;1809;p102"/>
            <p:cNvSpPr/>
            <p:nvPr/>
          </p:nvSpPr>
          <p:spPr>
            <a:xfrm>
              <a:off x="10558370" y="5707106"/>
              <a:ext cx="30197" cy="10503"/>
            </a:xfrm>
            <a:custGeom>
              <a:avLst/>
              <a:gdLst/>
              <a:ahLst/>
              <a:cxnLst/>
              <a:rect l="l" t="t" r="r" b="b"/>
              <a:pathLst>
                <a:path w="30197" h="10503" extrusionOk="0">
                  <a:moveTo>
                    <a:pt x="26259" y="10504"/>
                  </a:moveTo>
                  <a:cubicBezTo>
                    <a:pt x="26259" y="10504"/>
                    <a:pt x="26259" y="10504"/>
                    <a:pt x="26259" y="10504"/>
                  </a:cubicBezTo>
                  <a:cubicBezTo>
                    <a:pt x="26259" y="10504"/>
                    <a:pt x="31510" y="5252"/>
                    <a:pt x="26259" y="10504"/>
                  </a:cubicBezTo>
                  <a:cubicBezTo>
                    <a:pt x="31510" y="5252"/>
                    <a:pt x="31510" y="5252"/>
                    <a:pt x="26259" y="10504"/>
                  </a:cubicBezTo>
                  <a:lnTo>
                    <a:pt x="0" y="0"/>
                  </a:lnTo>
                  <a:cubicBezTo>
                    <a:pt x="0" y="0"/>
                    <a:pt x="0" y="0"/>
                    <a:pt x="0" y="0"/>
                  </a:cubicBezTo>
                  <a:cubicBezTo>
                    <a:pt x="0" y="0"/>
                    <a:pt x="0" y="0"/>
                    <a:pt x="0" y="0"/>
                  </a:cubicBezTo>
                  <a:lnTo>
                    <a:pt x="26259" y="10504"/>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0" name="Google Shape;1810;p102"/>
            <p:cNvSpPr/>
            <p:nvPr/>
          </p:nvSpPr>
          <p:spPr>
            <a:xfrm>
              <a:off x="10547866" y="5738617"/>
              <a:ext cx="35449" cy="5251"/>
            </a:xfrm>
            <a:custGeom>
              <a:avLst/>
              <a:gdLst/>
              <a:ahLst/>
              <a:cxnLst/>
              <a:rect l="l" t="t" r="r" b="b"/>
              <a:pathLst>
                <a:path w="35449" h="5251" extrusionOk="0">
                  <a:moveTo>
                    <a:pt x="31510" y="5252"/>
                  </a:moveTo>
                  <a:cubicBezTo>
                    <a:pt x="31510" y="5252"/>
                    <a:pt x="31510" y="5252"/>
                    <a:pt x="31510" y="5252"/>
                  </a:cubicBezTo>
                  <a:cubicBezTo>
                    <a:pt x="36762" y="5252"/>
                    <a:pt x="36762" y="5252"/>
                    <a:pt x="31510" y="5252"/>
                  </a:cubicBezTo>
                  <a:cubicBezTo>
                    <a:pt x="36762" y="0"/>
                    <a:pt x="36762" y="0"/>
                    <a:pt x="31510" y="5252"/>
                  </a:cubicBezTo>
                  <a:lnTo>
                    <a:pt x="0" y="0"/>
                  </a:lnTo>
                  <a:cubicBezTo>
                    <a:pt x="0" y="0"/>
                    <a:pt x="0" y="0"/>
                    <a:pt x="0" y="0"/>
                  </a:cubicBezTo>
                  <a:cubicBezTo>
                    <a:pt x="0" y="0"/>
                    <a:pt x="0" y="0"/>
                    <a:pt x="0" y="0"/>
                  </a:cubicBezTo>
                  <a:lnTo>
                    <a:pt x="31510" y="5252"/>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1" name="Google Shape;1811;p102"/>
            <p:cNvSpPr/>
            <p:nvPr/>
          </p:nvSpPr>
          <p:spPr>
            <a:xfrm>
              <a:off x="10553118" y="5796386"/>
              <a:ext cx="31510" cy="3938"/>
            </a:xfrm>
            <a:custGeom>
              <a:avLst/>
              <a:gdLst/>
              <a:ahLst/>
              <a:cxnLst/>
              <a:rect l="l" t="t" r="r" b="b"/>
              <a:pathLst>
                <a:path w="31510" h="3938" extrusionOk="0">
                  <a:moveTo>
                    <a:pt x="31511" y="0"/>
                  </a:moveTo>
                  <a:cubicBezTo>
                    <a:pt x="31511" y="0"/>
                    <a:pt x="31511" y="0"/>
                    <a:pt x="31511" y="0"/>
                  </a:cubicBezTo>
                  <a:lnTo>
                    <a:pt x="0" y="0"/>
                  </a:lnTo>
                  <a:cubicBezTo>
                    <a:pt x="0" y="0"/>
                    <a:pt x="0" y="0"/>
                    <a:pt x="0" y="0"/>
                  </a:cubicBezTo>
                  <a:cubicBezTo>
                    <a:pt x="0" y="0"/>
                    <a:pt x="0" y="0"/>
                    <a:pt x="0" y="0"/>
                  </a:cubicBezTo>
                  <a:cubicBezTo>
                    <a:pt x="0" y="0"/>
                    <a:pt x="0" y="0"/>
                    <a:pt x="0" y="0"/>
                  </a:cubicBezTo>
                  <a:lnTo>
                    <a:pt x="31511" y="0"/>
                  </a:lnTo>
                  <a:cubicBezTo>
                    <a:pt x="31511" y="5252"/>
                    <a:pt x="31511" y="5252"/>
                    <a:pt x="31511"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2" name="Google Shape;1812;p102"/>
            <p:cNvSpPr/>
            <p:nvPr/>
          </p:nvSpPr>
          <p:spPr>
            <a:xfrm>
              <a:off x="10558370" y="5823957"/>
              <a:ext cx="31510" cy="9190"/>
            </a:xfrm>
            <a:custGeom>
              <a:avLst/>
              <a:gdLst/>
              <a:ahLst/>
              <a:cxnLst/>
              <a:rect l="l" t="t" r="r" b="b"/>
              <a:pathLst>
                <a:path w="31510" h="9190" extrusionOk="0">
                  <a:moveTo>
                    <a:pt x="31510" y="3939"/>
                  </a:moveTo>
                  <a:cubicBezTo>
                    <a:pt x="31510" y="-1313"/>
                    <a:pt x="31510" y="-1313"/>
                    <a:pt x="31510" y="3939"/>
                  </a:cubicBezTo>
                  <a:lnTo>
                    <a:pt x="0" y="9191"/>
                  </a:lnTo>
                  <a:cubicBezTo>
                    <a:pt x="0" y="9191"/>
                    <a:pt x="0" y="9191"/>
                    <a:pt x="0" y="9191"/>
                  </a:cubicBezTo>
                  <a:cubicBezTo>
                    <a:pt x="0" y="9191"/>
                    <a:pt x="0" y="9191"/>
                    <a:pt x="0" y="9191"/>
                  </a:cubicBezTo>
                  <a:cubicBezTo>
                    <a:pt x="0" y="9191"/>
                    <a:pt x="0" y="9191"/>
                    <a:pt x="0" y="9191"/>
                  </a:cubicBezTo>
                  <a:lnTo>
                    <a:pt x="31510" y="3939"/>
                  </a:lnTo>
                  <a:cubicBezTo>
                    <a:pt x="31510" y="3939"/>
                    <a:pt x="31510" y="3939"/>
                    <a:pt x="3151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3" name="Google Shape;1813;p102"/>
            <p:cNvSpPr/>
            <p:nvPr/>
          </p:nvSpPr>
          <p:spPr>
            <a:xfrm>
              <a:off x="10563622" y="5851821"/>
              <a:ext cx="31510" cy="7585"/>
            </a:xfrm>
            <a:custGeom>
              <a:avLst/>
              <a:gdLst/>
              <a:ahLst/>
              <a:cxnLst/>
              <a:rect l="l" t="t" r="r" b="b"/>
              <a:pathLst>
                <a:path w="31510" h="7585" extrusionOk="0">
                  <a:moveTo>
                    <a:pt x="31511" y="2334"/>
                  </a:moveTo>
                  <a:cubicBezTo>
                    <a:pt x="31511" y="2334"/>
                    <a:pt x="31511" y="-2918"/>
                    <a:pt x="31511" y="2334"/>
                  </a:cubicBezTo>
                  <a:lnTo>
                    <a:pt x="0" y="7586"/>
                  </a:lnTo>
                  <a:cubicBezTo>
                    <a:pt x="0" y="7586"/>
                    <a:pt x="0" y="7586"/>
                    <a:pt x="0" y="7586"/>
                  </a:cubicBezTo>
                  <a:cubicBezTo>
                    <a:pt x="0" y="7586"/>
                    <a:pt x="0" y="7586"/>
                    <a:pt x="0" y="7586"/>
                  </a:cubicBezTo>
                  <a:cubicBezTo>
                    <a:pt x="0" y="7586"/>
                    <a:pt x="0" y="7586"/>
                    <a:pt x="0" y="7586"/>
                  </a:cubicBezTo>
                  <a:lnTo>
                    <a:pt x="31511" y="2334"/>
                  </a:lnTo>
                  <a:cubicBezTo>
                    <a:pt x="31511" y="2334"/>
                    <a:pt x="31511" y="2334"/>
                    <a:pt x="31511" y="233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4" name="Google Shape;1814;p102"/>
            <p:cNvSpPr/>
            <p:nvPr/>
          </p:nvSpPr>
          <p:spPr>
            <a:xfrm>
              <a:off x="10574125" y="5875162"/>
              <a:ext cx="31510" cy="19694"/>
            </a:xfrm>
            <a:custGeom>
              <a:avLst/>
              <a:gdLst/>
              <a:ahLst/>
              <a:cxnLst/>
              <a:rect l="l" t="t" r="r" b="b"/>
              <a:pathLst>
                <a:path w="31510" h="19694" extrusionOk="0">
                  <a:moveTo>
                    <a:pt x="0" y="15755"/>
                  </a:moveTo>
                  <a:cubicBezTo>
                    <a:pt x="0" y="15755"/>
                    <a:pt x="0" y="15755"/>
                    <a:pt x="0" y="15755"/>
                  </a:cubicBezTo>
                  <a:cubicBezTo>
                    <a:pt x="0" y="21007"/>
                    <a:pt x="0" y="21007"/>
                    <a:pt x="0" y="15755"/>
                  </a:cubicBezTo>
                  <a:cubicBezTo>
                    <a:pt x="5252" y="21007"/>
                    <a:pt x="5252" y="21007"/>
                    <a:pt x="0" y="15755"/>
                  </a:cubicBezTo>
                  <a:lnTo>
                    <a:pt x="31510" y="5252"/>
                  </a:lnTo>
                  <a:cubicBezTo>
                    <a:pt x="31510" y="5252"/>
                    <a:pt x="31510" y="5252"/>
                    <a:pt x="31510" y="0"/>
                  </a:cubicBezTo>
                  <a:cubicBezTo>
                    <a:pt x="31510" y="0"/>
                    <a:pt x="31510" y="0"/>
                    <a:pt x="26259" y="0"/>
                  </a:cubicBezTo>
                  <a:lnTo>
                    <a:pt x="0" y="15755"/>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5" name="Google Shape;1815;p102"/>
            <p:cNvSpPr/>
            <p:nvPr/>
          </p:nvSpPr>
          <p:spPr>
            <a:xfrm>
              <a:off x="10610887" y="5927679"/>
              <a:ext cx="26258" cy="21007"/>
            </a:xfrm>
            <a:custGeom>
              <a:avLst/>
              <a:gdLst/>
              <a:ahLst/>
              <a:cxnLst/>
              <a:rect l="l" t="t" r="r" b="b"/>
              <a:pathLst>
                <a:path w="26258" h="21007" extrusionOk="0">
                  <a:moveTo>
                    <a:pt x="26259" y="0"/>
                  </a:moveTo>
                  <a:cubicBezTo>
                    <a:pt x="21007" y="0"/>
                    <a:pt x="21007" y="0"/>
                    <a:pt x="26259" y="0"/>
                  </a:cubicBezTo>
                  <a:lnTo>
                    <a:pt x="0" y="15755"/>
                  </a:lnTo>
                  <a:cubicBezTo>
                    <a:pt x="0" y="15755"/>
                    <a:pt x="0" y="15755"/>
                    <a:pt x="0" y="21007"/>
                  </a:cubicBezTo>
                  <a:cubicBezTo>
                    <a:pt x="0" y="21007"/>
                    <a:pt x="0" y="21007"/>
                    <a:pt x="0" y="21007"/>
                  </a:cubicBezTo>
                  <a:cubicBezTo>
                    <a:pt x="0" y="21007"/>
                    <a:pt x="0" y="21007"/>
                    <a:pt x="0" y="21007"/>
                  </a:cubicBezTo>
                  <a:lnTo>
                    <a:pt x="26259" y="0"/>
                  </a:lnTo>
                  <a:cubicBezTo>
                    <a:pt x="26259" y="0"/>
                    <a:pt x="26259" y="0"/>
                    <a:pt x="2625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6" name="Google Shape;1816;p102"/>
            <p:cNvSpPr/>
            <p:nvPr/>
          </p:nvSpPr>
          <p:spPr>
            <a:xfrm>
              <a:off x="10626643" y="5948686"/>
              <a:ext cx="26258" cy="26258"/>
            </a:xfrm>
            <a:custGeom>
              <a:avLst/>
              <a:gdLst/>
              <a:ahLst/>
              <a:cxnLst/>
              <a:rect l="l" t="t" r="r" b="b"/>
              <a:pathLst>
                <a:path w="26258" h="26258" extrusionOk="0">
                  <a:moveTo>
                    <a:pt x="26259" y="0"/>
                  </a:moveTo>
                  <a:cubicBezTo>
                    <a:pt x="26259" y="0"/>
                    <a:pt x="26259" y="0"/>
                    <a:pt x="26259" y="0"/>
                  </a:cubicBezTo>
                  <a:lnTo>
                    <a:pt x="0" y="21007"/>
                  </a:lnTo>
                  <a:cubicBezTo>
                    <a:pt x="0" y="21007"/>
                    <a:pt x="0" y="21007"/>
                    <a:pt x="0" y="26259"/>
                  </a:cubicBezTo>
                  <a:cubicBezTo>
                    <a:pt x="0" y="26259"/>
                    <a:pt x="0" y="26259"/>
                    <a:pt x="0" y="26259"/>
                  </a:cubicBezTo>
                  <a:cubicBezTo>
                    <a:pt x="0" y="26259"/>
                    <a:pt x="0" y="26259"/>
                    <a:pt x="0" y="26259"/>
                  </a:cubicBezTo>
                  <a:lnTo>
                    <a:pt x="26259" y="0"/>
                  </a:lnTo>
                  <a:cubicBezTo>
                    <a:pt x="26259" y="5252"/>
                    <a:pt x="26259" y="0"/>
                    <a:pt x="2625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7" name="Google Shape;1817;p102"/>
            <p:cNvSpPr/>
            <p:nvPr/>
          </p:nvSpPr>
          <p:spPr>
            <a:xfrm>
              <a:off x="10647650" y="5969693"/>
              <a:ext cx="24945" cy="26258"/>
            </a:xfrm>
            <a:custGeom>
              <a:avLst/>
              <a:gdLst/>
              <a:ahLst/>
              <a:cxnLst/>
              <a:rect l="l" t="t" r="r" b="b"/>
              <a:pathLst>
                <a:path w="24945" h="26258" extrusionOk="0">
                  <a:moveTo>
                    <a:pt x="21007" y="0"/>
                  </a:moveTo>
                  <a:lnTo>
                    <a:pt x="0" y="21007"/>
                  </a:lnTo>
                  <a:cubicBezTo>
                    <a:pt x="0" y="21007"/>
                    <a:pt x="0" y="21007"/>
                    <a:pt x="0" y="26259"/>
                  </a:cubicBezTo>
                  <a:cubicBezTo>
                    <a:pt x="0" y="26259"/>
                    <a:pt x="0" y="26259"/>
                    <a:pt x="0" y="26259"/>
                  </a:cubicBezTo>
                  <a:cubicBezTo>
                    <a:pt x="0" y="26259"/>
                    <a:pt x="0" y="26259"/>
                    <a:pt x="0" y="26259"/>
                  </a:cubicBezTo>
                  <a:lnTo>
                    <a:pt x="21007" y="0"/>
                  </a:lnTo>
                  <a:cubicBezTo>
                    <a:pt x="26259" y="0"/>
                    <a:pt x="26259" y="0"/>
                    <a:pt x="21007" y="0"/>
                  </a:cubicBezTo>
                  <a:cubicBezTo>
                    <a:pt x="26259" y="0"/>
                    <a:pt x="21007" y="0"/>
                    <a:pt x="21007"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8" name="Google Shape;1818;p102"/>
            <p:cNvSpPr/>
            <p:nvPr/>
          </p:nvSpPr>
          <p:spPr>
            <a:xfrm>
              <a:off x="10673908" y="5985448"/>
              <a:ext cx="21006" cy="31510"/>
            </a:xfrm>
            <a:custGeom>
              <a:avLst/>
              <a:gdLst/>
              <a:ahLst/>
              <a:cxnLst/>
              <a:rect l="l" t="t" r="r" b="b"/>
              <a:pathLst>
                <a:path w="21006" h="31510" extrusionOk="0">
                  <a:moveTo>
                    <a:pt x="21007" y="0"/>
                  </a:moveTo>
                  <a:cubicBezTo>
                    <a:pt x="21007" y="0"/>
                    <a:pt x="21007" y="0"/>
                    <a:pt x="21007" y="0"/>
                  </a:cubicBezTo>
                  <a:lnTo>
                    <a:pt x="0" y="26259"/>
                  </a:lnTo>
                  <a:cubicBezTo>
                    <a:pt x="0" y="26259"/>
                    <a:pt x="0" y="26259"/>
                    <a:pt x="0" y="31510"/>
                  </a:cubicBezTo>
                  <a:cubicBezTo>
                    <a:pt x="0" y="31510"/>
                    <a:pt x="0" y="31510"/>
                    <a:pt x="0" y="31510"/>
                  </a:cubicBezTo>
                  <a:cubicBezTo>
                    <a:pt x="0" y="31510"/>
                    <a:pt x="0" y="31510"/>
                    <a:pt x="0" y="31510"/>
                  </a:cubicBezTo>
                  <a:lnTo>
                    <a:pt x="21007" y="0"/>
                  </a:lnTo>
                  <a:cubicBezTo>
                    <a:pt x="21007" y="5252"/>
                    <a:pt x="21007" y="0"/>
                    <a:pt x="21007"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9" name="Google Shape;1819;p102"/>
            <p:cNvSpPr/>
            <p:nvPr/>
          </p:nvSpPr>
          <p:spPr>
            <a:xfrm>
              <a:off x="10731677" y="6016959"/>
              <a:ext cx="14442" cy="31510"/>
            </a:xfrm>
            <a:custGeom>
              <a:avLst/>
              <a:gdLst/>
              <a:ahLst/>
              <a:cxnLst/>
              <a:rect l="l" t="t" r="r" b="b"/>
              <a:pathLst>
                <a:path w="14442" h="31510" extrusionOk="0">
                  <a:moveTo>
                    <a:pt x="10504" y="0"/>
                  </a:moveTo>
                  <a:lnTo>
                    <a:pt x="0" y="26259"/>
                  </a:lnTo>
                  <a:cubicBezTo>
                    <a:pt x="0" y="26259"/>
                    <a:pt x="0" y="26259"/>
                    <a:pt x="0" y="31510"/>
                  </a:cubicBezTo>
                  <a:cubicBezTo>
                    <a:pt x="0" y="31510"/>
                    <a:pt x="0" y="31510"/>
                    <a:pt x="0" y="31510"/>
                  </a:cubicBezTo>
                  <a:cubicBezTo>
                    <a:pt x="0" y="31510"/>
                    <a:pt x="0" y="31510"/>
                    <a:pt x="0" y="31510"/>
                  </a:cubicBezTo>
                  <a:lnTo>
                    <a:pt x="10504" y="0"/>
                  </a:lnTo>
                  <a:cubicBezTo>
                    <a:pt x="15755" y="0"/>
                    <a:pt x="15755" y="0"/>
                    <a:pt x="10504" y="0"/>
                  </a:cubicBezTo>
                  <a:cubicBezTo>
                    <a:pt x="10504" y="0"/>
                    <a:pt x="10504" y="0"/>
                    <a:pt x="1050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0" name="Google Shape;1820;p102"/>
            <p:cNvSpPr/>
            <p:nvPr/>
          </p:nvSpPr>
          <p:spPr>
            <a:xfrm>
              <a:off x="10757936" y="6025128"/>
              <a:ext cx="14442" cy="28592"/>
            </a:xfrm>
            <a:custGeom>
              <a:avLst/>
              <a:gdLst/>
              <a:ahLst/>
              <a:cxnLst/>
              <a:rect l="l" t="t" r="r" b="b"/>
              <a:pathLst>
                <a:path w="14442" h="28592" extrusionOk="0">
                  <a:moveTo>
                    <a:pt x="10504" y="2334"/>
                  </a:moveTo>
                  <a:lnTo>
                    <a:pt x="0" y="28593"/>
                  </a:lnTo>
                  <a:cubicBezTo>
                    <a:pt x="0" y="28593"/>
                    <a:pt x="0" y="28593"/>
                    <a:pt x="0" y="28593"/>
                  </a:cubicBezTo>
                  <a:cubicBezTo>
                    <a:pt x="0" y="28593"/>
                    <a:pt x="0" y="28593"/>
                    <a:pt x="0" y="28593"/>
                  </a:cubicBezTo>
                  <a:cubicBezTo>
                    <a:pt x="0" y="28593"/>
                    <a:pt x="0" y="28593"/>
                    <a:pt x="0" y="28593"/>
                  </a:cubicBezTo>
                  <a:lnTo>
                    <a:pt x="10504" y="2334"/>
                  </a:lnTo>
                  <a:cubicBezTo>
                    <a:pt x="15755" y="2334"/>
                    <a:pt x="15755" y="2334"/>
                    <a:pt x="10504" y="2334"/>
                  </a:cubicBezTo>
                  <a:cubicBezTo>
                    <a:pt x="10504" y="-2918"/>
                    <a:pt x="10504" y="2334"/>
                    <a:pt x="10504" y="233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1" name="Google Shape;1821;p102"/>
            <p:cNvSpPr/>
            <p:nvPr/>
          </p:nvSpPr>
          <p:spPr>
            <a:xfrm>
              <a:off x="10789446" y="6032714"/>
              <a:ext cx="9190" cy="31510"/>
            </a:xfrm>
            <a:custGeom>
              <a:avLst/>
              <a:gdLst/>
              <a:ahLst/>
              <a:cxnLst/>
              <a:rect l="l" t="t" r="r" b="b"/>
              <a:pathLst>
                <a:path w="9190" h="31510" extrusionOk="0">
                  <a:moveTo>
                    <a:pt x="5252" y="0"/>
                  </a:moveTo>
                  <a:lnTo>
                    <a:pt x="0" y="31511"/>
                  </a:lnTo>
                  <a:cubicBezTo>
                    <a:pt x="0" y="31511"/>
                    <a:pt x="0" y="31511"/>
                    <a:pt x="0" y="31511"/>
                  </a:cubicBezTo>
                  <a:cubicBezTo>
                    <a:pt x="0" y="31511"/>
                    <a:pt x="0" y="31511"/>
                    <a:pt x="0" y="31511"/>
                  </a:cubicBezTo>
                  <a:cubicBezTo>
                    <a:pt x="0" y="31511"/>
                    <a:pt x="0" y="31511"/>
                    <a:pt x="0" y="31511"/>
                  </a:cubicBezTo>
                  <a:lnTo>
                    <a:pt x="5252" y="0"/>
                  </a:lnTo>
                  <a:cubicBezTo>
                    <a:pt x="10504" y="0"/>
                    <a:pt x="10504" y="0"/>
                    <a:pt x="5252" y="0"/>
                  </a:cubicBezTo>
                  <a:cubicBezTo>
                    <a:pt x="5252" y="0"/>
                    <a:pt x="5252" y="0"/>
                    <a:pt x="5252"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2" name="Google Shape;1822;p102"/>
            <p:cNvSpPr/>
            <p:nvPr/>
          </p:nvSpPr>
          <p:spPr>
            <a:xfrm>
              <a:off x="10820957" y="6037966"/>
              <a:ext cx="3938" cy="31510"/>
            </a:xfrm>
            <a:custGeom>
              <a:avLst/>
              <a:gdLst/>
              <a:ahLst/>
              <a:cxnLst/>
              <a:rect l="l" t="t" r="r" b="b"/>
              <a:pathLst>
                <a:path w="3938" h="31510" extrusionOk="0">
                  <a:moveTo>
                    <a:pt x="0" y="0"/>
                  </a:moveTo>
                  <a:lnTo>
                    <a:pt x="0" y="31510"/>
                  </a:lnTo>
                  <a:cubicBezTo>
                    <a:pt x="0" y="31510"/>
                    <a:pt x="0" y="31510"/>
                    <a:pt x="0" y="31510"/>
                  </a:cubicBezTo>
                  <a:cubicBezTo>
                    <a:pt x="0" y="31510"/>
                    <a:pt x="0" y="31510"/>
                    <a:pt x="0" y="31510"/>
                  </a:cubicBezTo>
                  <a:cubicBezTo>
                    <a:pt x="0" y="31510"/>
                    <a:pt x="0" y="31510"/>
                    <a:pt x="0" y="31510"/>
                  </a:cubicBezTo>
                  <a:lnTo>
                    <a:pt x="0" y="0"/>
                  </a:lnTo>
                  <a:cubicBezTo>
                    <a:pt x="5252" y="0"/>
                    <a:pt x="5252" y="0"/>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3" name="Google Shape;1823;p102"/>
            <p:cNvSpPr/>
            <p:nvPr/>
          </p:nvSpPr>
          <p:spPr>
            <a:xfrm>
              <a:off x="10880039" y="6037966"/>
              <a:ext cx="3938" cy="31510"/>
            </a:xfrm>
            <a:custGeom>
              <a:avLst/>
              <a:gdLst/>
              <a:ahLst/>
              <a:cxnLst/>
              <a:rect l="l" t="t" r="r" b="b"/>
              <a:pathLst>
                <a:path w="3938" h="31510" extrusionOk="0">
                  <a:moveTo>
                    <a:pt x="3939" y="0"/>
                  </a:moveTo>
                  <a:cubicBezTo>
                    <a:pt x="-1313" y="0"/>
                    <a:pt x="-1313" y="0"/>
                    <a:pt x="3939" y="0"/>
                  </a:cubicBezTo>
                  <a:lnTo>
                    <a:pt x="3939" y="31510"/>
                  </a:lnTo>
                  <a:cubicBezTo>
                    <a:pt x="3939" y="31510"/>
                    <a:pt x="3939" y="31510"/>
                    <a:pt x="3939" y="31510"/>
                  </a:cubicBezTo>
                  <a:cubicBezTo>
                    <a:pt x="3939" y="31510"/>
                    <a:pt x="3939" y="31510"/>
                    <a:pt x="3939" y="31510"/>
                  </a:cubicBezTo>
                  <a:cubicBezTo>
                    <a:pt x="3939" y="31510"/>
                    <a:pt x="3939" y="31510"/>
                    <a:pt x="3939" y="31510"/>
                  </a:cubicBezTo>
                  <a:lnTo>
                    <a:pt x="3939" y="0"/>
                  </a:ln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4" name="Google Shape;1824;p102"/>
            <p:cNvSpPr/>
            <p:nvPr/>
          </p:nvSpPr>
          <p:spPr>
            <a:xfrm>
              <a:off x="10910237" y="6032714"/>
              <a:ext cx="5251" cy="31510"/>
            </a:xfrm>
            <a:custGeom>
              <a:avLst/>
              <a:gdLst/>
              <a:ahLst/>
              <a:cxnLst/>
              <a:rect l="l" t="t" r="r" b="b"/>
              <a:pathLst>
                <a:path w="5251" h="31510" extrusionOk="0">
                  <a:moveTo>
                    <a:pt x="0" y="0"/>
                  </a:moveTo>
                  <a:cubicBezTo>
                    <a:pt x="0" y="0"/>
                    <a:pt x="0" y="0"/>
                    <a:pt x="0" y="0"/>
                  </a:cubicBezTo>
                  <a:lnTo>
                    <a:pt x="5252" y="31511"/>
                  </a:lnTo>
                  <a:cubicBezTo>
                    <a:pt x="5252" y="31511"/>
                    <a:pt x="5252" y="31511"/>
                    <a:pt x="5252" y="31511"/>
                  </a:cubicBezTo>
                  <a:cubicBezTo>
                    <a:pt x="5252" y="31511"/>
                    <a:pt x="5252" y="31511"/>
                    <a:pt x="5252" y="31511"/>
                  </a:cubicBezTo>
                  <a:cubicBezTo>
                    <a:pt x="5252" y="31511"/>
                    <a:pt x="5252" y="31511"/>
                    <a:pt x="5252" y="31511"/>
                  </a:cubicBezTo>
                  <a:lnTo>
                    <a:pt x="0" y="0"/>
                  </a:ln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5" name="Google Shape;1825;p102"/>
            <p:cNvSpPr/>
            <p:nvPr/>
          </p:nvSpPr>
          <p:spPr>
            <a:xfrm>
              <a:off x="10936495" y="6022210"/>
              <a:ext cx="10503" cy="31510"/>
            </a:xfrm>
            <a:custGeom>
              <a:avLst/>
              <a:gdLst/>
              <a:ahLst/>
              <a:cxnLst/>
              <a:rect l="l" t="t" r="r" b="b"/>
              <a:pathLst>
                <a:path w="10503" h="31510" extrusionOk="0">
                  <a:moveTo>
                    <a:pt x="0" y="0"/>
                  </a:moveTo>
                  <a:cubicBezTo>
                    <a:pt x="0" y="0"/>
                    <a:pt x="0" y="5252"/>
                    <a:pt x="0" y="0"/>
                  </a:cubicBezTo>
                  <a:lnTo>
                    <a:pt x="10503" y="31511"/>
                  </a:lnTo>
                  <a:cubicBezTo>
                    <a:pt x="10503" y="31511"/>
                    <a:pt x="10503" y="31511"/>
                    <a:pt x="10503" y="31511"/>
                  </a:cubicBezTo>
                  <a:cubicBezTo>
                    <a:pt x="10503" y="31511"/>
                    <a:pt x="10503" y="31511"/>
                    <a:pt x="10503" y="31511"/>
                  </a:cubicBezTo>
                  <a:cubicBezTo>
                    <a:pt x="10503" y="31511"/>
                    <a:pt x="10503" y="31511"/>
                    <a:pt x="10503" y="31511"/>
                  </a:cubicBezTo>
                  <a:lnTo>
                    <a:pt x="0" y="0"/>
                  </a:ln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6" name="Google Shape;1826;p102"/>
            <p:cNvSpPr/>
            <p:nvPr/>
          </p:nvSpPr>
          <p:spPr>
            <a:xfrm>
              <a:off x="10962754" y="6011707"/>
              <a:ext cx="10503" cy="31510"/>
            </a:xfrm>
            <a:custGeom>
              <a:avLst/>
              <a:gdLst/>
              <a:ahLst/>
              <a:cxnLst/>
              <a:rect l="l" t="t" r="r" b="b"/>
              <a:pathLst>
                <a:path w="10503" h="31510" extrusionOk="0">
                  <a:moveTo>
                    <a:pt x="0" y="0"/>
                  </a:moveTo>
                  <a:cubicBezTo>
                    <a:pt x="0" y="0"/>
                    <a:pt x="0" y="5252"/>
                    <a:pt x="0" y="0"/>
                  </a:cubicBezTo>
                  <a:lnTo>
                    <a:pt x="10503" y="31510"/>
                  </a:lnTo>
                  <a:cubicBezTo>
                    <a:pt x="10503" y="31510"/>
                    <a:pt x="10503" y="31510"/>
                    <a:pt x="10503" y="31510"/>
                  </a:cubicBezTo>
                  <a:cubicBezTo>
                    <a:pt x="10503" y="31510"/>
                    <a:pt x="10503" y="31510"/>
                    <a:pt x="10503" y="31510"/>
                  </a:cubicBezTo>
                  <a:cubicBezTo>
                    <a:pt x="10503" y="31510"/>
                    <a:pt x="10503" y="31510"/>
                    <a:pt x="10503" y="26259"/>
                  </a:cubicBezTo>
                  <a:lnTo>
                    <a:pt x="0" y="0"/>
                  </a:ln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7" name="Google Shape;1827;p102"/>
            <p:cNvSpPr/>
            <p:nvPr/>
          </p:nvSpPr>
          <p:spPr>
            <a:xfrm>
              <a:off x="11010020" y="5985448"/>
              <a:ext cx="15755" cy="26258"/>
            </a:xfrm>
            <a:custGeom>
              <a:avLst/>
              <a:gdLst/>
              <a:ahLst/>
              <a:cxnLst/>
              <a:rect l="l" t="t" r="r" b="b"/>
              <a:pathLst>
                <a:path w="15755" h="26258" extrusionOk="0">
                  <a:moveTo>
                    <a:pt x="0" y="0"/>
                  </a:moveTo>
                  <a:cubicBezTo>
                    <a:pt x="0" y="0"/>
                    <a:pt x="0" y="0"/>
                    <a:pt x="0" y="0"/>
                  </a:cubicBezTo>
                  <a:lnTo>
                    <a:pt x="15755" y="26259"/>
                  </a:lnTo>
                  <a:cubicBezTo>
                    <a:pt x="15755" y="26259"/>
                    <a:pt x="15755" y="26259"/>
                    <a:pt x="15755" y="26259"/>
                  </a:cubicBezTo>
                  <a:cubicBezTo>
                    <a:pt x="15755" y="26259"/>
                    <a:pt x="15755" y="26259"/>
                    <a:pt x="15755" y="26259"/>
                  </a:cubicBezTo>
                  <a:cubicBezTo>
                    <a:pt x="15755" y="26259"/>
                    <a:pt x="15755" y="26259"/>
                    <a:pt x="15755" y="21007"/>
                  </a:cubicBezTo>
                  <a:lnTo>
                    <a:pt x="0" y="0"/>
                  </a:ln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8" name="Google Shape;1828;p102"/>
            <p:cNvSpPr/>
            <p:nvPr/>
          </p:nvSpPr>
          <p:spPr>
            <a:xfrm>
              <a:off x="11031027" y="5965754"/>
              <a:ext cx="21006" cy="30197"/>
            </a:xfrm>
            <a:custGeom>
              <a:avLst/>
              <a:gdLst/>
              <a:ahLst/>
              <a:cxnLst/>
              <a:rect l="l" t="t" r="r" b="b"/>
              <a:pathLst>
                <a:path w="21006" h="30197" extrusionOk="0">
                  <a:moveTo>
                    <a:pt x="0" y="3939"/>
                  </a:moveTo>
                  <a:cubicBezTo>
                    <a:pt x="0" y="3939"/>
                    <a:pt x="0" y="3939"/>
                    <a:pt x="0" y="3939"/>
                  </a:cubicBezTo>
                  <a:lnTo>
                    <a:pt x="21007" y="30197"/>
                  </a:lnTo>
                  <a:cubicBezTo>
                    <a:pt x="21007" y="30197"/>
                    <a:pt x="21007" y="30197"/>
                    <a:pt x="21007" y="30197"/>
                  </a:cubicBezTo>
                  <a:cubicBezTo>
                    <a:pt x="21007" y="30197"/>
                    <a:pt x="21007" y="30197"/>
                    <a:pt x="21007" y="30197"/>
                  </a:cubicBezTo>
                  <a:cubicBezTo>
                    <a:pt x="21007" y="30197"/>
                    <a:pt x="21007" y="30197"/>
                    <a:pt x="21007" y="24946"/>
                  </a:cubicBezTo>
                  <a:lnTo>
                    <a:pt x="0" y="3939"/>
                  </a:lnTo>
                  <a:cubicBezTo>
                    <a:pt x="5252" y="-1313"/>
                    <a:pt x="5252" y="-1313"/>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29" name="Google Shape;1829;p102"/>
            <p:cNvSpPr/>
            <p:nvPr/>
          </p:nvSpPr>
          <p:spPr>
            <a:xfrm>
              <a:off x="11053346" y="5948686"/>
              <a:ext cx="24945" cy="21006"/>
            </a:xfrm>
            <a:custGeom>
              <a:avLst/>
              <a:gdLst/>
              <a:ahLst/>
              <a:cxnLst/>
              <a:rect l="l" t="t" r="r" b="b"/>
              <a:pathLst>
                <a:path w="24945" h="21006" extrusionOk="0">
                  <a:moveTo>
                    <a:pt x="3939" y="0"/>
                  </a:moveTo>
                  <a:cubicBezTo>
                    <a:pt x="3939" y="0"/>
                    <a:pt x="-1313" y="0"/>
                    <a:pt x="3939" y="0"/>
                  </a:cubicBezTo>
                  <a:cubicBezTo>
                    <a:pt x="-1313" y="0"/>
                    <a:pt x="-1313" y="0"/>
                    <a:pt x="3939" y="0"/>
                  </a:cubicBezTo>
                  <a:lnTo>
                    <a:pt x="24946" y="21007"/>
                  </a:lnTo>
                  <a:cubicBezTo>
                    <a:pt x="24946" y="21007"/>
                    <a:pt x="24946" y="21007"/>
                    <a:pt x="24946" y="21007"/>
                  </a:cubicBezTo>
                  <a:cubicBezTo>
                    <a:pt x="24946" y="21007"/>
                    <a:pt x="24946" y="21007"/>
                    <a:pt x="24946" y="21007"/>
                  </a:cubicBezTo>
                  <a:cubicBezTo>
                    <a:pt x="24946" y="21007"/>
                    <a:pt x="24946" y="21007"/>
                    <a:pt x="24946" y="15755"/>
                  </a:cubicBezTo>
                  <a:lnTo>
                    <a:pt x="3939"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0" name="Google Shape;1830;p102"/>
            <p:cNvSpPr/>
            <p:nvPr/>
          </p:nvSpPr>
          <p:spPr>
            <a:xfrm>
              <a:off x="11070706" y="5922427"/>
              <a:ext cx="23341" cy="21006"/>
            </a:xfrm>
            <a:custGeom>
              <a:avLst/>
              <a:gdLst/>
              <a:ahLst/>
              <a:cxnLst/>
              <a:rect l="l" t="t" r="r" b="b"/>
              <a:pathLst>
                <a:path w="23341" h="21006" extrusionOk="0">
                  <a:moveTo>
                    <a:pt x="2334" y="0"/>
                  </a:moveTo>
                  <a:cubicBezTo>
                    <a:pt x="2334" y="0"/>
                    <a:pt x="2334" y="0"/>
                    <a:pt x="2334" y="0"/>
                  </a:cubicBezTo>
                  <a:cubicBezTo>
                    <a:pt x="-2918" y="5252"/>
                    <a:pt x="2334" y="5252"/>
                    <a:pt x="2334" y="0"/>
                  </a:cubicBezTo>
                  <a:lnTo>
                    <a:pt x="23341" y="21007"/>
                  </a:lnTo>
                  <a:cubicBezTo>
                    <a:pt x="23341" y="21007"/>
                    <a:pt x="23341" y="21007"/>
                    <a:pt x="23341" y="21007"/>
                  </a:cubicBezTo>
                  <a:cubicBezTo>
                    <a:pt x="23341" y="21007"/>
                    <a:pt x="23341" y="21007"/>
                    <a:pt x="23341" y="21007"/>
                  </a:cubicBezTo>
                  <a:cubicBezTo>
                    <a:pt x="23341" y="21007"/>
                    <a:pt x="23341" y="21007"/>
                    <a:pt x="23341" y="15755"/>
                  </a:cubicBezTo>
                  <a:lnTo>
                    <a:pt x="2334"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1" name="Google Shape;1831;p102"/>
            <p:cNvSpPr/>
            <p:nvPr/>
          </p:nvSpPr>
          <p:spPr>
            <a:xfrm>
              <a:off x="11099299" y="5876475"/>
              <a:ext cx="26258" cy="14442"/>
            </a:xfrm>
            <a:custGeom>
              <a:avLst/>
              <a:gdLst/>
              <a:ahLst/>
              <a:cxnLst/>
              <a:rect l="l" t="t" r="r" b="b"/>
              <a:pathLst>
                <a:path w="26258" h="14442" extrusionOk="0">
                  <a:moveTo>
                    <a:pt x="0" y="3939"/>
                  </a:moveTo>
                  <a:lnTo>
                    <a:pt x="26259" y="14442"/>
                  </a:lnTo>
                  <a:cubicBezTo>
                    <a:pt x="26259" y="14442"/>
                    <a:pt x="26259" y="14442"/>
                    <a:pt x="26259" y="14442"/>
                  </a:cubicBezTo>
                  <a:cubicBezTo>
                    <a:pt x="26259" y="14442"/>
                    <a:pt x="26259" y="14442"/>
                    <a:pt x="26259" y="14442"/>
                  </a:cubicBezTo>
                  <a:cubicBezTo>
                    <a:pt x="26259" y="14442"/>
                    <a:pt x="26259" y="14442"/>
                    <a:pt x="26259" y="9191"/>
                  </a:cubicBezTo>
                  <a:lnTo>
                    <a:pt x="0" y="3939"/>
                  </a:lnTo>
                  <a:cubicBezTo>
                    <a:pt x="0" y="-1313"/>
                    <a:pt x="0" y="-1313"/>
                    <a:pt x="0" y="3939"/>
                  </a:cubicBezTo>
                  <a:cubicBezTo>
                    <a:pt x="0" y="-1313"/>
                    <a:pt x="0" y="3939"/>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2" name="Google Shape;1832;p102"/>
            <p:cNvSpPr/>
            <p:nvPr/>
          </p:nvSpPr>
          <p:spPr>
            <a:xfrm>
              <a:off x="11109803" y="5848903"/>
              <a:ext cx="26258" cy="15755"/>
            </a:xfrm>
            <a:custGeom>
              <a:avLst/>
              <a:gdLst/>
              <a:ahLst/>
              <a:cxnLst/>
              <a:rect l="l" t="t" r="r" b="b"/>
              <a:pathLst>
                <a:path w="26258" h="15755" extrusionOk="0">
                  <a:moveTo>
                    <a:pt x="0" y="0"/>
                  </a:moveTo>
                  <a:cubicBezTo>
                    <a:pt x="0" y="0"/>
                    <a:pt x="0" y="0"/>
                    <a:pt x="0" y="0"/>
                  </a:cubicBezTo>
                  <a:cubicBezTo>
                    <a:pt x="0" y="0"/>
                    <a:pt x="0" y="5252"/>
                    <a:pt x="0" y="0"/>
                  </a:cubicBezTo>
                  <a:lnTo>
                    <a:pt x="26259" y="15755"/>
                  </a:lnTo>
                  <a:cubicBezTo>
                    <a:pt x="26259" y="15755"/>
                    <a:pt x="26259" y="15755"/>
                    <a:pt x="26259" y="15755"/>
                  </a:cubicBezTo>
                  <a:cubicBezTo>
                    <a:pt x="26259" y="15755"/>
                    <a:pt x="26259" y="15755"/>
                    <a:pt x="26259" y="15755"/>
                  </a:cubicBezTo>
                  <a:cubicBezTo>
                    <a:pt x="26259" y="15755"/>
                    <a:pt x="26259" y="15755"/>
                    <a:pt x="26259" y="10504"/>
                  </a:cubicBezTo>
                  <a:lnTo>
                    <a:pt x="0"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3" name="Google Shape;1833;p102"/>
            <p:cNvSpPr/>
            <p:nvPr/>
          </p:nvSpPr>
          <p:spPr>
            <a:xfrm>
              <a:off x="11116368" y="5822644"/>
              <a:ext cx="30197" cy="10503"/>
            </a:xfrm>
            <a:custGeom>
              <a:avLst/>
              <a:gdLst/>
              <a:ahLst/>
              <a:cxnLst/>
              <a:rect l="l" t="t" r="r" b="b"/>
              <a:pathLst>
                <a:path w="30197" h="10503" extrusionOk="0">
                  <a:moveTo>
                    <a:pt x="3939" y="0"/>
                  </a:moveTo>
                  <a:cubicBezTo>
                    <a:pt x="-1313" y="0"/>
                    <a:pt x="-1313" y="0"/>
                    <a:pt x="3939" y="0"/>
                  </a:cubicBezTo>
                  <a:cubicBezTo>
                    <a:pt x="-1313" y="0"/>
                    <a:pt x="-1313" y="0"/>
                    <a:pt x="3939" y="0"/>
                  </a:cubicBezTo>
                  <a:lnTo>
                    <a:pt x="30197" y="10504"/>
                  </a:lnTo>
                  <a:cubicBezTo>
                    <a:pt x="30197" y="10504"/>
                    <a:pt x="30197" y="10504"/>
                    <a:pt x="30197" y="10504"/>
                  </a:cubicBezTo>
                  <a:cubicBezTo>
                    <a:pt x="30197" y="10504"/>
                    <a:pt x="30197" y="10504"/>
                    <a:pt x="30197" y="10504"/>
                  </a:cubicBezTo>
                  <a:cubicBezTo>
                    <a:pt x="30197" y="10504"/>
                    <a:pt x="30197" y="10504"/>
                    <a:pt x="30197" y="10504"/>
                  </a:cubicBezTo>
                  <a:lnTo>
                    <a:pt x="3939"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4" name="Google Shape;1834;p102"/>
            <p:cNvSpPr/>
            <p:nvPr/>
          </p:nvSpPr>
          <p:spPr>
            <a:xfrm>
              <a:off x="11120306" y="5791134"/>
              <a:ext cx="31510" cy="5251"/>
            </a:xfrm>
            <a:custGeom>
              <a:avLst/>
              <a:gdLst/>
              <a:ahLst/>
              <a:cxnLst/>
              <a:rect l="l" t="t" r="r" b="b"/>
              <a:pathLst>
                <a:path w="31510" h="5251" extrusionOk="0">
                  <a:moveTo>
                    <a:pt x="0" y="0"/>
                  </a:moveTo>
                  <a:cubicBezTo>
                    <a:pt x="0" y="0"/>
                    <a:pt x="0" y="0"/>
                    <a:pt x="0" y="0"/>
                  </a:cubicBezTo>
                  <a:cubicBezTo>
                    <a:pt x="0" y="5252"/>
                    <a:pt x="0" y="5252"/>
                    <a:pt x="0" y="0"/>
                  </a:cubicBezTo>
                  <a:lnTo>
                    <a:pt x="31510" y="5252"/>
                  </a:lnTo>
                  <a:cubicBezTo>
                    <a:pt x="31510" y="5252"/>
                    <a:pt x="31510" y="5252"/>
                    <a:pt x="31510" y="5252"/>
                  </a:cubicBezTo>
                  <a:cubicBezTo>
                    <a:pt x="31510" y="5252"/>
                    <a:pt x="31510" y="5252"/>
                    <a:pt x="31510" y="5252"/>
                  </a:cubicBezTo>
                  <a:cubicBezTo>
                    <a:pt x="31510" y="5252"/>
                    <a:pt x="31510" y="5252"/>
                    <a:pt x="31510" y="5252"/>
                  </a:cubicBezTo>
                  <a:lnTo>
                    <a:pt x="0"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5" name="Google Shape;1835;p102"/>
            <p:cNvSpPr/>
            <p:nvPr/>
          </p:nvSpPr>
          <p:spPr>
            <a:xfrm>
              <a:off x="11120306" y="5738617"/>
              <a:ext cx="31510" cy="52517"/>
            </a:xfrm>
            <a:custGeom>
              <a:avLst/>
              <a:gdLst/>
              <a:ahLst/>
              <a:cxnLst/>
              <a:rect l="l" t="t" r="r" b="b"/>
              <a:pathLst>
                <a:path w="31510" h="52517" extrusionOk="0">
                  <a:moveTo>
                    <a:pt x="0" y="0"/>
                  </a:moveTo>
                  <a:cubicBezTo>
                    <a:pt x="0" y="0"/>
                    <a:pt x="0" y="0"/>
                    <a:pt x="0" y="0"/>
                  </a:cubicBezTo>
                  <a:cubicBezTo>
                    <a:pt x="0" y="0"/>
                    <a:pt x="0" y="0"/>
                    <a:pt x="0" y="0"/>
                  </a:cubicBezTo>
                  <a:lnTo>
                    <a:pt x="31510" y="0"/>
                  </a:lnTo>
                  <a:cubicBezTo>
                    <a:pt x="31510" y="0"/>
                    <a:pt x="31510" y="0"/>
                    <a:pt x="31510" y="0"/>
                  </a:cubicBezTo>
                  <a:cubicBezTo>
                    <a:pt x="31510" y="0"/>
                    <a:pt x="31510" y="0"/>
                    <a:pt x="31510" y="0"/>
                  </a:cubicBezTo>
                  <a:lnTo>
                    <a:pt x="0" y="0"/>
                  </a:ln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6" name="Google Shape;1836;p102"/>
            <p:cNvSpPr/>
            <p:nvPr/>
          </p:nvSpPr>
          <p:spPr>
            <a:xfrm>
              <a:off x="11115055" y="5707106"/>
              <a:ext cx="31510" cy="5251"/>
            </a:xfrm>
            <a:custGeom>
              <a:avLst/>
              <a:gdLst/>
              <a:ahLst/>
              <a:cxnLst/>
              <a:rect l="l" t="t" r="r" b="b"/>
              <a:pathLst>
                <a:path w="31510" h="5251" extrusionOk="0">
                  <a:moveTo>
                    <a:pt x="0" y="5252"/>
                  </a:moveTo>
                  <a:cubicBezTo>
                    <a:pt x="0" y="5252"/>
                    <a:pt x="0" y="5252"/>
                    <a:pt x="0" y="5252"/>
                  </a:cubicBezTo>
                  <a:cubicBezTo>
                    <a:pt x="0" y="5252"/>
                    <a:pt x="0" y="5252"/>
                    <a:pt x="0" y="5252"/>
                  </a:cubicBezTo>
                  <a:lnTo>
                    <a:pt x="31510" y="0"/>
                  </a:lnTo>
                  <a:cubicBezTo>
                    <a:pt x="31510" y="0"/>
                    <a:pt x="31510" y="0"/>
                    <a:pt x="31510" y="0"/>
                  </a:cubicBezTo>
                  <a:cubicBezTo>
                    <a:pt x="31510" y="0"/>
                    <a:pt x="31510" y="0"/>
                    <a:pt x="31510" y="0"/>
                  </a:cubicBezTo>
                  <a:lnTo>
                    <a:pt x="0" y="5252"/>
                  </a:lnTo>
                  <a:cubicBezTo>
                    <a:pt x="0" y="0"/>
                    <a:pt x="0" y="0"/>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7" name="Google Shape;1837;p102"/>
            <p:cNvSpPr/>
            <p:nvPr/>
          </p:nvSpPr>
          <p:spPr>
            <a:xfrm>
              <a:off x="11109803" y="5665092"/>
              <a:ext cx="31510" cy="19694"/>
            </a:xfrm>
            <a:custGeom>
              <a:avLst/>
              <a:gdLst/>
              <a:ahLst/>
              <a:cxnLst/>
              <a:rect l="l" t="t" r="r" b="b"/>
              <a:pathLst>
                <a:path w="31510" h="19694" extrusionOk="0">
                  <a:moveTo>
                    <a:pt x="0" y="15755"/>
                  </a:moveTo>
                  <a:cubicBezTo>
                    <a:pt x="0" y="21007"/>
                    <a:pt x="0" y="21007"/>
                    <a:pt x="0" y="15755"/>
                  </a:cubicBezTo>
                  <a:cubicBezTo>
                    <a:pt x="0" y="21007"/>
                    <a:pt x="0" y="21007"/>
                    <a:pt x="0" y="15755"/>
                  </a:cubicBezTo>
                  <a:lnTo>
                    <a:pt x="31511" y="5252"/>
                  </a:lnTo>
                  <a:cubicBezTo>
                    <a:pt x="31511" y="5252"/>
                    <a:pt x="31511" y="5252"/>
                    <a:pt x="31511" y="0"/>
                  </a:cubicBezTo>
                  <a:cubicBezTo>
                    <a:pt x="31511" y="0"/>
                    <a:pt x="31511" y="0"/>
                    <a:pt x="26259" y="0"/>
                  </a:cubicBezTo>
                  <a:lnTo>
                    <a:pt x="0" y="15755"/>
                  </a:ln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8" name="Google Shape;1838;p102"/>
            <p:cNvSpPr/>
            <p:nvPr/>
          </p:nvSpPr>
          <p:spPr>
            <a:xfrm>
              <a:off x="11099299" y="5644085"/>
              <a:ext cx="26258" cy="15755"/>
            </a:xfrm>
            <a:custGeom>
              <a:avLst/>
              <a:gdLst/>
              <a:ahLst/>
              <a:cxnLst/>
              <a:rect l="l" t="t" r="r" b="b"/>
              <a:pathLst>
                <a:path w="26258" h="15755" extrusionOk="0">
                  <a:moveTo>
                    <a:pt x="0" y="15755"/>
                  </a:moveTo>
                  <a:lnTo>
                    <a:pt x="26259" y="5252"/>
                  </a:lnTo>
                  <a:cubicBezTo>
                    <a:pt x="26259" y="5252"/>
                    <a:pt x="26259" y="5252"/>
                    <a:pt x="26259" y="0"/>
                  </a:cubicBezTo>
                  <a:cubicBezTo>
                    <a:pt x="26259" y="0"/>
                    <a:pt x="26259" y="0"/>
                    <a:pt x="21007" y="0"/>
                  </a:cubicBezTo>
                  <a:lnTo>
                    <a:pt x="0" y="15755"/>
                  </a:lnTo>
                  <a:cubicBezTo>
                    <a:pt x="0" y="10503"/>
                    <a:pt x="0" y="10503"/>
                    <a:pt x="0" y="15755"/>
                  </a:cubicBezTo>
                  <a:cubicBezTo>
                    <a:pt x="0" y="15755"/>
                    <a:pt x="0" y="15755"/>
                    <a:pt x="0" y="15755"/>
                  </a:cubicBez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39" name="Google Shape;1839;p102"/>
            <p:cNvSpPr/>
            <p:nvPr/>
          </p:nvSpPr>
          <p:spPr>
            <a:xfrm>
              <a:off x="11067789" y="5586316"/>
              <a:ext cx="26258" cy="21007"/>
            </a:xfrm>
            <a:custGeom>
              <a:avLst/>
              <a:gdLst/>
              <a:ahLst/>
              <a:cxnLst/>
              <a:rect l="l" t="t" r="r" b="b"/>
              <a:pathLst>
                <a:path w="26258" h="21007" extrusionOk="0">
                  <a:moveTo>
                    <a:pt x="0" y="21007"/>
                  </a:moveTo>
                  <a:cubicBezTo>
                    <a:pt x="0" y="21007"/>
                    <a:pt x="0" y="21007"/>
                    <a:pt x="0" y="21007"/>
                  </a:cubicBezTo>
                  <a:cubicBezTo>
                    <a:pt x="5252" y="21007"/>
                    <a:pt x="5252" y="21007"/>
                    <a:pt x="0" y="21007"/>
                  </a:cubicBezTo>
                  <a:lnTo>
                    <a:pt x="26259" y="5252"/>
                  </a:lnTo>
                  <a:cubicBezTo>
                    <a:pt x="26259" y="5252"/>
                    <a:pt x="26259" y="5252"/>
                    <a:pt x="26259" y="0"/>
                  </a:cubicBezTo>
                  <a:cubicBezTo>
                    <a:pt x="26259" y="0"/>
                    <a:pt x="26259" y="0"/>
                    <a:pt x="21007" y="0"/>
                  </a:cubicBezTo>
                  <a:lnTo>
                    <a:pt x="0" y="21007"/>
                  </a:lnTo>
                  <a:cubicBezTo>
                    <a:pt x="0" y="21007"/>
                    <a:pt x="0" y="21007"/>
                    <a:pt x="0"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0" name="Google Shape;1840;p102"/>
            <p:cNvSpPr/>
            <p:nvPr/>
          </p:nvSpPr>
          <p:spPr>
            <a:xfrm>
              <a:off x="11052034" y="5560057"/>
              <a:ext cx="26258" cy="26258"/>
            </a:xfrm>
            <a:custGeom>
              <a:avLst/>
              <a:gdLst/>
              <a:ahLst/>
              <a:cxnLst/>
              <a:rect l="l" t="t" r="r" b="b"/>
              <a:pathLst>
                <a:path w="26258" h="26258" extrusionOk="0">
                  <a:moveTo>
                    <a:pt x="0" y="26259"/>
                  </a:moveTo>
                  <a:cubicBezTo>
                    <a:pt x="0" y="26259"/>
                    <a:pt x="0" y="26259"/>
                    <a:pt x="0" y="26259"/>
                  </a:cubicBezTo>
                  <a:cubicBezTo>
                    <a:pt x="0" y="26259"/>
                    <a:pt x="0" y="26259"/>
                    <a:pt x="0" y="26259"/>
                  </a:cubicBezTo>
                  <a:lnTo>
                    <a:pt x="26259" y="5252"/>
                  </a:lnTo>
                  <a:cubicBezTo>
                    <a:pt x="26259" y="5252"/>
                    <a:pt x="26259" y="5252"/>
                    <a:pt x="26259" y="0"/>
                  </a:cubicBezTo>
                  <a:cubicBezTo>
                    <a:pt x="26259" y="0"/>
                    <a:pt x="26259" y="0"/>
                    <a:pt x="21007" y="0"/>
                  </a:cubicBezTo>
                  <a:lnTo>
                    <a:pt x="0" y="26259"/>
                  </a:lnTo>
                  <a:cubicBezTo>
                    <a:pt x="0" y="26259"/>
                    <a:pt x="0" y="26259"/>
                    <a:pt x="0"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1" name="Google Shape;1841;p102"/>
            <p:cNvSpPr/>
            <p:nvPr/>
          </p:nvSpPr>
          <p:spPr>
            <a:xfrm>
              <a:off x="11031027" y="5539050"/>
              <a:ext cx="21006" cy="26258"/>
            </a:xfrm>
            <a:custGeom>
              <a:avLst/>
              <a:gdLst/>
              <a:ahLst/>
              <a:cxnLst/>
              <a:rect l="l" t="t" r="r" b="b"/>
              <a:pathLst>
                <a:path w="21006" h="26258" extrusionOk="0">
                  <a:moveTo>
                    <a:pt x="0" y="26259"/>
                  </a:moveTo>
                  <a:cubicBezTo>
                    <a:pt x="0" y="26259"/>
                    <a:pt x="0" y="26259"/>
                    <a:pt x="0" y="26259"/>
                  </a:cubicBezTo>
                  <a:lnTo>
                    <a:pt x="21007" y="5252"/>
                  </a:lnTo>
                  <a:cubicBezTo>
                    <a:pt x="21007" y="5252"/>
                    <a:pt x="21007" y="5252"/>
                    <a:pt x="21007" y="0"/>
                  </a:cubicBezTo>
                  <a:cubicBezTo>
                    <a:pt x="21007" y="0"/>
                    <a:pt x="21007" y="0"/>
                    <a:pt x="15755" y="0"/>
                  </a:cubicBezTo>
                  <a:lnTo>
                    <a:pt x="0" y="26259"/>
                  </a:lnTo>
                  <a:cubicBezTo>
                    <a:pt x="0" y="26259"/>
                    <a:pt x="0" y="26259"/>
                    <a:pt x="0" y="26259"/>
                  </a:cubicBezTo>
                  <a:cubicBezTo>
                    <a:pt x="0" y="26259"/>
                    <a:pt x="0" y="26259"/>
                    <a:pt x="0"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2" name="Google Shape;1842;p102"/>
            <p:cNvSpPr/>
            <p:nvPr/>
          </p:nvSpPr>
          <p:spPr>
            <a:xfrm>
              <a:off x="11010020" y="5518043"/>
              <a:ext cx="21007" cy="31510"/>
            </a:xfrm>
            <a:custGeom>
              <a:avLst/>
              <a:gdLst/>
              <a:ahLst/>
              <a:cxnLst/>
              <a:rect l="l" t="t" r="r" b="b"/>
              <a:pathLst>
                <a:path w="21007" h="31510" extrusionOk="0">
                  <a:moveTo>
                    <a:pt x="0" y="31510"/>
                  </a:moveTo>
                  <a:cubicBezTo>
                    <a:pt x="0" y="31510"/>
                    <a:pt x="0" y="31510"/>
                    <a:pt x="0" y="31510"/>
                  </a:cubicBezTo>
                  <a:cubicBezTo>
                    <a:pt x="0" y="31510"/>
                    <a:pt x="0" y="31510"/>
                    <a:pt x="0" y="31510"/>
                  </a:cubicBezTo>
                  <a:lnTo>
                    <a:pt x="21007" y="5252"/>
                  </a:lnTo>
                  <a:cubicBezTo>
                    <a:pt x="21007" y="5252"/>
                    <a:pt x="21007" y="5252"/>
                    <a:pt x="21007" y="0"/>
                  </a:cubicBezTo>
                  <a:cubicBezTo>
                    <a:pt x="21007" y="0"/>
                    <a:pt x="21007" y="0"/>
                    <a:pt x="15755" y="0"/>
                  </a:cubicBezTo>
                  <a:lnTo>
                    <a:pt x="0" y="31510"/>
                  </a:lnTo>
                  <a:cubicBezTo>
                    <a:pt x="0" y="31510"/>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3" name="Google Shape;1843;p102"/>
            <p:cNvSpPr/>
            <p:nvPr/>
          </p:nvSpPr>
          <p:spPr>
            <a:xfrm>
              <a:off x="10958815" y="5491785"/>
              <a:ext cx="19694" cy="31510"/>
            </a:xfrm>
            <a:custGeom>
              <a:avLst/>
              <a:gdLst/>
              <a:ahLst/>
              <a:cxnLst/>
              <a:rect l="l" t="t" r="r" b="b"/>
              <a:pathLst>
                <a:path w="19694" h="31510" extrusionOk="0">
                  <a:moveTo>
                    <a:pt x="3939" y="31510"/>
                  </a:moveTo>
                  <a:cubicBezTo>
                    <a:pt x="3939" y="31510"/>
                    <a:pt x="3939" y="31510"/>
                    <a:pt x="3939" y="31510"/>
                  </a:cubicBezTo>
                  <a:lnTo>
                    <a:pt x="19694" y="5252"/>
                  </a:lnTo>
                  <a:cubicBezTo>
                    <a:pt x="19694" y="5252"/>
                    <a:pt x="19694" y="5252"/>
                    <a:pt x="19694" y="0"/>
                  </a:cubicBezTo>
                  <a:cubicBezTo>
                    <a:pt x="19694" y="0"/>
                    <a:pt x="19694" y="0"/>
                    <a:pt x="14442" y="0"/>
                  </a:cubicBezTo>
                  <a:lnTo>
                    <a:pt x="3939" y="31510"/>
                  </a:lnTo>
                  <a:cubicBezTo>
                    <a:pt x="-1313" y="26259"/>
                    <a:pt x="-1313" y="31510"/>
                    <a:pt x="3939" y="31510"/>
                  </a:cubicBezTo>
                  <a:cubicBezTo>
                    <a:pt x="3939" y="31510"/>
                    <a:pt x="3939" y="31510"/>
                    <a:pt x="3939"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4" name="Google Shape;1844;p102"/>
            <p:cNvSpPr/>
            <p:nvPr/>
          </p:nvSpPr>
          <p:spPr>
            <a:xfrm>
              <a:off x="10932556" y="5481281"/>
              <a:ext cx="14442" cy="31510"/>
            </a:xfrm>
            <a:custGeom>
              <a:avLst/>
              <a:gdLst/>
              <a:ahLst/>
              <a:cxnLst/>
              <a:rect l="l" t="t" r="r" b="b"/>
              <a:pathLst>
                <a:path w="14442" h="31510" extrusionOk="0">
                  <a:moveTo>
                    <a:pt x="3939" y="31511"/>
                  </a:moveTo>
                  <a:cubicBezTo>
                    <a:pt x="3939" y="31511"/>
                    <a:pt x="3939" y="31511"/>
                    <a:pt x="3939" y="31511"/>
                  </a:cubicBezTo>
                  <a:lnTo>
                    <a:pt x="14442" y="0"/>
                  </a:lnTo>
                  <a:cubicBezTo>
                    <a:pt x="14442" y="0"/>
                    <a:pt x="14442" y="0"/>
                    <a:pt x="14442" y="0"/>
                  </a:cubicBezTo>
                  <a:cubicBezTo>
                    <a:pt x="14442" y="0"/>
                    <a:pt x="14442" y="0"/>
                    <a:pt x="14442" y="0"/>
                  </a:cubicBezTo>
                  <a:lnTo>
                    <a:pt x="3939" y="31511"/>
                  </a:lnTo>
                  <a:cubicBezTo>
                    <a:pt x="-1313" y="26259"/>
                    <a:pt x="-1313" y="31511"/>
                    <a:pt x="3939" y="31511"/>
                  </a:cubicBezTo>
                  <a:cubicBezTo>
                    <a:pt x="3939" y="31511"/>
                    <a:pt x="3939" y="31511"/>
                    <a:pt x="3939" y="31511"/>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5" name="Google Shape;1845;p102"/>
            <p:cNvSpPr/>
            <p:nvPr/>
          </p:nvSpPr>
          <p:spPr>
            <a:xfrm>
              <a:off x="10904985" y="5470778"/>
              <a:ext cx="10503" cy="31510"/>
            </a:xfrm>
            <a:custGeom>
              <a:avLst/>
              <a:gdLst/>
              <a:ahLst/>
              <a:cxnLst/>
              <a:rect l="l" t="t" r="r" b="b"/>
              <a:pathLst>
                <a:path w="10503" h="31510" extrusionOk="0">
                  <a:moveTo>
                    <a:pt x="0" y="31510"/>
                  </a:moveTo>
                  <a:cubicBezTo>
                    <a:pt x="5252" y="31510"/>
                    <a:pt x="5252" y="31510"/>
                    <a:pt x="0" y="31510"/>
                  </a:cubicBezTo>
                  <a:lnTo>
                    <a:pt x="10504" y="0"/>
                  </a:lnTo>
                  <a:cubicBezTo>
                    <a:pt x="10504" y="0"/>
                    <a:pt x="10504" y="0"/>
                    <a:pt x="10504" y="0"/>
                  </a:cubicBezTo>
                  <a:cubicBezTo>
                    <a:pt x="10504" y="0"/>
                    <a:pt x="10504" y="0"/>
                    <a:pt x="10504" y="0"/>
                  </a:cubicBezTo>
                  <a:lnTo>
                    <a:pt x="0" y="31510"/>
                  </a:lnTo>
                  <a:cubicBezTo>
                    <a:pt x="0" y="31510"/>
                    <a:pt x="0" y="31510"/>
                    <a:pt x="0" y="31510"/>
                  </a:cubicBezTo>
                  <a:cubicBezTo>
                    <a:pt x="0" y="31510"/>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6" name="Google Shape;1846;p102"/>
            <p:cNvSpPr/>
            <p:nvPr/>
          </p:nvSpPr>
          <p:spPr>
            <a:xfrm>
              <a:off x="10878726" y="5470778"/>
              <a:ext cx="5251" cy="31510"/>
            </a:xfrm>
            <a:custGeom>
              <a:avLst/>
              <a:gdLst/>
              <a:ahLst/>
              <a:cxnLst/>
              <a:rect l="l" t="t" r="r" b="b"/>
              <a:pathLst>
                <a:path w="5251" h="31510" extrusionOk="0">
                  <a:moveTo>
                    <a:pt x="0" y="31510"/>
                  </a:moveTo>
                  <a:cubicBezTo>
                    <a:pt x="0" y="31510"/>
                    <a:pt x="0" y="26259"/>
                    <a:pt x="0" y="31510"/>
                  </a:cubicBezTo>
                  <a:lnTo>
                    <a:pt x="5252" y="0"/>
                  </a:lnTo>
                  <a:cubicBezTo>
                    <a:pt x="5252" y="0"/>
                    <a:pt x="5252" y="0"/>
                    <a:pt x="5252" y="0"/>
                  </a:cubicBezTo>
                  <a:cubicBezTo>
                    <a:pt x="5252" y="0"/>
                    <a:pt x="5252" y="0"/>
                    <a:pt x="5252" y="0"/>
                  </a:cubicBezTo>
                  <a:lnTo>
                    <a:pt x="0" y="31510"/>
                  </a:lnTo>
                  <a:cubicBezTo>
                    <a:pt x="0" y="26259"/>
                    <a:pt x="0" y="31510"/>
                    <a:pt x="0" y="31510"/>
                  </a:cubicBezTo>
                  <a:cubicBezTo>
                    <a:pt x="0" y="31510"/>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7" name="Google Shape;1847;p102"/>
            <p:cNvSpPr/>
            <p:nvPr/>
          </p:nvSpPr>
          <p:spPr>
            <a:xfrm>
              <a:off x="10679160" y="5659840"/>
              <a:ext cx="9190" cy="10503"/>
            </a:xfrm>
            <a:custGeom>
              <a:avLst/>
              <a:gdLst/>
              <a:ahLst/>
              <a:cxnLst/>
              <a:rect l="l" t="t" r="r" b="b"/>
              <a:pathLst>
                <a:path w="9190" h="10503" extrusionOk="0">
                  <a:moveTo>
                    <a:pt x="5252" y="0"/>
                  </a:moveTo>
                  <a:cubicBezTo>
                    <a:pt x="5252" y="5252"/>
                    <a:pt x="0" y="10504"/>
                    <a:pt x="0" y="10504"/>
                  </a:cubicBezTo>
                  <a:cubicBezTo>
                    <a:pt x="0" y="10504"/>
                    <a:pt x="0" y="10504"/>
                    <a:pt x="0" y="10504"/>
                  </a:cubicBezTo>
                  <a:cubicBezTo>
                    <a:pt x="0" y="10504"/>
                    <a:pt x="0" y="10504"/>
                    <a:pt x="0" y="10504"/>
                  </a:cubicBezTo>
                  <a:cubicBezTo>
                    <a:pt x="0" y="10504"/>
                    <a:pt x="0" y="10504"/>
                    <a:pt x="0" y="10504"/>
                  </a:cubicBezTo>
                  <a:cubicBezTo>
                    <a:pt x="5252" y="10504"/>
                    <a:pt x="5252" y="5252"/>
                    <a:pt x="5252" y="0"/>
                  </a:cubicBezTo>
                  <a:cubicBezTo>
                    <a:pt x="10504" y="0"/>
                    <a:pt x="10504" y="0"/>
                    <a:pt x="5252" y="0"/>
                  </a:cubicBezTo>
                  <a:cubicBezTo>
                    <a:pt x="5252" y="0"/>
                    <a:pt x="5252" y="0"/>
                    <a:pt x="5252"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8" name="Google Shape;1848;p102"/>
            <p:cNvSpPr/>
            <p:nvPr/>
          </p:nvSpPr>
          <p:spPr>
            <a:xfrm>
              <a:off x="10669969" y="5843651"/>
              <a:ext cx="9190" cy="15755"/>
            </a:xfrm>
            <a:custGeom>
              <a:avLst/>
              <a:gdLst/>
              <a:ahLst/>
              <a:cxnLst/>
              <a:rect l="l" t="t" r="r" b="b"/>
              <a:pathLst>
                <a:path w="9190" h="15755" extrusionOk="0">
                  <a:moveTo>
                    <a:pt x="3939" y="0"/>
                  </a:moveTo>
                  <a:cubicBezTo>
                    <a:pt x="-1313" y="0"/>
                    <a:pt x="-1313" y="5252"/>
                    <a:pt x="3939" y="0"/>
                  </a:cubicBezTo>
                  <a:cubicBezTo>
                    <a:pt x="3939" y="5252"/>
                    <a:pt x="9191" y="10504"/>
                    <a:pt x="9191" y="15755"/>
                  </a:cubicBezTo>
                  <a:cubicBezTo>
                    <a:pt x="9191" y="15755"/>
                    <a:pt x="9191" y="15755"/>
                    <a:pt x="9191" y="15755"/>
                  </a:cubicBezTo>
                  <a:cubicBezTo>
                    <a:pt x="9191" y="15755"/>
                    <a:pt x="9191" y="15755"/>
                    <a:pt x="9191" y="15755"/>
                  </a:cubicBezTo>
                  <a:cubicBezTo>
                    <a:pt x="9191" y="15755"/>
                    <a:pt x="9191" y="15755"/>
                    <a:pt x="9191" y="15755"/>
                  </a:cubicBezTo>
                  <a:cubicBezTo>
                    <a:pt x="9191"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49" name="Google Shape;1849;p102"/>
            <p:cNvSpPr/>
            <p:nvPr/>
          </p:nvSpPr>
          <p:spPr>
            <a:xfrm>
              <a:off x="10742181" y="5927679"/>
              <a:ext cx="10503" cy="10503"/>
            </a:xfrm>
            <a:custGeom>
              <a:avLst/>
              <a:gdLst/>
              <a:ahLst/>
              <a:cxnLst/>
              <a:rect l="l" t="t" r="r" b="b"/>
              <a:pathLst>
                <a:path w="10503" h="10503" extrusionOk="0">
                  <a:moveTo>
                    <a:pt x="0" y="0"/>
                  </a:moveTo>
                  <a:cubicBezTo>
                    <a:pt x="0" y="0"/>
                    <a:pt x="0" y="0"/>
                    <a:pt x="0" y="0"/>
                  </a:cubicBezTo>
                  <a:cubicBezTo>
                    <a:pt x="0" y="5252"/>
                    <a:pt x="0" y="5252"/>
                    <a:pt x="0" y="0"/>
                  </a:cubicBezTo>
                  <a:cubicBezTo>
                    <a:pt x="0" y="5252"/>
                    <a:pt x="5252" y="10504"/>
                    <a:pt x="10504" y="10504"/>
                  </a:cubicBezTo>
                  <a:cubicBezTo>
                    <a:pt x="10504" y="10504"/>
                    <a:pt x="10504" y="10504"/>
                    <a:pt x="10504" y="10504"/>
                  </a:cubicBezTo>
                  <a:cubicBezTo>
                    <a:pt x="10504" y="10504"/>
                    <a:pt x="10504" y="10504"/>
                    <a:pt x="10504" y="10504"/>
                  </a:cubicBezTo>
                  <a:cubicBezTo>
                    <a:pt x="10504" y="10504"/>
                    <a:pt x="10504" y="10504"/>
                    <a:pt x="10504" y="10504"/>
                  </a:cubicBezTo>
                  <a:cubicBezTo>
                    <a:pt x="10504" y="5252"/>
                    <a:pt x="5252" y="5252"/>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0" name="Google Shape;1850;p102"/>
            <p:cNvSpPr/>
            <p:nvPr/>
          </p:nvSpPr>
          <p:spPr>
            <a:xfrm>
              <a:off x="10658153" y="5796386"/>
              <a:ext cx="3938" cy="15755"/>
            </a:xfrm>
            <a:custGeom>
              <a:avLst/>
              <a:gdLst/>
              <a:ahLst/>
              <a:cxnLst/>
              <a:rect l="l" t="t" r="r" b="b"/>
              <a:pathLst>
                <a:path w="3938" h="15755" extrusionOk="0">
                  <a:moveTo>
                    <a:pt x="0" y="15755"/>
                  </a:moveTo>
                  <a:cubicBezTo>
                    <a:pt x="0" y="15755"/>
                    <a:pt x="0" y="15755"/>
                    <a:pt x="0" y="15755"/>
                  </a:cubicBezTo>
                  <a:cubicBezTo>
                    <a:pt x="5252" y="10504"/>
                    <a:pt x="5252" y="10504"/>
                    <a:pt x="0" y="15755"/>
                  </a:cubicBezTo>
                  <a:cubicBezTo>
                    <a:pt x="0" y="10504"/>
                    <a:pt x="0" y="5252"/>
                    <a:pt x="0" y="0"/>
                  </a:cubicBezTo>
                  <a:cubicBezTo>
                    <a:pt x="0" y="0"/>
                    <a:pt x="0" y="0"/>
                    <a:pt x="0" y="0"/>
                  </a:cubicBezTo>
                  <a:cubicBezTo>
                    <a:pt x="0" y="0"/>
                    <a:pt x="0" y="0"/>
                    <a:pt x="0" y="0"/>
                  </a:cubicBezTo>
                  <a:cubicBezTo>
                    <a:pt x="0" y="0"/>
                    <a:pt x="0" y="5252"/>
                    <a:pt x="0" y="15755"/>
                  </a:cubicBezTo>
                  <a:cubicBezTo>
                    <a:pt x="0" y="10504"/>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1" name="Google Shape;1851;p102"/>
            <p:cNvSpPr/>
            <p:nvPr/>
          </p:nvSpPr>
          <p:spPr>
            <a:xfrm>
              <a:off x="10764501" y="5943434"/>
              <a:ext cx="14442" cy="10503"/>
            </a:xfrm>
            <a:custGeom>
              <a:avLst/>
              <a:gdLst/>
              <a:ahLst/>
              <a:cxnLst/>
              <a:rect l="l" t="t" r="r" b="b"/>
              <a:pathLst>
                <a:path w="14442" h="10503" extrusionOk="0">
                  <a:moveTo>
                    <a:pt x="3939" y="0"/>
                  </a:moveTo>
                  <a:cubicBezTo>
                    <a:pt x="3939" y="0"/>
                    <a:pt x="3939" y="0"/>
                    <a:pt x="3939" y="0"/>
                  </a:cubicBezTo>
                  <a:cubicBezTo>
                    <a:pt x="-1313" y="0"/>
                    <a:pt x="-1313" y="0"/>
                    <a:pt x="3939" y="0"/>
                  </a:cubicBezTo>
                  <a:cubicBezTo>
                    <a:pt x="3939" y="5252"/>
                    <a:pt x="9191" y="5252"/>
                    <a:pt x="14442" y="10504"/>
                  </a:cubicBezTo>
                  <a:cubicBezTo>
                    <a:pt x="14442" y="10504"/>
                    <a:pt x="14442" y="10504"/>
                    <a:pt x="14442" y="10504"/>
                  </a:cubicBezTo>
                  <a:cubicBezTo>
                    <a:pt x="14442" y="10504"/>
                    <a:pt x="14442" y="10504"/>
                    <a:pt x="14442" y="10504"/>
                  </a:cubicBezTo>
                  <a:cubicBezTo>
                    <a:pt x="14442" y="10504"/>
                    <a:pt x="14442" y="10504"/>
                    <a:pt x="14442" y="10504"/>
                  </a:cubicBezTo>
                  <a:cubicBezTo>
                    <a:pt x="9191" y="5252"/>
                    <a:pt x="9191"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2" name="Google Shape;1852;p102"/>
            <p:cNvSpPr/>
            <p:nvPr/>
          </p:nvSpPr>
          <p:spPr>
            <a:xfrm>
              <a:off x="10652901" y="5764875"/>
              <a:ext cx="5251" cy="15755"/>
            </a:xfrm>
            <a:custGeom>
              <a:avLst/>
              <a:gdLst/>
              <a:ahLst/>
              <a:cxnLst/>
              <a:rect l="l" t="t" r="r" b="b"/>
              <a:pathLst>
                <a:path w="5251" h="15755" extrusionOk="0">
                  <a:moveTo>
                    <a:pt x="0" y="15755"/>
                  </a:moveTo>
                  <a:cubicBezTo>
                    <a:pt x="0" y="15755"/>
                    <a:pt x="0" y="15755"/>
                    <a:pt x="0" y="15755"/>
                  </a:cubicBezTo>
                  <a:cubicBezTo>
                    <a:pt x="5252" y="15755"/>
                    <a:pt x="5252" y="15755"/>
                    <a:pt x="0" y="15755"/>
                  </a:cubicBezTo>
                  <a:cubicBezTo>
                    <a:pt x="5252" y="15755"/>
                    <a:pt x="5252" y="15755"/>
                    <a:pt x="0" y="15755"/>
                  </a:cubicBezTo>
                  <a:cubicBezTo>
                    <a:pt x="5252" y="10504"/>
                    <a:pt x="5252" y="5252"/>
                    <a:pt x="5252" y="0"/>
                  </a:cubicBezTo>
                  <a:cubicBezTo>
                    <a:pt x="5252" y="0"/>
                    <a:pt x="5252" y="0"/>
                    <a:pt x="5252" y="0"/>
                  </a:cubicBezTo>
                  <a:cubicBezTo>
                    <a:pt x="5252" y="0"/>
                    <a:pt x="5252" y="0"/>
                    <a:pt x="5252" y="0"/>
                  </a:cubicBezTo>
                  <a:cubicBezTo>
                    <a:pt x="0" y="5252"/>
                    <a:pt x="0" y="10504"/>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3" name="Google Shape;1853;p102"/>
            <p:cNvSpPr/>
            <p:nvPr/>
          </p:nvSpPr>
          <p:spPr>
            <a:xfrm>
              <a:off x="10664718" y="5822644"/>
              <a:ext cx="3938" cy="15755"/>
            </a:xfrm>
            <a:custGeom>
              <a:avLst/>
              <a:gdLst/>
              <a:ahLst/>
              <a:cxnLst/>
              <a:rect l="l" t="t" r="r" b="b"/>
              <a:pathLst>
                <a:path w="3938" h="15755" extrusionOk="0">
                  <a:moveTo>
                    <a:pt x="3939" y="15755"/>
                  </a:moveTo>
                  <a:cubicBezTo>
                    <a:pt x="3939" y="15755"/>
                    <a:pt x="3939" y="15755"/>
                    <a:pt x="3939" y="15755"/>
                  </a:cubicBezTo>
                  <a:cubicBezTo>
                    <a:pt x="3939" y="10504"/>
                    <a:pt x="3939" y="10504"/>
                    <a:pt x="3939" y="15755"/>
                  </a:cubicBezTo>
                  <a:cubicBezTo>
                    <a:pt x="3939" y="10504"/>
                    <a:pt x="3939" y="5252"/>
                    <a:pt x="3939" y="0"/>
                  </a:cubicBezTo>
                  <a:cubicBezTo>
                    <a:pt x="3939" y="0"/>
                    <a:pt x="3939" y="0"/>
                    <a:pt x="3939" y="0"/>
                  </a:cubicBezTo>
                  <a:cubicBezTo>
                    <a:pt x="3939" y="0"/>
                    <a:pt x="3939" y="0"/>
                    <a:pt x="3939" y="0"/>
                  </a:cubicBezTo>
                  <a:cubicBezTo>
                    <a:pt x="-1313" y="5252"/>
                    <a:pt x="-1313" y="10504"/>
                    <a:pt x="3939" y="15755"/>
                  </a:cubicBezTo>
                  <a:cubicBezTo>
                    <a:pt x="3939" y="10504"/>
                    <a:pt x="3939"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4" name="Google Shape;1854;p102"/>
            <p:cNvSpPr/>
            <p:nvPr/>
          </p:nvSpPr>
          <p:spPr>
            <a:xfrm>
              <a:off x="10658153" y="5712358"/>
              <a:ext cx="5251" cy="15755"/>
            </a:xfrm>
            <a:custGeom>
              <a:avLst/>
              <a:gdLst/>
              <a:ahLst/>
              <a:cxnLst/>
              <a:rect l="l" t="t" r="r" b="b"/>
              <a:pathLst>
                <a:path w="5251" h="15755" extrusionOk="0">
                  <a:moveTo>
                    <a:pt x="0" y="15755"/>
                  </a:moveTo>
                  <a:cubicBezTo>
                    <a:pt x="0" y="15755"/>
                    <a:pt x="5252" y="15755"/>
                    <a:pt x="0" y="15755"/>
                  </a:cubicBezTo>
                  <a:cubicBezTo>
                    <a:pt x="5252" y="10504"/>
                    <a:pt x="5252" y="5252"/>
                    <a:pt x="5252" y="0"/>
                  </a:cubicBezTo>
                  <a:cubicBezTo>
                    <a:pt x="5252" y="0"/>
                    <a:pt x="5252" y="0"/>
                    <a:pt x="5252" y="0"/>
                  </a:cubicBezTo>
                  <a:cubicBezTo>
                    <a:pt x="5252" y="0"/>
                    <a:pt x="5252" y="0"/>
                    <a:pt x="5252" y="0"/>
                  </a:cubicBezTo>
                  <a:cubicBezTo>
                    <a:pt x="0" y="5252"/>
                    <a:pt x="0" y="5252"/>
                    <a:pt x="0" y="15755"/>
                  </a:cubicBezTo>
                  <a:cubicBezTo>
                    <a:pt x="0" y="15755"/>
                    <a:pt x="0" y="15755"/>
                    <a:pt x="0" y="15755"/>
                  </a:cubicBez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5" name="Google Shape;1855;p102"/>
            <p:cNvSpPr/>
            <p:nvPr/>
          </p:nvSpPr>
          <p:spPr>
            <a:xfrm>
              <a:off x="10658153" y="5738617"/>
              <a:ext cx="52517" cy="15755"/>
            </a:xfrm>
            <a:custGeom>
              <a:avLst/>
              <a:gdLst/>
              <a:ahLst/>
              <a:cxnLst/>
              <a:rect l="l" t="t" r="r" b="b"/>
              <a:pathLst>
                <a:path w="52517" h="15755" extrusionOk="0">
                  <a:moveTo>
                    <a:pt x="0" y="0"/>
                  </a:moveTo>
                  <a:cubicBezTo>
                    <a:pt x="0" y="5252"/>
                    <a:pt x="0" y="10504"/>
                    <a:pt x="0" y="15755"/>
                  </a:cubicBezTo>
                  <a:cubicBezTo>
                    <a:pt x="0" y="15755"/>
                    <a:pt x="0" y="15755"/>
                    <a:pt x="0" y="15755"/>
                  </a:cubicBezTo>
                  <a:cubicBezTo>
                    <a:pt x="0" y="15755"/>
                    <a:pt x="0" y="15755"/>
                    <a:pt x="0" y="15755"/>
                  </a:cubicBezTo>
                  <a:cubicBezTo>
                    <a:pt x="0" y="15755"/>
                    <a:pt x="0" y="15755"/>
                    <a:pt x="0" y="15755"/>
                  </a:cubicBezTo>
                  <a:cubicBezTo>
                    <a:pt x="0" y="10504"/>
                    <a:pt x="0" y="5252"/>
                    <a:pt x="0" y="0"/>
                  </a:cubicBezTo>
                  <a:cubicBezTo>
                    <a:pt x="0" y="0"/>
                    <a:pt x="0" y="0"/>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6" name="Google Shape;1856;p102"/>
            <p:cNvSpPr/>
            <p:nvPr/>
          </p:nvSpPr>
          <p:spPr>
            <a:xfrm>
              <a:off x="10721174" y="5911924"/>
              <a:ext cx="10503" cy="10503"/>
            </a:xfrm>
            <a:custGeom>
              <a:avLst/>
              <a:gdLst/>
              <a:ahLst/>
              <a:cxnLst/>
              <a:rect l="l" t="t" r="r" b="b"/>
              <a:pathLst>
                <a:path w="10503" h="10503" extrusionOk="0">
                  <a:moveTo>
                    <a:pt x="0" y="0"/>
                  </a:moveTo>
                  <a:cubicBezTo>
                    <a:pt x="0" y="0"/>
                    <a:pt x="0" y="0"/>
                    <a:pt x="0" y="0"/>
                  </a:cubicBezTo>
                  <a:cubicBezTo>
                    <a:pt x="5252" y="5252"/>
                    <a:pt x="5252" y="10504"/>
                    <a:pt x="10504" y="10504"/>
                  </a:cubicBezTo>
                  <a:cubicBezTo>
                    <a:pt x="10504" y="10504"/>
                    <a:pt x="10504" y="10504"/>
                    <a:pt x="10504" y="10504"/>
                  </a:cubicBezTo>
                  <a:cubicBezTo>
                    <a:pt x="10504" y="10504"/>
                    <a:pt x="10504" y="10504"/>
                    <a:pt x="10504" y="10504"/>
                  </a:cubicBezTo>
                  <a:cubicBezTo>
                    <a:pt x="10504" y="10504"/>
                    <a:pt x="10504" y="10504"/>
                    <a:pt x="10504" y="10504"/>
                  </a:cubicBezTo>
                  <a:cubicBezTo>
                    <a:pt x="10504" y="5252"/>
                    <a:pt x="5252" y="5252"/>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7" name="Google Shape;1857;p102"/>
            <p:cNvSpPr/>
            <p:nvPr/>
          </p:nvSpPr>
          <p:spPr>
            <a:xfrm>
              <a:off x="10700167" y="5890917"/>
              <a:ext cx="10503" cy="10503"/>
            </a:xfrm>
            <a:custGeom>
              <a:avLst/>
              <a:gdLst/>
              <a:ahLst/>
              <a:cxnLst/>
              <a:rect l="l" t="t" r="r" b="b"/>
              <a:pathLst>
                <a:path w="10503" h="10503" extrusionOk="0">
                  <a:moveTo>
                    <a:pt x="0" y="0"/>
                  </a:moveTo>
                  <a:cubicBezTo>
                    <a:pt x="0" y="0"/>
                    <a:pt x="0" y="5252"/>
                    <a:pt x="0" y="0"/>
                  </a:cubicBezTo>
                  <a:cubicBezTo>
                    <a:pt x="5252" y="5252"/>
                    <a:pt x="5252" y="10504"/>
                    <a:pt x="10503" y="10504"/>
                  </a:cubicBezTo>
                  <a:cubicBezTo>
                    <a:pt x="10503" y="10504"/>
                    <a:pt x="10503" y="10504"/>
                    <a:pt x="10503" y="10504"/>
                  </a:cubicBezTo>
                  <a:cubicBezTo>
                    <a:pt x="10503" y="10504"/>
                    <a:pt x="10503" y="10504"/>
                    <a:pt x="10503" y="10504"/>
                  </a:cubicBezTo>
                  <a:cubicBezTo>
                    <a:pt x="10503" y="10504"/>
                    <a:pt x="10503" y="10504"/>
                    <a:pt x="10503" y="5252"/>
                  </a:cubicBezTo>
                  <a:cubicBezTo>
                    <a:pt x="10503" y="10504"/>
                    <a:pt x="5252" y="5252"/>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8" name="Google Shape;1858;p102"/>
            <p:cNvSpPr/>
            <p:nvPr/>
          </p:nvSpPr>
          <p:spPr>
            <a:xfrm>
              <a:off x="10689663" y="5638833"/>
              <a:ext cx="14442" cy="10503"/>
            </a:xfrm>
            <a:custGeom>
              <a:avLst/>
              <a:gdLst/>
              <a:ahLst/>
              <a:cxnLst/>
              <a:rect l="l" t="t" r="r" b="b"/>
              <a:pathLst>
                <a:path w="14442" h="10503" extrusionOk="0">
                  <a:moveTo>
                    <a:pt x="10504" y="0"/>
                  </a:moveTo>
                  <a:cubicBezTo>
                    <a:pt x="5252" y="5252"/>
                    <a:pt x="5252" y="5252"/>
                    <a:pt x="0" y="10504"/>
                  </a:cubicBezTo>
                  <a:cubicBezTo>
                    <a:pt x="0" y="10504"/>
                    <a:pt x="0" y="10504"/>
                    <a:pt x="0" y="10504"/>
                  </a:cubicBezTo>
                  <a:cubicBezTo>
                    <a:pt x="0" y="10504"/>
                    <a:pt x="0" y="10504"/>
                    <a:pt x="0" y="10504"/>
                  </a:cubicBezTo>
                  <a:cubicBezTo>
                    <a:pt x="0" y="10504"/>
                    <a:pt x="0" y="10504"/>
                    <a:pt x="0" y="10504"/>
                  </a:cubicBezTo>
                  <a:cubicBezTo>
                    <a:pt x="10504" y="10504"/>
                    <a:pt x="10504" y="5252"/>
                    <a:pt x="10504" y="0"/>
                  </a:cubicBezTo>
                  <a:cubicBezTo>
                    <a:pt x="15755" y="0"/>
                    <a:pt x="15755" y="0"/>
                    <a:pt x="10504" y="0"/>
                  </a:cubicBezTo>
                  <a:cubicBezTo>
                    <a:pt x="10504" y="0"/>
                    <a:pt x="10504" y="0"/>
                    <a:pt x="1050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59" name="Google Shape;1859;p102"/>
            <p:cNvSpPr/>
            <p:nvPr/>
          </p:nvSpPr>
          <p:spPr>
            <a:xfrm>
              <a:off x="10684412" y="5869910"/>
              <a:ext cx="7427" cy="15755"/>
            </a:xfrm>
            <a:custGeom>
              <a:avLst/>
              <a:gdLst/>
              <a:ahLst/>
              <a:cxnLst/>
              <a:rect l="l" t="t" r="r" b="b"/>
              <a:pathLst>
                <a:path w="7427" h="15755" extrusionOk="0">
                  <a:moveTo>
                    <a:pt x="0" y="0"/>
                  </a:moveTo>
                  <a:cubicBezTo>
                    <a:pt x="0" y="0"/>
                    <a:pt x="0" y="0"/>
                    <a:pt x="0" y="0"/>
                  </a:cubicBezTo>
                  <a:cubicBezTo>
                    <a:pt x="0" y="5252"/>
                    <a:pt x="5252" y="10504"/>
                    <a:pt x="5252" y="15755"/>
                  </a:cubicBezTo>
                  <a:cubicBezTo>
                    <a:pt x="5252" y="15755"/>
                    <a:pt x="5252" y="15755"/>
                    <a:pt x="5252" y="15755"/>
                  </a:cubicBezTo>
                  <a:cubicBezTo>
                    <a:pt x="5252" y="15755"/>
                    <a:pt x="5252" y="15755"/>
                    <a:pt x="5252" y="15755"/>
                  </a:cubicBezTo>
                  <a:cubicBezTo>
                    <a:pt x="5252" y="15755"/>
                    <a:pt x="5252" y="15755"/>
                    <a:pt x="5252" y="15755"/>
                  </a:cubicBezTo>
                  <a:cubicBezTo>
                    <a:pt x="10504" y="10504"/>
                    <a:pt x="5252" y="5252"/>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0" name="Google Shape;1860;p102"/>
            <p:cNvSpPr/>
            <p:nvPr/>
          </p:nvSpPr>
          <p:spPr>
            <a:xfrm>
              <a:off x="10710670" y="5617827"/>
              <a:ext cx="10503" cy="15755"/>
            </a:xfrm>
            <a:custGeom>
              <a:avLst/>
              <a:gdLst/>
              <a:ahLst/>
              <a:cxnLst/>
              <a:rect l="l" t="t" r="r" b="b"/>
              <a:pathLst>
                <a:path w="10503" h="15755" extrusionOk="0">
                  <a:moveTo>
                    <a:pt x="10504" y="0"/>
                  </a:moveTo>
                  <a:cubicBezTo>
                    <a:pt x="5252" y="5252"/>
                    <a:pt x="5252" y="5252"/>
                    <a:pt x="0" y="10503"/>
                  </a:cubicBezTo>
                  <a:cubicBezTo>
                    <a:pt x="0" y="10503"/>
                    <a:pt x="0" y="10503"/>
                    <a:pt x="0" y="15755"/>
                  </a:cubicBezTo>
                  <a:cubicBezTo>
                    <a:pt x="0" y="15755"/>
                    <a:pt x="0" y="15755"/>
                    <a:pt x="0" y="15755"/>
                  </a:cubicBezTo>
                  <a:cubicBezTo>
                    <a:pt x="0" y="15755"/>
                    <a:pt x="0" y="15755"/>
                    <a:pt x="0" y="15755"/>
                  </a:cubicBezTo>
                  <a:cubicBezTo>
                    <a:pt x="5252" y="10503"/>
                    <a:pt x="10504" y="5252"/>
                    <a:pt x="10504" y="0"/>
                  </a:cubicBezTo>
                  <a:cubicBezTo>
                    <a:pt x="10504" y="0"/>
                    <a:pt x="10504" y="0"/>
                    <a:pt x="10504" y="0"/>
                  </a:cubicBezTo>
                  <a:cubicBezTo>
                    <a:pt x="10504" y="0"/>
                    <a:pt x="10504" y="0"/>
                    <a:pt x="1050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1" name="Google Shape;1861;p102"/>
            <p:cNvSpPr/>
            <p:nvPr/>
          </p:nvSpPr>
          <p:spPr>
            <a:xfrm>
              <a:off x="10726426" y="5602071"/>
              <a:ext cx="18089" cy="5251"/>
            </a:xfrm>
            <a:custGeom>
              <a:avLst/>
              <a:gdLst/>
              <a:ahLst/>
              <a:cxnLst/>
              <a:rect l="l" t="t" r="r" b="b"/>
              <a:pathLst>
                <a:path w="18089" h="5251" extrusionOk="0">
                  <a:moveTo>
                    <a:pt x="15755" y="0"/>
                  </a:moveTo>
                  <a:cubicBezTo>
                    <a:pt x="15755" y="0"/>
                    <a:pt x="21007" y="0"/>
                    <a:pt x="15755" y="0"/>
                  </a:cubicBezTo>
                  <a:cubicBezTo>
                    <a:pt x="15755" y="0"/>
                    <a:pt x="15755" y="0"/>
                    <a:pt x="15755" y="0"/>
                  </a:cubicBezTo>
                  <a:cubicBezTo>
                    <a:pt x="10503" y="0"/>
                    <a:pt x="5252" y="0"/>
                    <a:pt x="0" y="5252"/>
                  </a:cubicBezTo>
                  <a:cubicBezTo>
                    <a:pt x="0" y="5252"/>
                    <a:pt x="0" y="5252"/>
                    <a:pt x="0" y="5252"/>
                  </a:cubicBezTo>
                  <a:cubicBezTo>
                    <a:pt x="0" y="5252"/>
                    <a:pt x="0" y="5252"/>
                    <a:pt x="0" y="5252"/>
                  </a:cubicBezTo>
                  <a:cubicBezTo>
                    <a:pt x="0" y="5252"/>
                    <a:pt x="0" y="5252"/>
                    <a:pt x="0" y="5252"/>
                  </a:cubicBezTo>
                  <a:cubicBezTo>
                    <a:pt x="10503" y="5252"/>
                    <a:pt x="15755" y="5252"/>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2" name="Google Shape;1862;p102"/>
            <p:cNvSpPr/>
            <p:nvPr/>
          </p:nvSpPr>
          <p:spPr>
            <a:xfrm>
              <a:off x="10889230" y="5570561"/>
              <a:ext cx="14442" cy="5251"/>
            </a:xfrm>
            <a:custGeom>
              <a:avLst/>
              <a:gdLst/>
              <a:ahLst/>
              <a:cxnLst/>
              <a:rect l="l" t="t" r="r" b="b"/>
              <a:pathLst>
                <a:path w="14442" h="5251" extrusionOk="0">
                  <a:moveTo>
                    <a:pt x="10504" y="5252"/>
                  </a:moveTo>
                  <a:cubicBezTo>
                    <a:pt x="10504" y="5252"/>
                    <a:pt x="10504" y="5252"/>
                    <a:pt x="10504" y="5252"/>
                  </a:cubicBezTo>
                  <a:cubicBezTo>
                    <a:pt x="15755" y="5252"/>
                    <a:pt x="15755" y="5252"/>
                    <a:pt x="10504" y="5252"/>
                  </a:cubicBezTo>
                  <a:cubicBezTo>
                    <a:pt x="15755" y="0"/>
                    <a:pt x="15755" y="0"/>
                    <a:pt x="10504" y="5252"/>
                  </a:cubicBezTo>
                  <a:cubicBezTo>
                    <a:pt x="5252" y="0"/>
                    <a:pt x="0" y="0"/>
                    <a:pt x="0" y="0"/>
                  </a:cubicBezTo>
                  <a:cubicBezTo>
                    <a:pt x="0" y="0"/>
                    <a:pt x="0" y="0"/>
                    <a:pt x="0" y="0"/>
                  </a:cubicBezTo>
                  <a:cubicBezTo>
                    <a:pt x="0" y="0"/>
                    <a:pt x="0" y="0"/>
                    <a:pt x="0" y="0"/>
                  </a:cubicBezTo>
                  <a:cubicBezTo>
                    <a:pt x="5252" y="5252"/>
                    <a:pt x="5252" y="5252"/>
                    <a:pt x="10504"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3" name="Google Shape;1863;p102"/>
            <p:cNvSpPr/>
            <p:nvPr/>
          </p:nvSpPr>
          <p:spPr>
            <a:xfrm>
              <a:off x="11032340" y="5680847"/>
              <a:ext cx="9190" cy="15755"/>
            </a:xfrm>
            <a:custGeom>
              <a:avLst/>
              <a:gdLst/>
              <a:ahLst/>
              <a:cxnLst/>
              <a:rect l="l" t="t" r="r" b="b"/>
              <a:pathLst>
                <a:path w="9190" h="15755" extrusionOk="0">
                  <a:moveTo>
                    <a:pt x="3939" y="0"/>
                  </a:moveTo>
                  <a:cubicBezTo>
                    <a:pt x="-1313" y="5252"/>
                    <a:pt x="-1313" y="5252"/>
                    <a:pt x="3939" y="0"/>
                  </a:cubicBezTo>
                  <a:cubicBezTo>
                    <a:pt x="3939" y="5252"/>
                    <a:pt x="3939" y="10504"/>
                    <a:pt x="9191" y="15755"/>
                  </a:cubicBezTo>
                  <a:cubicBezTo>
                    <a:pt x="9191" y="15755"/>
                    <a:pt x="9191" y="15755"/>
                    <a:pt x="9191" y="15755"/>
                  </a:cubicBezTo>
                  <a:cubicBezTo>
                    <a:pt x="9191" y="15755"/>
                    <a:pt x="9191" y="15755"/>
                    <a:pt x="9191" y="15755"/>
                  </a:cubicBezTo>
                  <a:cubicBezTo>
                    <a:pt x="9191" y="15755"/>
                    <a:pt x="9191" y="15755"/>
                    <a:pt x="9191" y="15755"/>
                  </a:cubicBezTo>
                  <a:cubicBezTo>
                    <a:pt x="9191"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4" name="Google Shape;1864;p102"/>
            <p:cNvSpPr/>
            <p:nvPr/>
          </p:nvSpPr>
          <p:spPr>
            <a:xfrm>
              <a:off x="11027088" y="5843651"/>
              <a:ext cx="14442" cy="15755"/>
            </a:xfrm>
            <a:custGeom>
              <a:avLst/>
              <a:gdLst/>
              <a:ahLst/>
              <a:cxnLst/>
              <a:rect l="l" t="t" r="r" b="b"/>
              <a:pathLst>
                <a:path w="14442" h="15755" extrusionOk="0">
                  <a:moveTo>
                    <a:pt x="3939" y="15755"/>
                  </a:moveTo>
                  <a:cubicBezTo>
                    <a:pt x="3939" y="15755"/>
                    <a:pt x="3939" y="15755"/>
                    <a:pt x="3939" y="15755"/>
                  </a:cubicBezTo>
                  <a:cubicBezTo>
                    <a:pt x="3939" y="15755"/>
                    <a:pt x="3939" y="15755"/>
                    <a:pt x="3939" y="15755"/>
                  </a:cubicBezTo>
                  <a:cubicBezTo>
                    <a:pt x="9191" y="10504"/>
                    <a:pt x="9191" y="5252"/>
                    <a:pt x="14442" y="0"/>
                  </a:cubicBezTo>
                  <a:cubicBezTo>
                    <a:pt x="14442" y="0"/>
                    <a:pt x="14442" y="0"/>
                    <a:pt x="14442" y="0"/>
                  </a:cubicBezTo>
                  <a:cubicBezTo>
                    <a:pt x="14442" y="0"/>
                    <a:pt x="14442" y="0"/>
                    <a:pt x="14442" y="0"/>
                  </a:cubicBezTo>
                  <a:cubicBezTo>
                    <a:pt x="3939" y="5252"/>
                    <a:pt x="3939" y="10504"/>
                    <a:pt x="3939" y="15755"/>
                  </a:cubicBezTo>
                  <a:cubicBezTo>
                    <a:pt x="-1313" y="15755"/>
                    <a:pt x="-1313"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5" name="Google Shape;1865;p102"/>
            <p:cNvSpPr/>
            <p:nvPr/>
          </p:nvSpPr>
          <p:spPr>
            <a:xfrm>
              <a:off x="11020523" y="5659840"/>
              <a:ext cx="7427" cy="15755"/>
            </a:xfrm>
            <a:custGeom>
              <a:avLst/>
              <a:gdLst/>
              <a:ahLst/>
              <a:cxnLst/>
              <a:rect l="l" t="t" r="r" b="b"/>
              <a:pathLst>
                <a:path w="7427" h="15755" extrusionOk="0">
                  <a:moveTo>
                    <a:pt x="0" y="0"/>
                  </a:moveTo>
                  <a:cubicBezTo>
                    <a:pt x="0" y="0"/>
                    <a:pt x="0" y="0"/>
                    <a:pt x="0" y="0"/>
                  </a:cubicBezTo>
                  <a:cubicBezTo>
                    <a:pt x="0" y="5252"/>
                    <a:pt x="5252" y="10504"/>
                    <a:pt x="5252" y="15755"/>
                  </a:cubicBezTo>
                  <a:cubicBezTo>
                    <a:pt x="5252" y="15755"/>
                    <a:pt x="5252" y="15755"/>
                    <a:pt x="5252" y="15755"/>
                  </a:cubicBezTo>
                  <a:cubicBezTo>
                    <a:pt x="5252" y="15755"/>
                    <a:pt x="5252" y="15755"/>
                    <a:pt x="5252" y="15755"/>
                  </a:cubicBezTo>
                  <a:cubicBezTo>
                    <a:pt x="5252" y="15755"/>
                    <a:pt x="5252" y="15755"/>
                    <a:pt x="5252" y="15755"/>
                  </a:cubicBezTo>
                  <a:cubicBezTo>
                    <a:pt x="10504" y="5252"/>
                    <a:pt x="5252" y="5252"/>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6" name="Google Shape;1866;p102"/>
            <p:cNvSpPr/>
            <p:nvPr/>
          </p:nvSpPr>
          <p:spPr>
            <a:xfrm>
              <a:off x="11042843" y="5707106"/>
              <a:ext cx="3938" cy="15755"/>
            </a:xfrm>
            <a:custGeom>
              <a:avLst/>
              <a:gdLst/>
              <a:ahLst/>
              <a:cxnLst/>
              <a:rect l="l" t="t" r="r" b="b"/>
              <a:pathLst>
                <a:path w="3938" h="15755" extrusionOk="0">
                  <a:moveTo>
                    <a:pt x="3939" y="0"/>
                  </a:moveTo>
                  <a:cubicBezTo>
                    <a:pt x="-1313" y="0"/>
                    <a:pt x="-1313" y="5252"/>
                    <a:pt x="3939" y="0"/>
                  </a:cubicBezTo>
                  <a:cubicBezTo>
                    <a:pt x="3939" y="5252"/>
                    <a:pt x="3939" y="10504"/>
                    <a:pt x="3939" y="15755"/>
                  </a:cubicBezTo>
                  <a:cubicBezTo>
                    <a:pt x="3939" y="15755"/>
                    <a:pt x="3939" y="15755"/>
                    <a:pt x="3939" y="15755"/>
                  </a:cubicBezTo>
                  <a:cubicBezTo>
                    <a:pt x="3939" y="15755"/>
                    <a:pt x="3939" y="15755"/>
                    <a:pt x="3939" y="15755"/>
                  </a:cubicBezTo>
                  <a:cubicBezTo>
                    <a:pt x="3939" y="15755"/>
                    <a:pt x="3939" y="15755"/>
                    <a:pt x="3939" y="15755"/>
                  </a:cubicBezTo>
                  <a:cubicBezTo>
                    <a:pt x="3939"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7" name="Google Shape;1867;p102"/>
            <p:cNvSpPr/>
            <p:nvPr/>
          </p:nvSpPr>
          <p:spPr>
            <a:xfrm>
              <a:off x="10962754" y="5599737"/>
              <a:ext cx="10503" cy="12837"/>
            </a:xfrm>
            <a:custGeom>
              <a:avLst/>
              <a:gdLst/>
              <a:ahLst/>
              <a:cxnLst/>
              <a:rect l="l" t="t" r="r" b="b"/>
              <a:pathLst>
                <a:path w="10503" h="12837" extrusionOk="0">
                  <a:moveTo>
                    <a:pt x="0" y="2334"/>
                  </a:moveTo>
                  <a:cubicBezTo>
                    <a:pt x="0" y="2334"/>
                    <a:pt x="0" y="2334"/>
                    <a:pt x="0" y="2334"/>
                  </a:cubicBezTo>
                  <a:cubicBezTo>
                    <a:pt x="5252" y="7586"/>
                    <a:pt x="10503" y="12838"/>
                    <a:pt x="10503" y="12838"/>
                  </a:cubicBezTo>
                  <a:cubicBezTo>
                    <a:pt x="10503" y="12838"/>
                    <a:pt x="10503" y="12838"/>
                    <a:pt x="10503" y="12838"/>
                  </a:cubicBezTo>
                  <a:cubicBezTo>
                    <a:pt x="10503" y="12838"/>
                    <a:pt x="10503" y="12838"/>
                    <a:pt x="10503" y="12838"/>
                  </a:cubicBezTo>
                  <a:cubicBezTo>
                    <a:pt x="10503" y="12838"/>
                    <a:pt x="10503" y="12838"/>
                    <a:pt x="10503" y="12838"/>
                  </a:cubicBezTo>
                  <a:cubicBezTo>
                    <a:pt x="10503" y="7586"/>
                    <a:pt x="5252" y="2334"/>
                    <a:pt x="0" y="2334"/>
                  </a:cubicBezTo>
                  <a:cubicBezTo>
                    <a:pt x="0" y="-2918"/>
                    <a:pt x="0" y="2334"/>
                    <a:pt x="0" y="233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8" name="Google Shape;1868;p102"/>
            <p:cNvSpPr/>
            <p:nvPr/>
          </p:nvSpPr>
          <p:spPr>
            <a:xfrm>
              <a:off x="11036278" y="5818706"/>
              <a:ext cx="9190" cy="14442"/>
            </a:xfrm>
            <a:custGeom>
              <a:avLst/>
              <a:gdLst/>
              <a:ahLst/>
              <a:cxnLst/>
              <a:rect l="l" t="t" r="r" b="b"/>
              <a:pathLst>
                <a:path w="9190" h="14442" extrusionOk="0">
                  <a:moveTo>
                    <a:pt x="5252" y="3939"/>
                  </a:moveTo>
                  <a:cubicBezTo>
                    <a:pt x="5252" y="9191"/>
                    <a:pt x="0" y="14442"/>
                    <a:pt x="0" y="14442"/>
                  </a:cubicBezTo>
                  <a:cubicBezTo>
                    <a:pt x="0" y="14442"/>
                    <a:pt x="0" y="14442"/>
                    <a:pt x="0" y="14442"/>
                  </a:cubicBezTo>
                  <a:cubicBezTo>
                    <a:pt x="0" y="14442"/>
                    <a:pt x="0" y="14442"/>
                    <a:pt x="0" y="14442"/>
                  </a:cubicBezTo>
                  <a:cubicBezTo>
                    <a:pt x="0" y="14442"/>
                    <a:pt x="0" y="14442"/>
                    <a:pt x="0" y="14442"/>
                  </a:cubicBezTo>
                  <a:cubicBezTo>
                    <a:pt x="5252" y="9191"/>
                    <a:pt x="10504" y="9191"/>
                    <a:pt x="5252" y="3939"/>
                  </a:cubicBezTo>
                  <a:cubicBezTo>
                    <a:pt x="10504" y="3939"/>
                    <a:pt x="10504" y="-1313"/>
                    <a:pt x="5252" y="3939"/>
                  </a:cubicBezTo>
                  <a:cubicBezTo>
                    <a:pt x="10504" y="-1313"/>
                    <a:pt x="5252" y="-1313"/>
                    <a:pt x="5252"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69" name="Google Shape;1869;p102"/>
            <p:cNvSpPr/>
            <p:nvPr/>
          </p:nvSpPr>
          <p:spPr>
            <a:xfrm>
              <a:off x="11046782" y="5791134"/>
              <a:ext cx="5251" cy="15755"/>
            </a:xfrm>
            <a:custGeom>
              <a:avLst/>
              <a:gdLst/>
              <a:ahLst/>
              <a:cxnLst/>
              <a:rect l="l" t="t" r="r" b="b"/>
              <a:pathLst>
                <a:path w="5251" h="15755" extrusionOk="0">
                  <a:moveTo>
                    <a:pt x="0" y="15755"/>
                  </a:moveTo>
                  <a:cubicBezTo>
                    <a:pt x="0" y="15755"/>
                    <a:pt x="5252" y="15755"/>
                    <a:pt x="0" y="15755"/>
                  </a:cubicBezTo>
                  <a:cubicBezTo>
                    <a:pt x="5252" y="10504"/>
                    <a:pt x="5252" y="5252"/>
                    <a:pt x="5252" y="0"/>
                  </a:cubicBezTo>
                  <a:cubicBezTo>
                    <a:pt x="5252" y="0"/>
                    <a:pt x="5252" y="0"/>
                    <a:pt x="5252" y="0"/>
                  </a:cubicBezTo>
                  <a:cubicBezTo>
                    <a:pt x="5252" y="0"/>
                    <a:pt x="5252" y="0"/>
                    <a:pt x="5252" y="0"/>
                  </a:cubicBezTo>
                  <a:cubicBezTo>
                    <a:pt x="0" y="5252"/>
                    <a:pt x="0" y="10504"/>
                    <a:pt x="0" y="15755"/>
                  </a:cubicBezTo>
                  <a:cubicBezTo>
                    <a:pt x="0" y="15755"/>
                    <a:pt x="0" y="15755"/>
                    <a:pt x="0" y="15755"/>
                  </a:cubicBez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0" name="Google Shape;1870;p102"/>
            <p:cNvSpPr/>
            <p:nvPr/>
          </p:nvSpPr>
          <p:spPr>
            <a:xfrm>
              <a:off x="11048095" y="5738617"/>
              <a:ext cx="3938" cy="15755"/>
            </a:xfrm>
            <a:custGeom>
              <a:avLst/>
              <a:gdLst/>
              <a:ahLst/>
              <a:cxnLst/>
              <a:rect l="l" t="t" r="r" b="b"/>
              <a:pathLst>
                <a:path w="3938" h="15755" extrusionOk="0">
                  <a:moveTo>
                    <a:pt x="3939" y="0"/>
                  </a:moveTo>
                  <a:cubicBezTo>
                    <a:pt x="-1313" y="0"/>
                    <a:pt x="-1313" y="0"/>
                    <a:pt x="3939" y="0"/>
                  </a:cubicBezTo>
                  <a:cubicBezTo>
                    <a:pt x="3939" y="5252"/>
                    <a:pt x="3939" y="10504"/>
                    <a:pt x="3939" y="15755"/>
                  </a:cubicBezTo>
                  <a:cubicBezTo>
                    <a:pt x="3939" y="15755"/>
                    <a:pt x="3939" y="15755"/>
                    <a:pt x="3939" y="15755"/>
                  </a:cubicBezTo>
                  <a:cubicBezTo>
                    <a:pt x="3939" y="15755"/>
                    <a:pt x="3939" y="15755"/>
                    <a:pt x="3939" y="15755"/>
                  </a:cubicBezTo>
                  <a:cubicBezTo>
                    <a:pt x="3939" y="15755"/>
                    <a:pt x="3939" y="15755"/>
                    <a:pt x="3939" y="15755"/>
                  </a:cubicBezTo>
                  <a:cubicBezTo>
                    <a:pt x="3939"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1" name="Google Shape;1871;p102"/>
            <p:cNvSpPr/>
            <p:nvPr/>
          </p:nvSpPr>
          <p:spPr>
            <a:xfrm>
              <a:off x="10983761" y="5617827"/>
              <a:ext cx="10503" cy="10503"/>
            </a:xfrm>
            <a:custGeom>
              <a:avLst/>
              <a:gdLst/>
              <a:ahLst/>
              <a:cxnLst/>
              <a:rect l="l" t="t" r="r" b="b"/>
              <a:pathLst>
                <a:path w="10503" h="10503" extrusionOk="0">
                  <a:moveTo>
                    <a:pt x="0" y="0"/>
                  </a:moveTo>
                  <a:cubicBezTo>
                    <a:pt x="0" y="0"/>
                    <a:pt x="0" y="0"/>
                    <a:pt x="0" y="0"/>
                  </a:cubicBezTo>
                  <a:cubicBezTo>
                    <a:pt x="5252" y="5252"/>
                    <a:pt x="5252" y="10503"/>
                    <a:pt x="10504" y="10503"/>
                  </a:cubicBezTo>
                  <a:cubicBezTo>
                    <a:pt x="10504" y="10503"/>
                    <a:pt x="10504" y="10503"/>
                    <a:pt x="10504" y="10503"/>
                  </a:cubicBezTo>
                  <a:cubicBezTo>
                    <a:pt x="10504" y="10503"/>
                    <a:pt x="10504" y="10503"/>
                    <a:pt x="10504" y="10503"/>
                  </a:cubicBezTo>
                  <a:cubicBezTo>
                    <a:pt x="10504" y="10503"/>
                    <a:pt x="10504" y="10503"/>
                    <a:pt x="10504" y="5252"/>
                  </a:cubicBezTo>
                  <a:cubicBezTo>
                    <a:pt x="10504" y="5252"/>
                    <a:pt x="5252" y="0"/>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2" name="Google Shape;1872;p102"/>
            <p:cNvSpPr/>
            <p:nvPr/>
          </p:nvSpPr>
          <p:spPr>
            <a:xfrm>
              <a:off x="11046782" y="5764875"/>
              <a:ext cx="5251" cy="15755"/>
            </a:xfrm>
            <a:custGeom>
              <a:avLst/>
              <a:gdLst/>
              <a:ahLst/>
              <a:cxnLst/>
              <a:rect l="l" t="t" r="r" b="b"/>
              <a:pathLst>
                <a:path w="5251" h="15755" extrusionOk="0">
                  <a:moveTo>
                    <a:pt x="5252" y="0"/>
                  </a:moveTo>
                  <a:lnTo>
                    <a:pt x="5252" y="0"/>
                  </a:lnTo>
                  <a:cubicBezTo>
                    <a:pt x="5252" y="0"/>
                    <a:pt x="5252" y="0"/>
                    <a:pt x="5252" y="0"/>
                  </a:cubicBezTo>
                  <a:cubicBezTo>
                    <a:pt x="5252" y="0"/>
                    <a:pt x="5252" y="0"/>
                    <a:pt x="5252" y="0"/>
                  </a:cubicBezTo>
                  <a:lnTo>
                    <a:pt x="5252" y="0"/>
                  </a:lnTo>
                  <a:cubicBezTo>
                    <a:pt x="0" y="5252"/>
                    <a:pt x="0" y="10504"/>
                    <a:pt x="0" y="15755"/>
                  </a:cubicBezTo>
                  <a:cubicBezTo>
                    <a:pt x="0" y="15755"/>
                    <a:pt x="0" y="15755"/>
                    <a:pt x="0" y="15755"/>
                  </a:cubicBezTo>
                  <a:cubicBezTo>
                    <a:pt x="0" y="15755"/>
                    <a:pt x="0" y="15755"/>
                    <a:pt x="0" y="15755"/>
                  </a:cubicBezTo>
                  <a:cubicBezTo>
                    <a:pt x="0" y="15755"/>
                    <a:pt x="0" y="15755"/>
                    <a:pt x="0" y="15755"/>
                  </a:cubicBezTo>
                  <a:cubicBezTo>
                    <a:pt x="5252" y="10504"/>
                    <a:pt x="5252" y="5252"/>
                    <a:pt x="5252"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3" name="Google Shape;1873;p102"/>
            <p:cNvSpPr/>
            <p:nvPr/>
          </p:nvSpPr>
          <p:spPr>
            <a:xfrm>
              <a:off x="10936495" y="5586316"/>
              <a:ext cx="12563" cy="10503"/>
            </a:xfrm>
            <a:custGeom>
              <a:avLst/>
              <a:gdLst/>
              <a:ahLst/>
              <a:cxnLst/>
              <a:rect l="l" t="t" r="r" b="b"/>
              <a:pathLst>
                <a:path w="12563" h="10503" extrusionOk="0">
                  <a:moveTo>
                    <a:pt x="0" y="0"/>
                  </a:moveTo>
                  <a:cubicBezTo>
                    <a:pt x="0" y="0"/>
                    <a:pt x="0" y="0"/>
                    <a:pt x="0" y="0"/>
                  </a:cubicBezTo>
                  <a:cubicBezTo>
                    <a:pt x="5252" y="5252"/>
                    <a:pt x="10503" y="5252"/>
                    <a:pt x="10503" y="10504"/>
                  </a:cubicBezTo>
                  <a:cubicBezTo>
                    <a:pt x="10503" y="10504"/>
                    <a:pt x="10503" y="10504"/>
                    <a:pt x="10503" y="10504"/>
                  </a:cubicBezTo>
                  <a:cubicBezTo>
                    <a:pt x="10503" y="10504"/>
                    <a:pt x="10503" y="10504"/>
                    <a:pt x="10503" y="10504"/>
                  </a:cubicBezTo>
                  <a:cubicBezTo>
                    <a:pt x="10503" y="10504"/>
                    <a:pt x="10503" y="10504"/>
                    <a:pt x="10503" y="10504"/>
                  </a:cubicBezTo>
                  <a:cubicBezTo>
                    <a:pt x="15755" y="5252"/>
                    <a:pt x="10503" y="0"/>
                    <a:pt x="0" y="0"/>
                  </a:cubicBezTo>
                  <a:cubicBezTo>
                    <a:pt x="5252" y="0"/>
                    <a:pt x="5252"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4" name="Google Shape;1874;p102"/>
            <p:cNvSpPr/>
            <p:nvPr/>
          </p:nvSpPr>
          <p:spPr>
            <a:xfrm>
              <a:off x="10753997" y="5589392"/>
              <a:ext cx="14442" cy="7427"/>
            </a:xfrm>
            <a:custGeom>
              <a:avLst/>
              <a:gdLst/>
              <a:ahLst/>
              <a:cxnLst/>
              <a:rect l="l" t="t" r="r" b="b"/>
              <a:pathLst>
                <a:path w="14442" h="7427" extrusionOk="0">
                  <a:moveTo>
                    <a:pt x="3939" y="7427"/>
                  </a:moveTo>
                  <a:cubicBezTo>
                    <a:pt x="9190" y="7427"/>
                    <a:pt x="14442" y="2175"/>
                    <a:pt x="14442" y="2175"/>
                  </a:cubicBezTo>
                  <a:cubicBezTo>
                    <a:pt x="14442" y="2175"/>
                    <a:pt x="14442" y="2175"/>
                    <a:pt x="14442" y="2175"/>
                  </a:cubicBezTo>
                  <a:cubicBezTo>
                    <a:pt x="14442" y="2175"/>
                    <a:pt x="14442" y="2175"/>
                    <a:pt x="14442" y="2175"/>
                  </a:cubicBezTo>
                  <a:cubicBezTo>
                    <a:pt x="9190" y="-3076"/>
                    <a:pt x="3939" y="2175"/>
                    <a:pt x="3939" y="7427"/>
                  </a:cubicBezTo>
                  <a:cubicBezTo>
                    <a:pt x="-1313" y="2175"/>
                    <a:pt x="-1313" y="7427"/>
                    <a:pt x="3939" y="7427"/>
                  </a:cubicBezTo>
                  <a:cubicBezTo>
                    <a:pt x="-1313" y="7427"/>
                    <a:pt x="-1313" y="7427"/>
                    <a:pt x="3939" y="7427"/>
                  </a:cubicBezTo>
                  <a:cubicBezTo>
                    <a:pt x="-1313" y="7427"/>
                    <a:pt x="-1313" y="7427"/>
                    <a:pt x="3939" y="742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5" name="Google Shape;1875;p102"/>
            <p:cNvSpPr/>
            <p:nvPr/>
          </p:nvSpPr>
          <p:spPr>
            <a:xfrm>
              <a:off x="10805202" y="5570561"/>
              <a:ext cx="15755" cy="5251"/>
            </a:xfrm>
            <a:custGeom>
              <a:avLst/>
              <a:gdLst/>
              <a:ahLst/>
              <a:cxnLst/>
              <a:rect l="l" t="t" r="r" b="b"/>
              <a:pathLst>
                <a:path w="15755" h="5251" extrusionOk="0">
                  <a:moveTo>
                    <a:pt x="0" y="5252"/>
                  </a:moveTo>
                  <a:cubicBezTo>
                    <a:pt x="5252" y="5252"/>
                    <a:pt x="10503" y="5252"/>
                    <a:pt x="15755" y="0"/>
                  </a:cubicBezTo>
                  <a:cubicBezTo>
                    <a:pt x="15755" y="0"/>
                    <a:pt x="15755" y="0"/>
                    <a:pt x="15755" y="0"/>
                  </a:cubicBezTo>
                  <a:cubicBezTo>
                    <a:pt x="15755" y="0"/>
                    <a:pt x="15755" y="0"/>
                    <a:pt x="15755" y="0"/>
                  </a:cubicBezTo>
                  <a:cubicBezTo>
                    <a:pt x="10503" y="0"/>
                    <a:pt x="5252" y="0"/>
                    <a:pt x="0" y="5252"/>
                  </a:cubicBezTo>
                  <a:cubicBezTo>
                    <a:pt x="0" y="0"/>
                    <a:pt x="0" y="5252"/>
                    <a:pt x="0" y="5252"/>
                  </a:cubicBezTo>
                  <a:cubicBezTo>
                    <a:pt x="0" y="5252"/>
                    <a:pt x="0" y="5252"/>
                    <a:pt x="0" y="5252"/>
                  </a:cubicBezTo>
                  <a:cubicBezTo>
                    <a:pt x="0" y="5252"/>
                    <a:pt x="0" y="5252"/>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6" name="Google Shape;1876;p102"/>
            <p:cNvSpPr/>
            <p:nvPr/>
          </p:nvSpPr>
          <p:spPr>
            <a:xfrm>
              <a:off x="10664718" y="5686099"/>
              <a:ext cx="9190" cy="15755"/>
            </a:xfrm>
            <a:custGeom>
              <a:avLst/>
              <a:gdLst/>
              <a:ahLst/>
              <a:cxnLst/>
              <a:rect l="l" t="t" r="r" b="b"/>
              <a:pathLst>
                <a:path w="9190" h="15755" extrusionOk="0">
                  <a:moveTo>
                    <a:pt x="3939" y="15755"/>
                  </a:moveTo>
                  <a:cubicBezTo>
                    <a:pt x="3939" y="15755"/>
                    <a:pt x="3939" y="15755"/>
                    <a:pt x="3939" y="15755"/>
                  </a:cubicBezTo>
                  <a:cubicBezTo>
                    <a:pt x="3939" y="15755"/>
                    <a:pt x="3939" y="15755"/>
                    <a:pt x="3939" y="15755"/>
                  </a:cubicBezTo>
                  <a:cubicBezTo>
                    <a:pt x="9191" y="10504"/>
                    <a:pt x="9191" y="5252"/>
                    <a:pt x="9191" y="0"/>
                  </a:cubicBezTo>
                  <a:cubicBezTo>
                    <a:pt x="9191" y="0"/>
                    <a:pt x="9191" y="0"/>
                    <a:pt x="9191" y="0"/>
                  </a:cubicBezTo>
                  <a:cubicBezTo>
                    <a:pt x="9191" y="0"/>
                    <a:pt x="9191" y="0"/>
                    <a:pt x="9191" y="0"/>
                  </a:cubicBezTo>
                  <a:cubicBezTo>
                    <a:pt x="3939" y="5252"/>
                    <a:pt x="3939" y="5252"/>
                    <a:pt x="3939" y="15755"/>
                  </a:cubicBezTo>
                  <a:cubicBezTo>
                    <a:pt x="-1313" y="10504"/>
                    <a:pt x="-1313"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7" name="Google Shape;1877;p102"/>
            <p:cNvSpPr/>
            <p:nvPr/>
          </p:nvSpPr>
          <p:spPr>
            <a:xfrm>
              <a:off x="10778943" y="5578889"/>
              <a:ext cx="10503" cy="7427"/>
            </a:xfrm>
            <a:custGeom>
              <a:avLst/>
              <a:gdLst/>
              <a:ahLst/>
              <a:cxnLst/>
              <a:rect l="l" t="t" r="r" b="b"/>
              <a:pathLst>
                <a:path w="10503" h="7427" extrusionOk="0">
                  <a:moveTo>
                    <a:pt x="0" y="7427"/>
                  </a:moveTo>
                  <a:cubicBezTo>
                    <a:pt x="5252" y="7427"/>
                    <a:pt x="10503" y="2175"/>
                    <a:pt x="10503" y="2175"/>
                  </a:cubicBezTo>
                  <a:cubicBezTo>
                    <a:pt x="10503" y="2175"/>
                    <a:pt x="10503" y="2175"/>
                    <a:pt x="10503" y="2175"/>
                  </a:cubicBezTo>
                  <a:cubicBezTo>
                    <a:pt x="10503" y="2175"/>
                    <a:pt x="10503" y="2175"/>
                    <a:pt x="10503" y="2175"/>
                  </a:cubicBezTo>
                  <a:cubicBezTo>
                    <a:pt x="10503" y="-3076"/>
                    <a:pt x="5252" y="2175"/>
                    <a:pt x="0" y="7427"/>
                  </a:cubicBezTo>
                  <a:cubicBezTo>
                    <a:pt x="0" y="2175"/>
                    <a:pt x="0" y="2175"/>
                    <a:pt x="0" y="7427"/>
                  </a:cubicBezTo>
                  <a:cubicBezTo>
                    <a:pt x="0" y="7427"/>
                    <a:pt x="0" y="7427"/>
                    <a:pt x="0" y="7427"/>
                  </a:cubicBezTo>
                  <a:cubicBezTo>
                    <a:pt x="0" y="7427"/>
                    <a:pt x="0" y="7427"/>
                    <a:pt x="0" y="742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8" name="Google Shape;1878;p102"/>
            <p:cNvSpPr/>
            <p:nvPr/>
          </p:nvSpPr>
          <p:spPr>
            <a:xfrm>
              <a:off x="10915488" y="5577125"/>
              <a:ext cx="10503" cy="9190"/>
            </a:xfrm>
            <a:custGeom>
              <a:avLst/>
              <a:gdLst/>
              <a:ahLst/>
              <a:cxnLst/>
              <a:rect l="l" t="t" r="r" b="b"/>
              <a:pathLst>
                <a:path w="10503" h="9190" extrusionOk="0">
                  <a:moveTo>
                    <a:pt x="0" y="3939"/>
                  </a:moveTo>
                  <a:cubicBezTo>
                    <a:pt x="5252" y="3939"/>
                    <a:pt x="10504" y="9191"/>
                    <a:pt x="10504" y="9191"/>
                  </a:cubicBezTo>
                  <a:cubicBezTo>
                    <a:pt x="10504" y="9191"/>
                    <a:pt x="10504" y="9191"/>
                    <a:pt x="10504" y="9191"/>
                  </a:cubicBezTo>
                  <a:cubicBezTo>
                    <a:pt x="10504" y="9191"/>
                    <a:pt x="10504" y="9191"/>
                    <a:pt x="10504" y="9191"/>
                  </a:cubicBezTo>
                  <a:cubicBezTo>
                    <a:pt x="10504" y="9191"/>
                    <a:pt x="10504" y="9191"/>
                    <a:pt x="10504" y="9191"/>
                  </a:cubicBezTo>
                  <a:cubicBezTo>
                    <a:pt x="10504" y="3939"/>
                    <a:pt x="5252" y="-1313"/>
                    <a:pt x="0" y="3939"/>
                  </a:cubicBezTo>
                  <a:cubicBezTo>
                    <a:pt x="0" y="-1313"/>
                    <a:pt x="0" y="-1313"/>
                    <a:pt x="0" y="3939"/>
                  </a:cubicBezTo>
                  <a:cubicBezTo>
                    <a:pt x="0" y="-1313"/>
                    <a:pt x="0" y="3939"/>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79" name="Google Shape;1879;p102"/>
            <p:cNvSpPr/>
            <p:nvPr/>
          </p:nvSpPr>
          <p:spPr>
            <a:xfrm>
              <a:off x="10859032" y="5565309"/>
              <a:ext cx="19693" cy="5251"/>
            </a:xfrm>
            <a:custGeom>
              <a:avLst/>
              <a:gdLst/>
              <a:ahLst/>
              <a:cxnLst/>
              <a:rect l="l" t="t" r="r" b="b"/>
              <a:pathLst>
                <a:path w="19693" h="5251" extrusionOk="0">
                  <a:moveTo>
                    <a:pt x="3939" y="0"/>
                  </a:moveTo>
                  <a:cubicBezTo>
                    <a:pt x="-1313" y="0"/>
                    <a:pt x="-1313" y="0"/>
                    <a:pt x="3939" y="0"/>
                  </a:cubicBezTo>
                  <a:cubicBezTo>
                    <a:pt x="-1313" y="5252"/>
                    <a:pt x="-1313" y="5252"/>
                    <a:pt x="3939" y="0"/>
                  </a:cubicBezTo>
                  <a:cubicBezTo>
                    <a:pt x="9190" y="5252"/>
                    <a:pt x="14442" y="5252"/>
                    <a:pt x="19694" y="5252"/>
                  </a:cubicBezTo>
                  <a:cubicBezTo>
                    <a:pt x="19694" y="5252"/>
                    <a:pt x="19694" y="5252"/>
                    <a:pt x="19694" y="5252"/>
                  </a:cubicBezTo>
                  <a:cubicBezTo>
                    <a:pt x="19694" y="5252"/>
                    <a:pt x="19694" y="5252"/>
                    <a:pt x="19694" y="5252"/>
                  </a:cubicBezTo>
                  <a:cubicBezTo>
                    <a:pt x="19694" y="5252"/>
                    <a:pt x="19694" y="5252"/>
                    <a:pt x="19694" y="5252"/>
                  </a:cubicBezTo>
                  <a:cubicBezTo>
                    <a:pt x="9190" y="0"/>
                    <a:pt x="3939" y="0"/>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0" name="Google Shape;1880;p102"/>
            <p:cNvSpPr/>
            <p:nvPr/>
          </p:nvSpPr>
          <p:spPr>
            <a:xfrm>
              <a:off x="10831461" y="5566622"/>
              <a:ext cx="15755" cy="3938"/>
            </a:xfrm>
            <a:custGeom>
              <a:avLst/>
              <a:gdLst/>
              <a:ahLst/>
              <a:cxnLst/>
              <a:rect l="l" t="t" r="r" b="b"/>
              <a:pathLst>
                <a:path w="15755" h="3938" extrusionOk="0">
                  <a:moveTo>
                    <a:pt x="0" y="3939"/>
                  </a:moveTo>
                  <a:cubicBezTo>
                    <a:pt x="5252" y="3939"/>
                    <a:pt x="10503" y="3939"/>
                    <a:pt x="15755" y="3939"/>
                  </a:cubicBezTo>
                  <a:cubicBezTo>
                    <a:pt x="15755" y="3939"/>
                    <a:pt x="15755" y="3939"/>
                    <a:pt x="15755" y="3939"/>
                  </a:cubicBezTo>
                  <a:cubicBezTo>
                    <a:pt x="15755" y="3939"/>
                    <a:pt x="15755" y="3939"/>
                    <a:pt x="15755" y="3939"/>
                  </a:cubicBezTo>
                  <a:cubicBezTo>
                    <a:pt x="15755" y="3939"/>
                    <a:pt x="15755" y="3939"/>
                    <a:pt x="15755" y="3939"/>
                  </a:cubicBezTo>
                  <a:cubicBezTo>
                    <a:pt x="10503" y="-1313"/>
                    <a:pt x="5252" y="-1313"/>
                    <a:pt x="0" y="3939"/>
                  </a:cubicBezTo>
                  <a:cubicBezTo>
                    <a:pt x="0" y="-1313"/>
                    <a:pt x="0" y="3939"/>
                    <a:pt x="0" y="3939"/>
                  </a:cubicBezTo>
                  <a:cubicBezTo>
                    <a:pt x="0" y="3939"/>
                    <a:pt x="0" y="3939"/>
                    <a:pt x="0" y="3939"/>
                  </a:cubicBezTo>
                  <a:cubicBezTo>
                    <a:pt x="0" y="3939"/>
                    <a:pt x="0" y="3939"/>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1" name="Google Shape;1881;p102"/>
            <p:cNvSpPr/>
            <p:nvPr/>
          </p:nvSpPr>
          <p:spPr>
            <a:xfrm>
              <a:off x="11011333" y="5875162"/>
              <a:ext cx="14442" cy="10503"/>
            </a:xfrm>
            <a:custGeom>
              <a:avLst/>
              <a:gdLst/>
              <a:ahLst/>
              <a:cxnLst/>
              <a:rect l="l" t="t" r="r" b="b"/>
              <a:pathLst>
                <a:path w="14442" h="10503" extrusionOk="0">
                  <a:moveTo>
                    <a:pt x="3939" y="10504"/>
                  </a:moveTo>
                  <a:cubicBezTo>
                    <a:pt x="3939" y="10504"/>
                    <a:pt x="3939" y="10504"/>
                    <a:pt x="3939" y="10504"/>
                  </a:cubicBezTo>
                  <a:cubicBezTo>
                    <a:pt x="3939" y="10504"/>
                    <a:pt x="3939" y="10504"/>
                    <a:pt x="3939" y="10504"/>
                  </a:cubicBezTo>
                  <a:cubicBezTo>
                    <a:pt x="9191" y="5252"/>
                    <a:pt x="14442" y="0"/>
                    <a:pt x="14442" y="0"/>
                  </a:cubicBezTo>
                  <a:cubicBezTo>
                    <a:pt x="14442" y="0"/>
                    <a:pt x="14442" y="0"/>
                    <a:pt x="14442" y="0"/>
                  </a:cubicBezTo>
                  <a:cubicBezTo>
                    <a:pt x="14442" y="0"/>
                    <a:pt x="14442" y="0"/>
                    <a:pt x="14442" y="0"/>
                  </a:cubicBezTo>
                  <a:cubicBezTo>
                    <a:pt x="9191" y="0"/>
                    <a:pt x="3939" y="5252"/>
                    <a:pt x="3939" y="10504"/>
                  </a:cubicBezTo>
                  <a:cubicBezTo>
                    <a:pt x="-1313" y="5252"/>
                    <a:pt x="-1313" y="10504"/>
                    <a:pt x="3939"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2" name="Google Shape;1882;p102"/>
            <p:cNvSpPr/>
            <p:nvPr/>
          </p:nvSpPr>
          <p:spPr>
            <a:xfrm>
              <a:off x="10925992" y="5943434"/>
              <a:ext cx="15755" cy="5251"/>
            </a:xfrm>
            <a:custGeom>
              <a:avLst/>
              <a:gdLst/>
              <a:ahLst/>
              <a:cxnLst/>
              <a:rect l="l" t="t" r="r" b="b"/>
              <a:pathLst>
                <a:path w="15755" h="5251" extrusionOk="0">
                  <a:moveTo>
                    <a:pt x="15755" y="0"/>
                  </a:moveTo>
                  <a:cubicBezTo>
                    <a:pt x="15755" y="0"/>
                    <a:pt x="15755" y="0"/>
                    <a:pt x="15755" y="0"/>
                  </a:cubicBezTo>
                  <a:cubicBezTo>
                    <a:pt x="10504" y="0"/>
                    <a:pt x="5252" y="5252"/>
                    <a:pt x="0" y="5252"/>
                  </a:cubicBezTo>
                  <a:cubicBezTo>
                    <a:pt x="0" y="5252"/>
                    <a:pt x="0" y="5252"/>
                    <a:pt x="0" y="5252"/>
                  </a:cubicBezTo>
                  <a:cubicBezTo>
                    <a:pt x="0" y="5252"/>
                    <a:pt x="0" y="5252"/>
                    <a:pt x="0" y="5252"/>
                  </a:cubicBezTo>
                  <a:cubicBezTo>
                    <a:pt x="0" y="5252"/>
                    <a:pt x="0" y="5252"/>
                    <a:pt x="0" y="5252"/>
                  </a:cubicBezTo>
                  <a:cubicBezTo>
                    <a:pt x="5252" y="5252"/>
                    <a:pt x="10504" y="5252"/>
                    <a:pt x="15755" y="0"/>
                  </a:cubicBezTo>
                  <a:cubicBezTo>
                    <a:pt x="15755" y="0"/>
                    <a:pt x="15755" y="0"/>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3" name="Google Shape;1883;p102"/>
            <p:cNvSpPr/>
            <p:nvPr/>
          </p:nvSpPr>
          <p:spPr>
            <a:xfrm>
              <a:off x="10952251" y="5932931"/>
              <a:ext cx="10503" cy="5251"/>
            </a:xfrm>
            <a:custGeom>
              <a:avLst/>
              <a:gdLst/>
              <a:ahLst/>
              <a:cxnLst/>
              <a:rect l="l" t="t" r="r" b="b"/>
              <a:pathLst>
                <a:path w="10503" h="5251" extrusionOk="0">
                  <a:moveTo>
                    <a:pt x="0" y="5252"/>
                  </a:moveTo>
                  <a:cubicBezTo>
                    <a:pt x="5252" y="5252"/>
                    <a:pt x="10504" y="0"/>
                    <a:pt x="10504" y="0"/>
                  </a:cubicBezTo>
                  <a:cubicBezTo>
                    <a:pt x="10504" y="0"/>
                    <a:pt x="10504" y="0"/>
                    <a:pt x="10504" y="0"/>
                  </a:cubicBezTo>
                  <a:cubicBezTo>
                    <a:pt x="10504" y="0"/>
                    <a:pt x="10504" y="0"/>
                    <a:pt x="10504" y="0"/>
                  </a:cubicBezTo>
                  <a:cubicBezTo>
                    <a:pt x="10504" y="0"/>
                    <a:pt x="5252" y="0"/>
                    <a:pt x="0" y="5252"/>
                  </a:cubicBezTo>
                  <a:cubicBezTo>
                    <a:pt x="0" y="5252"/>
                    <a:pt x="0" y="5252"/>
                    <a:pt x="0" y="5252"/>
                  </a:cubicBezTo>
                  <a:cubicBezTo>
                    <a:pt x="0" y="5252"/>
                    <a:pt x="0" y="5252"/>
                    <a:pt x="0" y="5252"/>
                  </a:cubicBezTo>
                  <a:cubicBezTo>
                    <a:pt x="0" y="5252"/>
                    <a:pt x="0" y="5252"/>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4" name="Google Shape;1884;p102"/>
            <p:cNvSpPr/>
            <p:nvPr/>
          </p:nvSpPr>
          <p:spPr>
            <a:xfrm>
              <a:off x="10974570" y="5906672"/>
              <a:ext cx="14442" cy="15755"/>
            </a:xfrm>
            <a:custGeom>
              <a:avLst/>
              <a:gdLst/>
              <a:ahLst/>
              <a:cxnLst/>
              <a:rect l="l" t="t" r="r" b="b"/>
              <a:pathLst>
                <a:path w="14442" h="15755" extrusionOk="0">
                  <a:moveTo>
                    <a:pt x="3939" y="15755"/>
                  </a:moveTo>
                  <a:cubicBezTo>
                    <a:pt x="9191" y="10503"/>
                    <a:pt x="9191" y="10503"/>
                    <a:pt x="14442" y="5252"/>
                  </a:cubicBezTo>
                  <a:cubicBezTo>
                    <a:pt x="14442" y="5252"/>
                    <a:pt x="14442" y="5252"/>
                    <a:pt x="14442" y="0"/>
                  </a:cubicBezTo>
                  <a:cubicBezTo>
                    <a:pt x="14442" y="0"/>
                    <a:pt x="14442" y="0"/>
                    <a:pt x="9191" y="0"/>
                  </a:cubicBezTo>
                  <a:cubicBezTo>
                    <a:pt x="9191" y="10503"/>
                    <a:pt x="3939" y="10503"/>
                    <a:pt x="3939" y="15755"/>
                  </a:cubicBezTo>
                  <a:cubicBezTo>
                    <a:pt x="-1313" y="15755"/>
                    <a:pt x="-1313" y="15755"/>
                    <a:pt x="3939" y="15755"/>
                  </a:cubicBezTo>
                  <a:cubicBezTo>
                    <a:pt x="-1313" y="15755"/>
                    <a:pt x="-1313" y="15755"/>
                    <a:pt x="3939" y="15755"/>
                  </a:cubicBezTo>
                  <a:cubicBezTo>
                    <a:pt x="3939" y="15755"/>
                    <a:pt x="3939"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5" name="Google Shape;1885;p102"/>
            <p:cNvSpPr/>
            <p:nvPr/>
          </p:nvSpPr>
          <p:spPr>
            <a:xfrm>
              <a:off x="10899733" y="5953938"/>
              <a:ext cx="15755" cy="3938"/>
            </a:xfrm>
            <a:custGeom>
              <a:avLst/>
              <a:gdLst/>
              <a:ahLst/>
              <a:cxnLst/>
              <a:rect l="l" t="t" r="r" b="b"/>
              <a:pathLst>
                <a:path w="15755" h="3938" extrusionOk="0">
                  <a:moveTo>
                    <a:pt x="15755" y="0"/>
                  </a:moveTo>
                  <a:cubicBezTo>
                    <a:pt x="15755" y="0"/>
                    <a:pt x="15755" y="0"/>
                    <a:pt x="15755" y="0"/>
                  </a:cubicBezTo>
                  <a:cubicBezTo>
                    <a:pt x="10504" y="0"/>
                    <a:pt x="5252" y="0"/>
                    <a:pt x="0" y="0"/>
                  </a:cubicBezTo>
                  <a:cubicBezTo>
                    <a:pt x="0" y="0"/>
                    <a:pt x="0" y="0"/>
                    <a:pt x="0" y="0"/>
                  </a:cubicBezTo>
                  <a:cubicBezTo>
                    <a:pt x="0" y="0"/>
                    <a:pt x="0" y="0"/>
                    <a:pt x="0" y="0"/>
                  </a:cubicBezTo>
                  <a:cubicBezTo>
                    <a:pt x="0" y="0"/>
                    <a:pt x="0" y="0"/>
                    <a:pt x="0" y="0"/>
                  </a:cubicBezTo>
                  <a:cubicBezTo>
                    <a:pt x="5252" y="5252"/>
                    <a:pt x="10504" y="5252"/>
                    <a:pt x="15755" y="0"/>
                  </a:cubicBezTo>
                  <a:cubicBezTo>
                    <a:pt x="15755" y="0"/>
                    <a:pt x="15755" y="0"/>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6" name="Google Shape;1886;p102"/>
            <p:cNvSpPr/>
            <p:nvPr/>
          </p:nvSpPr>
          <p:spPr>
            <a:xfrm>
              <a:off x="10873474" y="5959190"/>
              <a:ext cx="15755" cy="3938"/>
            </a:xfrm>
            <a:custGeom>
              <a:avLst/>
              <a:gdLst/>
              <a:ahLst/>
              <a:cxnLst/>
              <a:rect l="l" t="t" r="r" b="b"/>
              <a:pathLst>
                <a:path w="15755" h="3938" extrusionOk="0">
                  <a:moveTo>
                    <a:pt x="0" y="0"/>
                  </a:moveTo>
                  <a:cubicBezTo>
                    <a:pt x="0" y="0"/>
                    <a:pt x="0" y="5252"/>
                    <a:pt x="0" y="0"/>
                  </a:cubicBezTo>
                  <a:cubicBezTo>
                    <a:pt x="0" y="5252"/>
                    <a:pt x="0" y="5252"/>
                    <a:pt x="0" y="0"/>
                  </a:cubicBezTo>
                  <a:cubicBezTo>
                    <a:pt x="0" y="5252"/>
                    <a:pt x="0" y="5252"/>
                    <a:pt x="0" y="0"/>
                  </a:cubicBezTo>
                  <a:cubicBezTo>
                    <a:pt x="5252" y="5252"/>
                    <a:pt x="10504" y="0"/>
                    <a:pt x="15755" y="0"/>
                  </a:cubicBezTo>
                  <a:cubicBezTo>
                    <a:pt x="15755" y="0"/>
                    <a:pt x="15755" y="0"/>
                    <a:pt x="15755" y="0"/>
                  </a:cubicBezTo>
                  <a:cubicBezTo>
                    <a:pt x="15755" y="0"/>
                    <a:pt x="15755" y="0"/>
                    <a:pt x="15755" y="0"/>
                  </a:cubicBezTo>
                  <a:cubicBezTo>
                    <a:pt x="10504" y="0"/>
                    <a:pt x="5252"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7" name="Google Shape;1887;p102"/>
            <p:cNvSpPr/>
            <p:nvPr/>
          </p:nvSpPr>
          <p:spPr>
            <a:xfrm>
              <a:off x="10820957" y="5959190"/>
              <a:ext cx="15755" cy="5251"/>
            </a:xfrm>
            <a:custGeom>
              <a:avLst/>
              <a:gdLst/>
              <a:ahLst/>
              <a:cxnLst/>
              <a:rect l="l" t="t" r="r" b="b"/>
              <a:pathLst>
                <a:path w="15755" h="5251" extrusionOk="0">
                  <a:moveTo>
                    <a:pt x="15755" y="5252"/>
                  </a:moveTo>
                  <a:cubicBezTo>
                    <a:pt x="15755" y="5252"/>
                    <a:pt x="15755" y="0"/>
                    <a:pt x="15755" y="5252"/>
                  </a:cubicBezTo>
                  <a:cubicBezTo>
                    <a:pt x="10504" y="5252"/>
                    <a:pt x="5252" y="0"/>
                    <a:pt x="0" y="0"/>
                  </a:cubicBezTo>
                  <a:cubicBezTo>
                    <a:pt x="0" y="0"/>
                    <a:pt x="0" y="0"/>
                    <a:pt x="0" y="0"/>
                  </a:cubicBezTo>
                  <a:cubicBezTo>
                    <a:pt x="0" y="0"/>
                    <a:pt x="0" y="0"/>
                    <a:pt x="0" y="0"/>
                  </a:cubicBezTo>
                  <a:cubicBezTo>
                    <a:pt x="5252" y="5252"/>
                    <a:pt x="5252" y="5252"/>
                    <a:pt x="15755" y="5252"/>
                  </a:cubicBezTo>
                  <a:cubicBezTo>
                    <a:pt x="10504" y="5252"/>
                    <a:pt x="10504" y="5252"/>
                    <a:pt x="15755" y="5252"/>
                  </a:cubicBezTo>
                  <a:cubicBezTo>
                    <a:pt x="15755" y="5252"/>
                    <a:pt x="15755" y="5252"/>
                    <a:pt x="15755"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8" name="Google Shape;1888;p102"/>
            <p:cNvSpPr/>
            <p:nvPr/>
          </p:nvSpPr>
          <p:spPr>
            <a:xfrm>
              <a:off x="10847216" y="5964441"/>
              <a:ext cx="15755" cy="52517"/>
            </a:xfrm>
            <a:custGeom>
              <a:avLst/>
              <a:gdLst/>
              <a:ahLst/>
              <a:cxnLst/>
              <a:rect l="l" t="t" r="r" b="b"/>
              <a:pathLst>
                <a:path w="15755" h="52517" extrusionOk="0">
                  <a:moveTo>
                    <a:pt x="15755" y="0"/>
                  </a:moveTo>
                  <a:cubicBezTo>
                    <a:pt x="15755" y="0"/>
                    <a:pt x="15755" y="0"/>
                    <a:pt x="15755" y="0"/>
                  </a:cubicBezTo>
                  <a:cubicBezTo>
                    <a:pt x="15755" y="0"/>
                    <a:pt x="15755" y="0"/>
                    <a:pt x="15755" y="0"/>
                  </a:cubicBezTo>
                  <a:cubicBezTo>
                    <a:pt x="15755" y="0"/>
                    <a:pt x="15755" y="0"/>
                    <a:pt x="15755" y="0"/>
                  </a:cubicBezTo>
                  <a:cubicBezTo>
                    <a:pt x="10504" y="0"/>
                    <a:pt x="5252" y="0"/>
                    <a:pt x="0" y="0"/>
                  </a:cubicBezTo>
                  <a:cubicBezTo>
                    <a:pt x="0" y="0"/>
                    <a:pt x="0" y="0"/>
                    <a:pt x="0" y="0"/>
                  </a:cubicBezTo>
                  <a:cubicBezTo>
                    <a:pt x="0" y="0"/>
                    <a:pt x="0" y="0"/>
                    <a:pt x="0" y="0"/>
                  </a:cubicBezTo>
                  <a:cubicBezTo>
                    <a:pt x="0" y="0"/>
                    <a:pt x="0" y="0"/>
                    <a:pt x="0" y="0"/>
                  </a:cubicBezTo>
                  <a:cubicBezTo>
                    <a:pt x="0" y="0"/>
                    <a:pt x="5252" y="0"/>
                    <a:pt x="5252" y="0"/>
                  </a:cubicBezTo>
                  <a:cubicBezTo>
                    <a:pt x="10504" y="0"/>
                    <a:pt x="10504" y="0"/>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89" name="Google Shape;1889;p102"/>
            <p:cNvSpPr/>
            <p:nvPr/>
          </p:nvSpPr>
          <p:spPr>
            <a:xfrm>
              <a:off x="10994264" y="5890917"/>
              <a:ext cx="10503" cy="15755"/>
            </a:xfrm>
            <a:custGeom>
              <a:avLst/>
              <a:gdLst/>
              <a:ahLst/>
              <a:cxnLst/>
              <a:rect l="l" t="t" r="r" b="b"/>
              <a:pathLst>
                <a:path w="10503" h="15755" extrusionOk="0">
                  <a:moveTo>
                    <a:pt x="0" y="15755"/>
                  </a:moveTo>
                  <a:cubicBezTo>
                    <a:pt x="0" y="15755"/>
                    <a:pt x="0" y="15755"/>
                    <a:pt x="0" y="15755"/>
                  </a:cubicBezTo>
                  <a:cubicBezTo>
                    <a:pt x="5252" y="15755"/>
                    <a:pt x="5252" y="15755"/>
                    <a:pt x="0" y="15755"/>
                  </a:cubicBezTo>
                  <a:cubicBezTo>
                    <a:pt x="5252" y="10504"/>
                    <a:pt x="10504" y="10504"/>
                    <a:pt x="10504" y="5252"/>
                  </a:cubicBezTo>
                  <a:cubicBezTo>
                    <a:pt x="10504" y="5252"/>
                    <a:pt x="10504" y="5252"/>
                    <a:pt x="10504" y="0"/>
                  </a:cubicBezTo>
                  <a:cubicBezTo>
                    <a:pt x="10504" y="0"/>
                    <a:pt x="10504" y="0"/>
                    <a:pt x="5252" y="0"/>
                  </a:cubicBezTo>
                  <a:cubicBezTo>
                    <a:pt x="5252" y="5252"/>
                    <a:pt x="5252" y="10504"/>
                    <a:pt x="0" y="15755"/>
                  </a:cubicBezTo>
                  <a:cubicBezTo>
                    <a:pt x="0" y="10504"/>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0" name="Google Shape;1890;p102"/>
            <p:cNvSpPr/>
            <p:nvPr/>
          </p:nvSpPr>
          <p:spPr>
            <a:xfrm>
              <a:off x="11004768" y="5638833"/>
              <a:ext cx="10503" cy="15755"/>
            </a:xfrm>
            <a:custGeom>
              <a:avLst/>
              <a:gdLst/>
              <a:ahLst/>
              <a:cxnLst/>
              <a:rect l="l" t="t" r="r" b="b"/>
              <a:pathLst>
                <a:path w="10503" h="15755" extrusionOk="0">
                  <a:moveTo>
                    <a:pt x="0" y="0"/>
                  </a:moveTo>
                  <a:cubicBezTo>
                    <a:pt x="0" y="0"/>
                    <a:pt x="0" y="0"/>
                    <a:pt x="0" y="0"/>
                  </a:cubicBezTo>
                  <a:cubicBezTo>
                    <a:pt x="5252" y="5252"/>
                    <a:pt x="5252" y="10504"/>
                    <a:pt x="10504" y="15755"/>
                  </a:cubicBezTo>
                  <a:cubicBezTo>
                    <a:pt x="10504" y="15755"/>
                    <a:pt x="10504" y="15755"/>
                    <a:pt x="10504" y="15755"/>
                  </a:cubicBezTo>
                  <a:cubicBezTo>
                    <a:pt x="10504" y="15755"/>
                    <a:pt x="10504" y="15755"/>
                    <a:pt x="10504" y="15755"/>
                  </a:cubicBezTo>
                  <a:cubicBezTo>
                    <a:pt x="10504" y="15755"/>
                    <a:pt x="10504" y="15755"/>
                    <a:pt x="10504" y="15755"/>
                  </a:cubicBezTo>
                  <a:cubicBezTo>
                    <a:pt x="10504" y="5252"/>
                    <a:pt x="5252" y="0"/>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1" name="Google Shape;1891;p102"/>
            <p:cNvSpPr/>
            <p:nvPr/>
          </p:nvSpPr>
          <p:spPr>
            <a:xfrm>
              <a:off x="10790759" y="5953938"/>
              <a:ext cx="14442" cy="5251"/>
            </a:xfrm>
            <a:custGeom>
              <a:avLst/>
              <a:gdLst/>
              <a:ahLst/>
              <a:cxnLst/>
              <a:rect l="l" t="t" r="r" b="b"/>
              <a:pathLst>
                <a:path w="14442" h="5251" extrusionOk="0">
                  <a:moveTo>
                    <a:pt x="3939" y="0"/>
                  </a:moveTo>
                  <a:cubicBezTo>
                    <a:pt x="3939" y="0"/>
                    <a:pt x="-1313" y="0"/>
                    <a:pt x="3939" y="0"/>
                  </a:cubicBezTo>
                  <a:cubicBezTo>
                    <a:pt x="-1313" y="0"/>
                    <a:pt x="-1313" y="0"/>
                    <a:pt x="3939" y="0"/>
                  </a:cubicBezTo>
                  <a:cubicBezTo>
                    <a:pt x="9191" y="5252"/>
                    <a:pt x="9191" y="5252"/>
                    <a:pt x="14442" y="5252"/>
                  </a:cubicBezTo>
                  <a:cubicBezTo>
                    <a:pt x="14442" y="5252"/>
                    <a:pt x="14442" y="5252"/>
                    <a:pt x="14442" y="5252"/>
                  </a:cubicBezTo>
                  <a:cubicBezTo>
                    <a:pt x="14442" y="5252"/>
                    <a:pt x="14442" y="5252"/>
                    <a:pt x="14442" y="5252"/>
                  </a:cubicBezTo>
                  <a:cubicBezTo>
                    <a:pt x="14442" y="5252"/>
                    <a:pt x="14442" y="5252"/>
                    <a:pt x="14442" y="5252"/>
                  </a:cubicBezTo>
                  <a:cubicBezTo>
                    <a:pt x="9191" y="0"/>
                    <a:pt x="9191"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2" name="Google Shape;1892;p102"/>
            <p:cNvSpPr/>
            <p:nvPr/>
          </p:nvSpPr>
          <p:spPr>
            <a:xfrm>
              <a:off x="10442832" y="5082149"/>
              <a:ext cx="819391" cy="1092362"/>
            </a:xfrm>
            <a:custGeom>
              <a:avLst/>
              <a:gdLst/>
              <a:ahLst/>
              <a:cxnLst/>
              <a:rect l="l" t="t" r="r" b="b"/>
              <a:pathLst>
                <a:path w="819391" h="1092362" extrusionOk="0">
                  <a:moveTo>
                    <a:pt x="446398" y="273090"/>
                  </a:moveTo>
                  <a:lnTo>
                    <a:pt x="446398" y="262587"/>
                  </a:lnTo>
                  <a:cubicBezTo>
                    <a:pt x="504167" y="246832"/>
                    <a:pt x="546181" y="194314"/>
                    <a:pt x="546181" y="136545"/>
                  </a:cubicBezTo>
                  <a:cubicBezTo>
                    <a:pt x="546181" y="63021"/>
                    <a:pt x="488412" y="0"/>
                    <a:pt x="409636" y="0"/>
                  </a:cubicBezTo>
                  <a:cubicBezTo>
                    <a:pt x="336112" y="0"/>
                    <a:pt x="273091" y="57769"/>
                    <a:pt x="273091" y="136545"/>
                  </a:cubicBezTo>
                  <a:cubicBezTo>
                    <a:pt x="273091" y="199566"/>
                    <a:pt x="315104" y="246832"/>
                    <a:pt x="372874" y="262587"/>
                  </a:cubicBezTo>
                  <a:lnTo>
                    <a:pt x="372874" y="273090"/>
                  </a:lnTo>
                  <a:cubicBezTo>
                    <a:pt x="162804" y="294097"/>
                    <a:pt x="0" y="467405"/>
                    <a:pt x="0" y="682726"/>
                  </a:cubicBezTo>
                  <a:cubicBezTo>
                    <a:pt x="0" y="908551"/>
                    <a:pt x="183811" y="1092362"/>
                    <a:pt x="409636" y="1092362"/>
                  </a:cubicBezTo>
                  <a:cubicBezTo>
                    <a:pt x="635461" y="1092362"/>
                    <a:pt x="819272" y="908551"/>
                    <a:pt x="819272" y="682726"/>
                  </a:cubicBezTo>
                  <a:cubicBezTo>
                    <a:pt x="824523" y="467405"/>
                    <a:pt x="656468" y="294097"/>
                    <a:pt x="446398" y="273090"/>
                  </a:cubicBezTo>
                  <a:close/>
                  <a:moveTo>
                    <a:pt x="388629" y="210070"/>
                  </a:moveTo>
                  <a:lnTo>
                    <a:pt x="388629" y="126042"/>
                  </a:lnTo>
                  <a:cubicBezTo>
                    <a:pt x="388629" y="126042"/>
                    <a:pt x="393881" y="126042"/>
                    <a:pt x="393881" y="126042"/>
                  </a:cubicBezTo>
                  <a:lnTo>
                    <a:pt x="393881" y="210070"/>
                  </a:lnTo>
                  <a:cubicBezTo>
                    <a:pt x="393881" y="210070"/>
                    <a:pt x="393881" y="210070"/>
                    <a:pt x="388629" y="210070"/>
                  </a:cubicBezTo>
                  <a:close/>
                  <a:moveTo>
                    <a:pt x="404384" y="210070"/>
                  </a:moveTo>
                  <a:lnTo>
                    <a:pt x="404384" y="126042"/>
                  </a:lnTo>
                  <a:cubicBezTo>
                    <a:pt x="404384" y="126042"/>
                    <a:pt x="404384" y="126042"/>
                    <a:pt x="409636" y="126042"/>
                  </a:cubicBezTo>
                  <a:cubicBezTo>
                    <a:pt x="414888" y="126042"/>
                    <a:pt x="409636" y="126042"/>
                    <a:pt x="414888" y="126042"/>
                  </a:cubicBezTo>
                  <a:lnTo>
                    <a:pt x="414888" y="210070"/>
                  </a:lnTo>
                  <a:cubicBezTo>
                    <a:pt x="409636" y="210070"/>
                    <a:pt x="409636" y="210070"/>
                    <a:pt x="404384" y="210070"/>
                  </a:cubicBezTo>
                  <a:cubicBezTo>
                    <a:pt x="409636" y="210070"/>
                    <a:pt x="409636" y="210070"/>
                    <a:pt x="404384" y="210070"/>
                  </a:cubicBezTo>
                  <a:close/>
                  <a:moveTo>
                    <a:pt x="420139" y="210070"/>
                  </a:moveTo>
                  <a:lnTo>
                    <a:pt x="420139" y="126042"/>
                  </a:lnTo>
                  <a:cubicBezTo>
                    <a:pt x="420139" y="126042"/>
                    <a:pt x="425391" y="126042"/>
                    <a:pt x="425391" y="126042"/>
                  </a:cubicBezTo>
                  <a:lnTo>
                    <a:pt x="425391" y="210070"/>
                  </a:lnTo>
                  <a:cubicBezTo>
                    <a:pt x="425391" y="210070"/>
                    <a:pt x="425391" y="210070"/>
                    <a:pt x="420139" y="210070"/>
                  </a:cubicBezTo>
                  <a:close/>
                  <a:moveTo>
                    <a:pt x="446398" y="210070"/>
                  </a:moveTo>
                  <a:cubicBezTo>
                    <a:pt x="446398" y="210070"/>
                    <a:pt x="441146" y="210070"/>
                    <a:pt x="441146" y="210070"/>
                  </a:cubicBezTo>
                  <a:lnTo>
                    <a:pt x="441146" y="126042"/>
                  </a:lnTo>
                  <a:cubicBezTo>
                    <a:pt x="441146" y="126042"/>
                    <a:pt x="446398" y="126042"/>
                    <a:pt x="446398" y="126042"/>
                  </a:cubicBezTo>
                  <a:lnTo>
                    <a:pt x="446398" y="210070"/>
                  </a:lnTo>
                  <a:close/>
                  <a:moveTo>
                    <a:pt x="383377" y="210070"/>
                  </a:moveTo>
                  <a:cubicBezTo>
                    <a:pt x="383377" y="210070"/>
                    <a:pt x="378125" y="210070"/>
                    <a:pt x="378125" y="210070"/>
                  </a:cubicBezTo>
                  <a:lnTo>
                    <a:pt x="378125" y="131294"/>
                  </a:lnTo>
                  <a:cubicBezTo>
                    <a:pt x="378125" y="131294"/>
                    <a:pt x="383377" y="131294"/>
                    <a:pt x="383377" y="131294"/>
                  </a:cubicBezTo>
                  <a:lnTo>
                    <a:pt x="383377" y="210070"/>
                  </a:lnTo>
                  <a:close/>
                  <a:moveTo>
                    <a:pt x="451650" y="204818"/>
                  </a:moveTo>
                  <a:lnTo>
                    <a:pt x="451650" y="131294"/>
                  </a:lnTo>
                  <a:cubicBezTo>
                    <a:pt x="456902" y="131294"/>
                    <a:pt x="456902" y="136545"/>
                    <a:pt x="456902" y="136545"/>
                  </a:cubicBezTo>
                  <a:lnTo>
                    <a:pt x="456902" y="199566"/>
                  </a:lnTo>
                  <a:cubicBezTo>
                    <a:pt x="462153" y="199566"/>
                    <a:pt x="456902" y="204818"/>
                    <a:pt x="451650" y="204818"/>
                  </a:cubicBezTo>
                  <a:close/>
                  <a:moveTo>
                    <a:pt x="367622" y="131294"/>
                  </a:moveTo>
                  <a:lnTo>
                    <a:pt x="367622" y="204818"/>
                  </a:lnTo>
                  <a:cubicBezTo>
                    <a:pt x="362370" y="204818"/>
                    <a:pt x="362370" y="199566"/>
                    <a:pt x="362370" y="199566"/>
                  </a:cubicBezTo>
                  <a:lnTo>
                    <a:pt x="362370" y="136545"/>
                  </a:lnTo>
                  <a:cubicBezTo>
                    <a:pt x="362370" y="136545"/>
                    <a:pt x="362370" y="131294"/>
                    <a:pt x="367622" y="131294"/>
                  </a:cubicBezTo>
                  <a:close/>
                  <a:moveTo>
                    <a:pt x="409636" y="351867"/>
                  </a:moveTo>
                  <a:cubicBezTo>
                    <a:pt x="593447" y="351867"/>
                    <a:pt x="745747" y="504167"/>
                    <a:pt x="745747" y="687978"/>
                  </a:cubicBezTo>
                  <a:cubicBezTo>
                    <a:pt x="745747" y="871789"/>
                    <a:pt x="593447" y="1024090"/>
                    <a:pt x="409636" y="1024090"/>
                  </a:cubicBezTo>
                  <a:cubicBezTo>
                    <a:pt x="225825" y="1024090"/>
                    <a:pt x="73524" y="871789"/>
                    <a:pt x="73524" y="687978"/>
                  </a:cubicBezTo>
                  <a:cubicBezTo>
                    <a:pt x="78776" y="498915"/>
                    <a:pt x="225825" y="351867"/>
                    <a:pt x="409636" y="351867"/>
                  </a:cubicBezTo>
                  <a:close/>
                  <a:moveTo>
                    <a:pt x="372874" y="330860"/>
                  </a:moveTo>
                  <a:cubicBezTo>
                    <a:pt x="194314" y="351867"/>
                    <a:pt x="57769" y="498915"/>
                    <a:pt x="57769" y="682726"/>
                  </a:cubicBezTo>
                  <a:cubicBezTo>
                    <a:pt x="57769" y="877041"/>
                    <a:pt x="215321" y="1039845"/>
                    <a:pt x="414888" y="1039845"/>
                  </a:cubicBezTo>
                  <a:cubicBezTo>
                    <a:pt x="614454" y="1039845"/>
                    <a:pt x="772006" y="882293"/>
                    <a:pt x="772006" y="682726"/>
                  </a:cubicBezTo>
                  <a:cubicBezTo>
                    <a:pt x="772006" y="498915"/>
                    <a:pt x="630209" y="346615"/>
                    <a:pt x="451650" y="330860"/>
                  </a:cubicBezTo>
                  <a:lnTo>
                    <a:pt x="451650" y="320356"/>
                  </a:lnTo>
                  <a:cubicBezTo>
                    <a:pt x="635461" y="336111"/>
                    <a:pt x="782510" y="493664"/>
                    <a:pt x="782510" y="687978"/>
                  </a:cubicBezTo>
                  <a:cubicBezTo>
                    <a:pt x="782510" y="892796"/>
                    <a:pt x="619706" y="1055600"/>
                    <a:pt x="414888" y="1055600"/>
                  </a:cubicBezTo>
                  <a:cubicBezTo>
                    <a:pt x="210070" y="1055600"/>
                    <a:pt x="47266" y="892796"/>
                    <a:pt x="47266" y="687978"/>
                  </a:cubicBezTo>
                  <a:cubicBezTo>
                    <a:pt x="47266" y="498915"/>
                    <a:pt x="194314" y="341363"/>
                    <a:pt x="378125" y="320356"/>
                  </a:cubicBezTo>
                  <a:lnTo>
                    <a:pt x="378125" y="330860"/>
                  </a:lnTo>
                  <a:close/>
                  <a:moveTo>
                    <a:pt x="299349" y="131294"/>
                  </a:moveTo>
                  <a:cubicBezTo>
                    <a:pt x="299349" y="68273"/>
                    <a:pt x="351867" y="15755"/>
                    <a:pt x="414888" y="15755"/>
                  </a:cubicBezTo>
                  <a:cubicBezTo>
                    <a:pt x="477908" y="15755"/>
                    <a:pt x="530426" y="68273"/>
                    <a:pt x="530426" y="131294"/>
                  </a:cubicBezTo>
                  <a:cubicBezTo>
                    <a:pt x="530426" y="178559"/>
                    <a:pt x="498915" y="220573"/>
                    <a:pt x="451650" y="236328"/>
                  </a:cubicBezTo>
                  <a:lnTo>
                    <a:pt x="451650" y="220573"/>
                  </a:lnTo>
                  <a:lnTo>
                    <a:pt x="456902" y="220573"/>
                  </a:lnTo>
                  <a:cubicBezTo>
                    <a:pt x="467405" y="220573"/>
                    <a:pt x="477908" y="210070"/>
                    <a:pt x="477908" y="199566"/>
                  </a:cubicBezTo>
                  <a:lnTo>
                    <a:pt x="477908" y="131294"/>
                  </a:lnTo>
                  <a:cubicBezTo>
                    <a:pt x="477908" y="120790"/>
                    <a:pt x="467405" y="110286"/>
                    <a:pt x="456902" y="110286"/>
                  </a:cubicBezTo>
                  <a:lnTo>
                    <a:pt x="378125" y="110286"/>
                  </a:lnTo>
                  <a:cubicBezTo>
                    <a:pt x="367622" y="110286"/>
                    <a:pt x="357118" y="120790"/>
                    <a:pt x="357118" y="131294"/>
                  </a:cubicBezTo>
                  <a:lnTo>
                    <a:pt x="357118" y="199566"/>
                  </a:lnTo>
                  <a:cubicBezTo>
                    <a:pt x="357118" y="210070"/>
                    <a:pt x="367622" y="220573"/>
                    <a:pt x="378125" y="220573"/>
                  </a:cubicBezTo>
                  <a:lnTo>
                    <a:pt x="383377" y="220573"/>
                  </a:lnTo>
                  <a:lnTo>
                    <a:pt x="383377" y="236328"/>
                  </a:lnTo>
                  <a:cubicBezTo>
                    <a:pt x="330860" y="225825"/>
                    <a:pt x="299349" y="183811"/>
                    <a:pt x="299349" y="13129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3" name="Google Shape;1893;p102"/>
            <p:cNvSpPr/>
            <p:nvPr/>
          </p:nvSpPr>
          <p:spPr>
            <a:xfrm>
              <a:off x="10968006" y="5544302"/>
              <a:ext cx="15755" cy="31510"/>
            </a:xfrm>
            <a:custGeom>
              <a:avLst/>
              <a:gdLst/>
              <a:ahLst/>
              <a:cxnLst/>
              <a:rect l="l" t="t" r="r" b="b"/>
              <a:pathLst>
                <a:path w="15755" h="31510" extrusionOk="0">
                  <a:moveTo>
                    <a:pt x="15755" y="21007"/>
                  </a:moveTo>
                  <a:cubicBezTo>
                    <a:pt x="15755" y="15755"/>
                    <a:pt x="15755" y="15755"/>
                    <a:pt x="10504" y="15755"/>
                  </a:cubicBezTo>
                  <a:cubicBezTo>
                    <a:pt x="10504" y="15755"/>
                    <a:pt x="5252" y="15755"/>
                    <a:pt x="5252" y="15755"/>
                  </a:cubicBezTo>
                  <a:cubicBezTo>
                    <a:pt x="5252" y="15755"/>
                    <a:pt x="5252" y="15755"/>
                    <a:pt x="5252" y="15755"/>
                  </a:cubicBezTo>
                  <a:lnTo>
                    <a:pt x="5252" y="10504"/>
                  </a:lnTo>
                  <a:lnTo>
                    <a:pt x="15755" y="10504"/>
                  </a:lnTo>
                  <a:lnTo>
                    <a:pt x="15755" y="0"/>
                  </a:lnTo>
                  <a:lnTo>
                    <a:pt x="5252" y="0"/>
                  </a:lnTo>
                  <a:lnTo>
                    <a:pt x="5252" y="10504"/>
                  </a:lnTo>
                  <a:cubicBezTo>
                    <a:pt x="5252" y="10504"/>
                    <a:pt x="5252" y="10504"/>
                    <a:pt x="10504" y="10504"/>
                  </a:cubicBezTo>
                  <a:cubicBezTo>
                    <a:pt x="10504" y="10504"/>
                    <a:pt x="10504" y="15755"/>
                    <a:pt x="15755" y="21007"/>
                  </a:cubicBezTo>
                  <a:cubicBezTo>
                    <a:pt x="10504" y="26259"/>
                    <a:pt x="10504" y="26259"/>
                    <a:pt x="5252" y="26259"/>
                  </a:cubicBezTo>
                  <a:cubicBezTo>
                    <a:pt x="5252" y="26259"/>
                    <a:pt x="0" y="26259"/>
                    <a:pt x="0" y="26259"/>
                  </a:cubicBezTo>
                  <a:lnTo>
                    <a:pt x="0" y="31510"/>
                  </a:lnTo>
                  <a:cubicBezTo>
                    <a:pt x="0" y="31510"/>
                    <a:pt x="5252" y="31510"/>
                    <a:pt x="5252" y="31510"/>
                  </a:cubicBezTo>
                  <a:cubicBezTo>
                    <a:pt x="10504" y="26259"/>
                    <a:pt x="15755" y="26259"/>
                    <a:pt x="15755"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4" name="Google Shape;1894;p102"/>
            <p:cNvSpPr/>
            <p:nvPr/>
          </p:nvSpPr>
          <p:spPr>
            <a:xfrm>
              <a:off x="11036278" y="5628330"/>
              <a:ext cx="10503" cy="31510"/>
            </a:xfrm>
            <a:custGeom>
              <a:avLst/>
              <a:gdLst/>
              <a:ahLst/>
              <a:cxnLst/>
              <a:rect l="l" t="t" r="r" b="b"/>
              <a:pathLst>
                <a:path w="10503" h="31510" extrusionOk="0">
                  <a:moveTo>
                    <a:pt x="0" y="5252"/>
                  </a:moveTo>
                  <a:lnTo>
                    <a:pt x="0" y="10504"/>
                  </a:lnTo>
                  <a:lnTo>
                    <a:pt x="5252" y="5252"/>
                  </a:lnTo>
                  <a:lnTo>
                    <a:pt x="5252" y="5252"/>
                  </a:lnTo>
                  <a:lnTo>
                    <a:pt x="5252" y="31511"/>
                  </a:lnTo>
                  <a:lnTo>
                    <a:pt x="10504" y="31511"/>
                  </a:lnTo>
                  <a:lnTo>
                    <a:pt x="10504" y="0"/>
                  </a:lnTo>
                  <a:lnTo>
                    <a:pt x="5252" y="0"/>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5" name="Google Shape;1895;p102"/>
            <p:cNvSpPr/>
            <p:nvPr/>
          </p:nvSpPr>
          <p:spPr>
            <a:xfrm>
              <a:off x="11052034" y="5628330"/>
              <a:ext cx="21007" cy="31510"/>
            </a:xfrm>
            <a:custGeom>
              <a:avLst/>
              <a:gdLst/>
              <a:ahLst/>
              <a:cxnLst/>
              <a:rect l="l" t="t" r="r" b="b"/>
              <a:pathLst>
                <a:path w="21007" h="31510" extrusionOk="0">
                  <a:moveTo>
                    <a:pt x="21007" y="15755"/>
                  </a:moveTo>
                  <a:cubicBezTo>
                    <a:pt x="21007" y="5252"/>
                    <a:pt x="15755" y="0"/>
                    <a:pt x="10504" y="0"/>
                  </a:cubicBezTo>
                  <a:cubicBezTo>
                    <a:pt x="5252" y="0"/>
                    <a:pt x="0" y="5252"/>
                    <a:pt x="0" y="15755"/>
                  </a:cubicBezTo>
                  <a:cubicBezTo>
                    <a:pt x="0" y="26259"/>
                    <a:pt x="5252" y="31511"/>
                    <a:pt x="10504" y="31511"/>
                  </a:cubicBezTo>
                  <a:cubicBezTo>
                    <a:pt x="21007" y="31511"/>
                    <a:pt x="21007" y="26259"/>
                    <a:pt x="21007" y="15755"/>
                  </a:cubicBezTo>
                  <a:close/>
                  <a:moveTo>
                    <a:pt x="10504" y="15755"/>
                  </a:moveTo>
                  <a:cubicBezTo>
                    <a:pt x="10504" y="10504"/>
                    <a:pt x="10504" y="5252"/>
                    <a:pt x="15755" y="5252"/>
                  </a:cubicBezTo>
                  <a:cubicBezTo>
                    <a:pt x="21007" y="5252"/>
                    <a:pt x="21007" y="10504"/>
                    <a:pt x="21007" y="15755"/>
                  </a:cubicBezTo>
                  <a:cubicBezTo>
                    <a:pt x="21007" y="21007"/>
                    <a:pt x="21007" y="26259"/>
                    <a:pt x="15755" y="26259"/>
                  </a:cubicBezTo>
                  <a:cubicBezTo>
                    <a:pt x="10504" y="26259"/>
                    <a:pt x="10504" y="21007"/>
                    <a:pt x="10504"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6" name="Google Shape;1896;p102"/>
            <p:cNvSpPr/>
            <p:nvPr/>
          </p:nvSpPr>
          <p:spPr>
            <a:xfrm>
              <a:off x="11073041" y="5749120"/>
              <a:ext cx="10503" cy="26258"/>
            </a:xfrm>
            <a:custGeom>
              <a:avLst/>
              <a:gdLst/>
              <a:ahLst/>
              <a:cxnLst/>
              <a:rect l="l" t="t" r="r" b="b"/>
              <a:pathLst>
                <a:path w="10503" h="26258" extrusionOk="0">
                  <a:moveTo>
                    <a:pt x="10503" y="26259"/>
                  </a:moveTo>
                  <a:lnTo>
                    <a:pt x="10503" y="0"/>
                  </a:lnTo>
                  <a:lnTo>
                    <a:pt x="10503" y="0"/>
                  </a:lnTo>
                  <a:lnTo>
                    <a:pt x="0" y="5252"/>
                  </a:lnTo>
                  <a:lnTo>
                    <a:pt x="5252" y="5252"/>
                  </a:lnTo>
                  <a:lnTo>
                    <a:pt x="5252" y="5252"/>
                  </a:lnTo>
                  <a:lnTo>
                    <a:pt x="10503" y="5252"/>
                  </a:lnTo>
                  <a:lnTo>
                    <a:pt x="10503" y="26259"/>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7" name="Google Shape;1897;p102"/>
            <p:cNvSpPr/>
            <p:nvPr/>
          </p:nvSpPr>
          <p:spPr>
            <a:xfrm>
              <a:off x="11094048" y="5754372"/>
              <a:ext cx="15754" cy="26258"/>
            </a:xfrm>
            <a:custGeom>
              <a:avLst/>
              <a:gdLst/>
              <a:ahLst/>
              <a:cxnLst/>
              <a:rect l="l" t="t" r="r" b="b"/>
              <a:pathLst>
                <a:path w="15754" h="26258" extrusionOk="0">
                  <a:moveTo>
                    <a:pt x="5252" y="21007"/>
                  </a:moveTo>
                  <a:cubicBezTo>
                    <a:pt x="5252" y="21007"/>
                    <a:pt x="0" y="21007"/>
                    <a:pt x="0" y="21007"/>
                  </a:cubicBezTo>
                  <a:lnTo>
                    <a:pt x="0" y="26259"/>
                  </a:lnTo>
                  <a:cubicBezTo>
                    <a:pt x="0" y="21007"/>
                    <a:pt x="5252" y="21007"/>
                    <a:pt x="5252" y="21007"/>
                  </a:cubicBezTo>
                  <a:cubicBezTo>
                    <a:pt x="10503" y="26259"/>
                    <a:pt x="15755" y="21007"/>
                    <a:pt x="15755" y="15755"/>
                  </a:cubicBezTo>
                  <a:cubicBezTo>
                    <a:pt x="15755" y="10504"/>
                    <a:pt x="15755" y="10504"/>
                    <a:pt x="10503" y="10504"/>
                  </a:cubicBezTo>
                  <a:cubicBezTo>
                    <a:pt x="10503"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3" y="10504"/>
                  </a:cubicBezTo>
                  <a:cubicBezTo>
                    <a:pt x="15755" y="10504"/>
                    <a:pt x="15755" y="10504"/>
                    <a:pt x="15755" y="15755"/>
                  </a:cubicBezTo>
                  <a:cubicBezTo>
                    <a:pt x="15755" y="15755"/>
                    <a:pt x="10503" y="21007"/>
                    <a:pt x="5252"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8" name="Google Shape;1898;p102"/>
            <p:cNvSpPr/>
            <p:nvPr/>
          </p:nvSpPr>
          <p:spPr>
            <a:xfrm>
              <a:off x="11036278" y="5869910"/>
              <a:ext cx="15755" cy="26258"/>
            </a:xfrm>
            <a:custGeom>
              <a:avLst/>
              <a:gdLst/>
              <a:ahLst/>
              <a:cxnLst/>
              <a:rect l="l" t="t" r="r" b="b"/>
              <a:pathLst>
                <a:path w="15755" h="26258" extrusionOk="0">
                  <a:moveTo>
                    <a:pt x="0" y="26259"/>
                  </a:moveTo>
                  <a:lnTo>
                    <a:pt x="0" y="26259"/>
                  </a:lnTo>
                  <a:lnTo>
                    <a:pt x="15755" y="26259"/>
                  </a:lnTo>
                  <a:lnTo>
                    <a:pt x="15755" y="21007"/>
                  </a:lnTo>
                  <a:lnTo>
                    <a:pt x="0" y="26259"/>
                  </a:lnTo>
                  <a:lnTo>
                    <a:pt x="0" y="26259"/>
                  </a:lnTo>
                  <a:lnTo>
                    <a:pt x="5252" y="21007"/>
                  </a:lnTo>
                  <a:cubicBezTo>
                    <a:pt x="10504" y="15755"/>
                    <a:pt x="15755" y="10504"/>
                    <a:pt x="15755" y="5252"/>
                  </a:cubicBezTo>
                  <a:cubicBezTo>
                    <a:pt x="15755" y="0"/>
                    <a:pt x="15755" y="0"/>
                    <a:pt x="5252" y="0"/>
                  </a:cubicBezTo>
                  <a:cubicBezTo>
                    <a:pt x="0" y="0"/>
                    <a:pt x="0" y="0"/>
                    <a:pt x="0" y="5252"/>
                  </a:cubicBezTo>
                  <a:lnTo>
                    <a:pt x="0" y="5252"/>
                  </a:lnTo>
                  <a:cubicBezTo>
                    <a:pt x="0" y="5252"/>
                    <a:pt x="5252" y="5252"/>
                    <a:pt x="5252" y="5252"/>
                  </a:cubicBezTo>
                  <a:cubicBezTo>
                    <a:pt x="10504" y="5252"/>
                    <a:pt x="10504" y="5252"/>
                    <a:pt x="10504" y="10504"/>
                  </a:cubicBezTo>
                  <a:cubicBezTo>
                    <a:pt x="10504" y="15755"/>
                    <a:pt x="10504" y="21007"/>
                    <a:pt x="0" y="26259"/>
                  </a:cubicBezTo>
                  <a:lnTo>
                    <a:pt x="0" y="26259"/>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99" name="Google Shape;1899;p102"/>
            <p:cNvSpPr/>
            <p:nvPr/>
          </p:nvSpPr>
          <p:spPr>
            <a:xfrm>
              <a:off x="11057285" y="5869910"/>
              <a:ext cx="21007" cy="31510"/>
            </a:xfrm>
            <a:custGeom>
              <a:avLst/>
              <a:gdLst/>
              <a:ahLst/>
              <a:cxnLst/>
              <a:rect l="l" t="t" r="r" b="b"/>
              <a:pathLst>
                <a:path w="21007" h="31510" extrusionOk="0">
                  <a:moveTo>
                    <a:pt x="10504" y="31510"/>
                  </a:moveTo>
                  <a:cubicBezTo>
                    <a:pt x="15755" y="31510"/>
                    <a:pt x="21007" y="26259"/>
                    <a:pt x="21007" y="15755"/>
                  </a:cubicBezTo>
                  <a:cubicBezTo>
                    <a:pt x="21007" y="5252"/>
                    <a:pt x="15755" y="0"/>
                    <a:pt x="10504" y="0"/>
                  </a:cubicBezTo>
                  <a:cubicBezTo>
                    <a:pt x="5252" y="0"/>
                    <a:pt x="0" y="5252"/>
                    <a:pt x="0" y="15755"/>
                  </a:cubicBezTo>
                  <a:cubicBezTo>
                    <a:pt x="0" y="26259"/>
                    <a:pt x="5252" y="31510"/>
                    <a:pt x="10504" y="31510"/>
                  </a:cubicBezTo>
                  <a:close/>
                  <a:moveTo>
                    <a:pt x="10504" y="5252"/>
                  </a:moveTo>
                  <a:cubicBezTo>
                    <a:pt x="15755" y="5252"/>
                    <a:pt x="15755" y="10504"/>
                    <a:pt x="15755" y="15755"/>
                  </a:cubicBezTo>
                  <a:cubicBezTo>
                    <a:pt x="15755" y="21007"/>
                    <a:pt x="15755" y="26259"/>
                    <a:pt x="10504" y="26259"/>
                  </a:cubicBezTo>
                  <a:cubicBezTo>
                    <a:pt x="5252" y="26259"/>
                    <a:pt x="5252" y="21007"/>
                    <a:pt x="5252" y="15755"/>
                  </a:cubicBezTo>
                  <a:cubicBezTo>
                    <a:pt x="5252" y="10504"/>
                    <a:pt x="5252" y="5252"/>
                    <a:pt x="10504"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0" name="Google Shape;1900;p102"/>
            <p:cNvSpPr/>
            <p:nvPr/>
          </p:nvSpPr>
          <p:spPr>
            <a:xfrm>
              <a:off x="10946999" y="5964441"/>
              <a:ext cx="21007" cy="31510"/>
            </a:xfrm>
            <a:custGeom>
              <a:avLst/>
              <a:gdLst/>
              <a:ahLst/>
              <a:cxnLst/>
              <a:rect l="l" t="t" r="r" b="b"/>
              <a:pathLst>
                <a:path w="21007" h="31510" extrusionOk="0">
                  <a:moveTo>
                    <a:pt x="21007" y="21007"/>
                  </a:moveTo>
                  <a:lnTo>
                    <a:pt x="10504" y="21007"/>
                  </a:lnTo>
                  <a:lnTo>
                    <a:pt x="10504" y="21007"/>
                  </a:lnTo>
                  <a:lnTo>
                    <a:pt x="10504" y="21007"/>
                  </a:lnTo>
                  <a:cubicBezTo>
                    <a:pt x="15755" y="15755"/>
                    <a:pt x="21007" y="10504"/>
                    <a:pt x="21007" y="5252"/>
                  </a:cubicBezTo>
                  <a:cubicBezTo>
                    <a:pt x="21007" y="0"/>
                    <a:pt x="21007" y="0"/>
                    <a:pt x="10504" y="0"/>
                  </a:cubicBezTo>
                  <a:cubicBezTo>
                    <a:pt x="5252" y="0"/>
                    <a:pt x="5252" y="0"/>
                    <a:pt x="5252" y="5252"/>
                  </a:cubicBezTo>
                  <a:lnTo>
                    <a:pt x="5252" y="5252"/>
                  </a:lnTo>
                  <a:cubicBezTo>
                    <a:pt x="5252" y="5252"/>
                    <a:pt x="10504" y="5252"/>
                    <a:pt x="10504" y="5252"/>
                  </a:cubicBezTo>
                  <a:cubicBezTo>
                    <a:pt x="15755" y="5252"/>
                    <a:pt x="15755" y="5252"/>
                    <a:pt x="15755" y="10504"/>
                  </a:cubicBezTo>
                  <a:cubicBezTo>
                    <a:pt x="15755" y="15755"/>
                    <a:pt x="10504" y="15755"/>
                    <a:pt x="5252" y="26259"/>
                  </a:cubicBezTo>
                  <a:lnTo>
                    <a:pt x="0" y="31510"/>
                  </a:lnTo>
                  <a:lnTo>
                    <a:pt x="0" y="31510"/>
                  </a:lnTo>
                  <a:lnTo>
                    <a:pt x="21007" y="21007"/>
                  </a:lnTo>
                  <a:lnTo>
                    <a:pt x="21007" y="21007"/>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1" name="Google Shape;1901;p102"/>
            <p:cNvSpPr/>
            <p:nvPr/>
          </p:nvSpPr>
          <p:spPr>
            <a:xfrm>
              <a:off x="10973257" y="5964441"/>
              <a:ext cx="15755" cy="26258"/>
            </a:xfrm>
            <a:custGeom>
              <a:avLst/>
              <a:gdLst/>
              <a:ahLst/>
              <a:cxnLst/>
              <a:rect l="l" t="t" r="r" b="b"/>
              <a:pathLst>
                <a:path w="15755" h="26258" extrusionOk="0">
                  <a:moveTo>
                    <a:pt x="15755" y="15755"/>
                  </a:moveTo>
                  <a:cubicBezTo>
                    <a:pt x="15755" y="10504"/>
                    <a:pt x="15755" y="10504"/>
                    <a:pt x="10504" y="10504"/>
                  </a:cubicBezTo>
                  <a:cubicBezTo>
                    <a:pt x="10504"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4" y="10504"/>
                  </a:cubicBezTo>
                  <a:cubicBezTo>
                    <a:pt x="10504" y="10504"/>
                    <a:pt x="15755" y="10504"/>
                    <a:pt x="15755" y="15755"/>
                  </a:cubicBezTo>
                  <a:cubicBezTo>
                    <a:pt x="10504" y="21007"/>
                    <a:pt x="10504" y="21007"/>
                    <a:pt x="5252" y="21007"/>
                  </a:cubicBezTo>
                  <a:cubicBezTo>
                    <a:pt x="5252" y="21007"/>
                    <a:pt x="0" y="21007"/>
                    <a:pt x="0" y="21007"/>
                  </a:cubicBezTo>
                  <a:lnTo>
                    <a:pt x="0" y="26259"/>
                  </a:lnTo>
                  <a:cubicBezTo>
                    <a:pt x="0" y="26259"/>
                    <a:pt x="5252" y="26259"/>
                    <a:pt x="5252" y="26259"/>
                  </a:cubicBezTo>
                  <a:cubicBezTo>
                    <a:pt x="15755" y="21007"/>
                    <a:pt x="15755" y="21007"/>
                    <a:pt x="15755"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2" name="Google Shape;1902;p102"/>
            <p:cNvSpPr/>
            <p:nvPr/>
          </p:nvSpPr>
          <p:spPr>
            <a:xfrm>
              <a:off x="10831461" y="5995952"/>
              <a:ext cx="17930" cy="26258"/>
            </a:xfrm>
            <a:custGeom>
              <a:avLst/>
              <a:gdLst/>
              <a:ahLst/>
              <a:cxnLst/>
              <a:rect l="l" t="t" r="r" b="b"/>
              <a:pathLst>
                <a:path w="17930" h="26258" extrusionOk="0">
                  <a:moveTo>
                    <a:pt x="10503" y="10504"/>
                  </a:moveTo>
                  <a:lnTo>
                    <a:pt x="10503" y="10504"/>
                  </a:lnTo>
                  <a:cubicBezTo>
                    <a:pt x="15755" y="10504"/>
                    <a:pt x="15755" y="5252"/>
                    <a:pt x="15755" y="5252"/>
                  </a:cubicBezTo>
                  <a:cubicBezTo>
                    <a:pt x="15755" y="0"/>
                    <a:pt x="15755" y="0"/>
                    <a:pt x="10503" y="0"/>
                  </a:cubicBezTo>
                  <a:cubicBezTo>
                    <a:pt x="5252" y="0"/>
                    <a:pt x="5252" y="0"/>
                    <a:pt x="5252" y="0"/>
                  </a:cubicBezTo>
                  <a:lnTo>
                    <a:pt x="5252" y="5252"/>
                  </a:lnTo>
                  <a:cubicBezTo>
                    <a:pt x="5252" y="5252"/>
                    <a:pt x="10503" y="5252"/>
                    <a:pt x="10503" y="5252"/>
                  </a:cubicBezTo>
                  <a:cubicBezTo>
                    <a:pt x="15755" y="5252"/>
                    <a:pt x="15755" y="5252"/>
                    <a:pt x="15755" y="10504"/>
                  </a:cubicBezTo>
                  <a:cubicBezTo>
                    <a:pt x="15755" y="5252"/>
                    <a:pt x="10503" y="10504"/>
                    <a:pt x="10503" y="10504"/>
                  </a:cubicBezTo>
                  <a:lnTo>
                    <a:pt x="5252" y="10504"/>
                  </a:lnTo>
                  <a:lnTo>
                    <a:pt x="5252" y="15755"/>
                  </a:lnTo>
                  <a:lnTo>
                    <a:pt x="10503" y="10504"/>
                  </a:lnTo>
                  <a:cubicBezTo>
                    <a:pt x="10503" y="10504"/>
                    <a:pt x="10503" y="15755"/>
                    <a:pt x="10503" y="15755"/>
                  </a:cubicBezTo>
                  <a:cubicBezTo>
                    <a:pt x="10503" y="15755"/>
                    <a:pt x="10503" y="21007"/>
                    <a:pt x="5252" y="21007"/>
                  </a:cubicBezTo>
                  <a:cubicBezTo>
                    <a:pt x="5252" y="21007"/>
                    <a:pt x="0" y="21007"/>
                    <a:pt x="0" y="21007"/>
                  </a:cubicBezTo>
                  <a:lnTo>
                    <a:pt x="0" y="26259"/>
                  </a:lnTo>
                  <a:cubicBezTo>
                    <a:pt x="0" y="26259"/>
                    <a:pt x="5252" y="26259"/>
                    <a:pt x="5252" y="26259"/>
                  </a:cubicBezTo>
                  <a:cubicBezTo>
                    <a:pt x="10503" y="26259"/>
                    <a:pt x="15755" y="21007"/>
                    <a:pt x="15755" y="15755"/>
                  </a:cubicBezTo>
                  <a:cubicBezTo>
                    <a:pt x="21007" y="15755"/>
                    <a:pt x="15755" y="10504"/>
                    <a:pt x="10503"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3" name="Google Shape;1903;p102"/>
            <p:cNvSpPr/>
            <p:nvPr/>
          </p:nvSpPr>
          <p:spPr>
            <a:xfrm>
              <a:off x="10852467" y="5990700"/>
              <a:ext cx="21007" cy="31510"/>
            </a:xfrm>
            <a:custGeom>
              <a:avLst/>
              <a:gdLst/>
              <a:ahLst/>
              <a:cxnLst/>
              <a:rect l="l" t="t" r="r" b="b"/>
              <a:pathLst>
                <a:path w="21007" h="31510" extrusionOk="0">
                  <a:moveTo>
                    <a:pt x="10504" y="0"/>
                  </a:moveTo>
                  <a:cubicBezTo>
                    <a:pt x="5252" y="0"/>
                    <a:pt x="0" y="5252"/>
                    <a:pt x="0" y="15755"/>
                  </a:cubicBezTo>
                  <a:cubicBezTo>
                    <a:pt x="0" y="26259"/>
                    <a:pt x="5252" y="31510"/>
                    <a:pt x="10504" y="31510"/>
                  </a:cubicBezTo>
                  <a:cubicBezTo>
                    <a:pt x="15755" y="31510"/>
                    <a:pt x="21007" y="26259"/>
                    <a:pt x="21007" y="15755"/>
                  </a:cubicBezTo>
                  <a:cubicBezTo>
                    <a:pt x="21007" y="5252"/>
                    <a:pt x="15755" y="0"/>
                    <a:pt x="10504" y="0"/>
                  </a:cubicBezTo>
                  <a:close/>
                  <a:moveTo>
                    <a:pt x="10504" y="26259"/>
                  </a:moveTo>
                  <a:cubicBezTo>
                    <a:pt x="5252" y="26259"/>
                    <a:pt x="5252" y="21007"/>
                    <a:pt x="5252" y="15755"/>
                  </a:cubicBezTo>
                  <a:cubicBezTo>
                    <a:pt x="5252" y="10504"/>
                    <a:pt x="5252" y="5252"/>
                    <a:pt x="10504" y="5252"/>
                  </a:cubicBezTo>
                  <a:cubicBezTo>
                    <a:pt x="15755" y="5252"/>
                    <a:pt x="15755" y="10504"/>
                    <a:pt x="15755" y="15755"/>
                  </a:cubicBezTo>
                  <a:cubicBezTo>
                    <a:pt x="15755" y="21007"/>
                    <a:pt x="15755" y="26259"/>
                    <a:pt x="10504"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4" name="Google Shape;1904;p102"/>
            <p:cNvSpPr/>
            <p:nvPr/>
          </p:nvSpPr>
          <p:spPr>
            <a:xfrm>
              <a:off x="10715922" y="5959190"/>
              <a:ext cx="15755" cy="26258"/>
            </a:xfrm>
            <a:custGeom>
              <a:avLst/>
              <a:gdLst/>
              <a:ahLst/>
              <a:cxnLst/>
              <a:rect l="l" t="t" r="r" b="b"/>
              <a:pathLst>
                <a:path w="15755" h="26258" extrusionOk="0">
                  <a:moveTo>
                    <a:pt x="10504" y="10503"/>
                  </a:moveTo>
                  <a:lnTo>
                    <a:pt x="10504" y="10503"/>
                  </a:lnTo>
                  <a:cubicBezTo>
                    <a:pt x="15755" y="10503"/>
                    <a:pt x="15755" y="5252"/>
                    <a:pt x="15755" y="5252"/>
                  </a:cubicBezTo>
                  <a:cubicBezTo>
                    <a:pt x="15755" y="0"/>
                    <a:pt x="15755" y="0"/>
                    <a:pt x="10504" y="0"/>
                  </a:cubicBezTo>
                  <a:cubicBezTo>
                    <a:pt x="5252" y="0"/>
                    <a:pt x="5252" y="0"/>
                    <a:pt x="5252" y="0"/>
                  </a:cubicBezTo>
                  <a:lnTo>
                    <a:pt x="5252" y="5252"/>
                  </a:lnTo>
                  <a:cubicBezTo>
                    <a:pt x="5252" y="5252"/>
                    <a:pt x="10504" y="5252"/>
                    <a:pt x="10504" y="5252"/>
                  </a:cubicBezTo>
                  <a:cubicBezTo>
                    <a:pt x="15755" y="5252"/>
                    <a:pt x="15755" y="5252"/>
                    <a:pt x="15755" y="10503"/>
                  </a:cubicBezTo>
                  <a:cubicBezTo>
                    <a:pt x="10504" y="5252"/>
                    <a:pt x="5252" y="10503"/>
                    <a:pt x="10504" y="10503"/>
                  </a:cubicBezTo>
                  <a:lnTo>
                    <a:pt x="5252" y="10503"/>
                  </a:lnTo>
                  <a:lnTo>
                    <a:pt x="5252" y="15755"/>
                  </a:lnTo>
                  <a:lnTo>
                    <a:pt x="10504" y="10503"/>
                  </a:lnTo>
                  <a:cubicBezTo>
                    <a:pt x="10504" y="10503"/>
                    <a:pt x="10504" y="15755"/>
                    <a:pt x="10504" y="15755"/>
                  </a:cubicBezTo>
                  <a:cubicBezTo>
                    <a:pt x="10504" y="15755"/>
                    <a:pt x="10504" y="21007"/>
                    <a:pt x="5252" y="21007"/>
                  </a:cubicBezTo>
                  <a:cubicBezTo>
                    <a:pt x="5252" y="21007"/>
                    <a:pt x="0" y="21007"/>
                    <a:pt x="0" y="21007"/>
                  </a:cubicBezTo>
                  <a:lnTo>
                    <a:pt x="0" y="26259"/>
                  </a:lnTo>
                  <a:cubicBezTo>
                    <a:pt x="0" y="26259"/>
                    <a:pt x="5252" y="26259"/>
                    <a:pt x="5252" y="26259"/>
                  </a:cubicBezTo>
                  <a:cubicBezTo>
                    <a:pt x="10504" y="26259"/>
                    <a:pt x="15755" y="21007"/>
                    <a:pt x="15755" y="15755"/>
                  </a:cubicBezTo>
                  <a:cubicBezTo>
                    <a:pt x="15755" y="10503"/>
                    <a:pt x="10504" y="10503"/>
                    <a:pt x="10504" y="10503"/>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5" name="Google Shape;1905;p102"/>
            <p:cNvSpPr/>
            <p:nvPr/>
          </p:nvSpPr>
          <p:spPr>
            <a:xfrm>
              <a:off x="10736929" y="5953938"/>
              <a:ext cx="15755" cy="31510"/>
            </a:xfrm>
            <a:custGeom>
              <a:avLst/>
              <a:gdLst/>
              <a:ahLst/>
              <a:cxnLst/>
              <a:rect l="l" t="t" r="r" b="b"/>
              <a:pathLst>
                <a:path w="15755" h="31510" extrusionOk="0">
                  <a:moveTo>
                    <a:pt x="5252" y="10504"/>
                  </a:moveTo>
                  <a:cubicBezTo>
                    <a:pt x="5252" y="10504"/>
                    <a:pt x="5252" y="10504"/>
                    <a:pt x="5252" y="10504"/>
                  </a:cubicBezTo>
                  <a:lnTo>
                    <a:pt x="5252" y="5252"/>
                  </a:lnTo>
                  <a:lnTo>
                    <a:pt x="15755" y="5252"/>
                  </a:lnTo>
                  <a:lnTo>
                    <a:pt x="15755" y="0"/>
                  </a:lnTo>
                  <a:lnTo>
                    <a:pt x="5252" y="0"/>
                  </a:lnTo>
                  <a:lnTo>
                    <a:pt x="5252" y="10504"/>
                  </a:lnTo>
                  <a:cubicBezTo>
                    <a:pt x="0" y="15755"/>
                    <a:pt x="0" y="15755"/>
                    <a:pt x="5252" y="10504"/>
                  </a:cubicBezTo>
                  <a:cubicBezTo>
                    <a:pt x="10504" y="15755"/>
                    <a:pt x="10504" y="15755"/>
                    <a:pt x="10504" y="21007"/>
                  </a:cubicBezTo>
                  <a:cubicBezTo>
                    <a:pt x="10504" y="26259"/>
                    <a:pt x="5252" y="26259"/>
                    <a:pt x="5252" y="26259"/>
                  </a:cubicBezTo>
                  <a:cubicBezTo>
                    <a:pt x="5252" y="26259"/>
                    <a:pt x="0" y="26259"/>
                    <a:pt x="0" y="26259"/>
                  </a:cubicBezTo>
                  <a:lnTo>
                    <a:pt x="0" y="31511"/>
                  </a:lnTo>
                  <a:cubicBezTo>
                    <a:pt x="0" y="31511"/>
                    <a:pt x="5252" y="31511"/>
                    <a:pt x="5252" y="31511"/>
                  </a:cubicBezTo>
                  <a:cubicBezTo>
                    <a:pt x="10504" y="31511"/>
                    <a:pt x="15755" y="26259"/>
                    <a:pt x="15755" y="21007"/>
                  </a:cubicBezTo>
                  <a:cubicBezTo>
                    <a:pt x="15755" y="15755"/>
                    <a:pt x="15755" y="15755"/>
                    <a:pt x="10504" y="15755"/>
                  </a:cubicBezTo>
                  <a:cubicBezTo>
                    <a:pt x="10504" y="10504"/>
                    <a:pt x="5252" y="10504"/>
                    <a:pt x="5252"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6" name="Google Shape;1906;p102"/>
            <p:cNvSpPr/>
            <p:nvPr/>
          </p:nvSpPr>
          <p:spPr>
            <a:xfrm>
              <a:off x="10626643" y="5869910"/>
              <a:ext cx="21007" cy="26258"/>
            </a:xfrm>
            <a:custGeom>
              <a:avLst/>
              <a:gdLst/>
              <a:ahLst/>
              <a:cxnLst/>
              <a:rect l="l" t="t" r="r" b="b"/>
              <a:pathLst>
                <a:path w="21007" h="26258" extrusionOk="0">
                  <a:moveTo>
                    <a:pt x="15755" y="26259"/>
                  </a:moveTo>
                  <a:lnTo>
                    <a:pt x="15755" y="21007"/>
                  </a:lnTo>
                  <a:lnTo>
                    <a:pt x="21007" y="21007"/>
                  </a:lnTo>
                  <a:lnTo>
                    <a:pt x="21007" y="15755"/>
                  </a:lnTo>
                  <a:lnTo>
                    <a:pt x="15755" y="15755"/>
                  </a:lnTo>
                  <a:lnTo>
                    <a:pt x="15755" y="0"/>
                  </a:lnTo>
                  <a:lnTo>
                    <a:pt x="10504" y="0"/>
                  </a:lnTo>
                  <a:lnTo>
                    <a:pt x="0" y="15755"/>
                  </a:lnTo>
                  <a:lnTo>
                    <a:pt x="0" y="15755"/>
                  </a:lnTo>
                  <a:lnTo>
                    <a:pt x="10504" y="15755"/>
                  </a:lnTo>
                  <a:lnTo>
                    <a:pt x="15755" y="26259"/>
                  </a:lnTo>
                  <a:lnTo>
                    <a:pt x="15755" y="26259"/>
                  </a:lnTo>
                  <a:close/>
                  <a:moveTo>
                    <a:pt x="5252" y="15755"/>
                  </a:moveTo>
                  <a:lnTo>
                    <a:pt x="5252" y="15755"/>
                  </a:lnTo>
                  <a:lnTo>
                    <a:pt x="10504" y="5252"/>
                  </a:lnTo>
                  <a:cubicBezTo>
                    <a:pt x="10504" y="5252"/>
                    <a:pt x="10504" y="5252"/>
                    <a:pt x="10504" y="0"/>
                  </a:cubicBezTo>
                  <a:lnTo>
                    <a:pt x="10504" y="0"/>
                  </a:lnTo>
                  <a:cubicBezTo>
                    <a:pt x="10504" y="0"/>
                    <a:pt x="10504" y="5252"/>
                    <a:pt x="10504" y="5252"/>
                  </a:cubicBezTo>
                  <a:lnTo>
                    <a:pt x="10504" y="15755"/>
                  </a:lnTo>
                  <a:lnTo>
                    <a:pt x="5252" y="15755"/>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7" name="Google Shape;1907;p102"/>
            <p:cNvSpPr/>
            <p:nvPr/>
          </p:nvSpPr>
          <p:spPr>
            <a:xfrm>
              <a:off x="10647650" y="5864658"/>
              <a:ext cx="21006" cy="31510"/>
            </a:xfrm>
            <a:custGeom>
              <a:avLst/>
              <a:gdLst/>
              <a:ahLst/>
              <a:cxnLst/>
              <a:rect l="l" t="t" r="r" b="b"/>
              <a:pathLst>
                <a:path w="21006" h="31510" extrusionOk="0">
                  <a:moveTo>
                    <a:pt x="10503" y="31511"/>
                  </a:moveTo>
                  <a:cubicBezTo>
                    <a:pt x="15755" y="31511"/>
                    <a:pt x="21007" y="26259"/>
                    <a:pt x="21007" y="15755"/>
                  </a:cubicBezTo>
                  <a:cubicBezTo>
                    <a:pt x="21007" y="5252"/>
                    <a:pt x="15755" y="0"/>
                    <a:pt x="10503" y="0"/>
                  </a:cubicBezTo>
                  <a:cubicBezTo>
                    <a:pt x="5252" y="0"/>
                    <a:pt x="0" y="5252"/>
                    <a:pt x="0" y="15755"/>
                  </a:cubicBezTo>
                  <a:cubicBezTo>
                    <a:pt x="0" y="26259"/>
                    <a:pt x="5252" y="31511"/>
                    <a:pt x="10503" y="31511"/>
                  </a:cubicBezTo>
                  <a:close/>
                  <a:moveTo>
                    <a:pt x="10503" y="10504"/>
                  </a:moveTo>
                  <a:cubicBezTo>
                    <a:pt x="15755" y="10504"/>
                    <a:pt x="15755" y="15755"/>
                    <a:pt x="15755" y="21007"/>
                  </a:cubicBezTo>
                  <a:cubicBezTo>
                    <a:pt x="15755" y="26259"/>
                    <a:pt x="15755" y="31511"/>
                    <a:pt x="10503" y="31511"/>
                  </a:cubicBezTo>
                  <a:cubicBezTo>
                    <a:pt x="5252" y="31511"/>
                    <a:pt x="5252" y="26259"/>
                    <a:pt x="5252" y="21007"/>
                  </a:cubicBezTo>
                  <a:cubicBezTo>
                    <a:pt x="5252" y="10504"/>
                    <a:pt x="5252" y="10504"/>
                    <a:pt x="10503"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8" name="Google Shape;1908;p102"/>
            <p:cNvSpPr/>
            <p:nvPr/>
          </p:nvSpPr>
          <p:spPr>
            <a:xfrm>
              <a:off x="10595132" y="5754372"/>
              <a:ext cx="15755" cy="21007"/>
            </a:xfrm>
            <a:custGeom>
              <a:avLst/>
              <a:gdLst/>
              <a:ahLst/>
              <a:cxnLst/>
              <a:rect l="l" t="t" r="r" b="b"/>
              <a:pathLst>
                <a:path w="15755" h="21007" extrusionOk="0">
                  <a:moveTo>
                    <a:pt x="15755" y="21007"/>
                  </a:moveTo>
                  <a:lnTo>
                    <a:pt x="15755" y="21007"/>
                  </a:lnTo>
                  <a:lnTo>
                    <a:pt x="15755" y="21007"/>
                  </a:lnTo>
                  <a:lnTo>
                    <a:pt x="15755" y="21007"/>
                  </a:lnTo>
                  <a:lnTo>
                    <a:pt x="15755" y="0"/>
                  </a:lnTo>
                  <a:lnTo>
                    <a:pt x="10503" y="0"/>
                  </a:lnTo>
                  <a:lnTo>
                    <a:pt x="0" y="15755"/>
                  </a:lnTo>
                  <a:lnTo>
                    <a:pt x="0" y="15755"/>
                  </a:lnTo>
                  <a:lnTo>
                    <a:pt x="15755" y="15755"/>
                  </a:lnTo>
                  <a:lnTo>
                    <a:pt x="10503" y="21007"/>
                  </a:lnTo>
                  <a:lnTo>
                    <a:pt x="15755" y="21007"/>
                  </a:lnTo>
                  <a:lnTo>
                    <a:pt x="15755" y="21007"/>
                  </a:lnTo>
                  <a:close/>
                  <a:moveTo>
                    <a:pt x="10503" y="10504"/>
                  </a:moveTo>
                  <a:lnTo>
                    <a:pt x="10503" y="21007"/>
                  </a:lnTo>
                  <a:lnTo>
                    <a:pt x="0" y="21007"/>
                  </a:lnTo>
                  <a:lnTo>
                    <a:pt x="0" y="21007"/>
                  </a:lnTo>
                  <a:lnTo>
                    <a:pt x="10503" y="10504"/>
                  </a:lnTo>
                  <a:cubicBezTo>
                    <a:pt x="10503" y="10504"/>
                    <a:pt x="10503" y="10504"/>
                    <a:pt x="10503" y="10504"/>
                  </a:cubicBezTo>
                  <a:lnTo>
                    <a:pt x="10503" y="10504"/>
                  </a:lnTo>
                  <a:cubicBezTo>
                    <a:pt x="10503" y="10504"/>
                    <a:pt x="10503" y="10504"/>
                    <a:pt x="10503"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09" name="Google Shape;1909;p102"/>
            <p:cNvSpPr/>
            <p:nvPr/>
          </p:nvSpPr>
          <p:spPr>
            <a:xfrm>
              <a:off x="10616139" y="5759623"/>
              <a:ext cx="15755" cy="26258"/>
            </a:xfrm>
            <a:custGeom>
              <a:avLst/>
              <a:gdLst/>
              <a:ahLst/>
              <a:cxnLst/>
              <a:rect l="l" t="t" r="r" b="b"/>
              <a:pathLst>
                <a:path w="15755" h="26258" extrusionOk="0">
                  <a:moveTo>
                    <a:pt x="5252" y="21007"/>
                  </a:moveTo>
                  <a:cubicBezTo>
                    <a:pt x="5252" y="21007"/>
                    <a:pt x="0" y="21007"/>
                    <a:pt x="0" y="21007"/>
                  </a:cubicBezTo>
                  <a:lnTo>
                    <a:pt x="0" y="26259"/>
                  </a:lnTo>
                  <a:cubicBezTo>
                    <a:pt x="0" y="26259"/>
                    <a:pt x="5252" y="26259"/>
                    <a:pt x="5252" y="21007"/>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4" y="10504"/>
                  </a:cubicBezTo>
                  <a:cubicBezTo>
                    <a:pt x="15755" y="10504"/>
                    <a:pt x="15755" y="10504"/>
                    <a:pt x="15755" y="15755"/>
                  </a:cubicBezTo>
                  <a:cubicBezTo>
                    <a:pt x="10504" y="21007"/>
                    <a:pt x="10504" y="21007"/>
                    <a:pt x="5252"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0" name="Google Shape;1910;p102"/>
            <p:cNvSpPr/>
            <p:nvPr/>
          </p:nvSpPr>
          <p:spPr>
            <a:xfrm>
              <a:off x="10631894" y="5633582"/>
              <a:ext cx="15755" cy="26258"/>
            </a:xfrm>
            <a:custGeom>
              <a:avLst/>
              <a:gdLst/>
              <a:ahLst/>
              <a:cxnLst/>
              <a:rect l="l" t="t" r="r" b="b"/>
              <a:pathLst>
                <a:path w="15755" h="26258" extrusionOk="0">
                  <a:moveTo>
                    <a:pt x="10504" y="5252"/>
                  </a:moveTo>
                  <a:lnTo>
                    <a:pt x="10504" y="5252"/>
                  </a:lnTo>
                  <a:lnTo>
                    <a:pt x="0" y="0"/>
                  </a:lnTo>
                  <a:lnTo>
                    <a:pt x="0" y="10504"/>
                  </a:lnTo>
                  <a:cubicBezTo>
                    <a:pt x="0" y="10504"/>
                    <a:pt x="0" y="10504"/>
                    <a:pt x="5252" y="10504"/>
                  </a:cubicBezTo>
                  <a:cubicBezTo>
                    <a:pt x="10504" y="10504"/>
                    <a:pt x="10504" y="10504"/>
                    <a:pt x="10504" y="15755"/>
                  </a:cubicBezTo>
                  <a:cubicBezTo>
                    <a:pt x="10504" y="21007"/>
                    <a:pt x="5252" y="21007"/>
                    <a:pt x="5252" y="21007"/>
                  </a:cubicBezTo>
                  <a:cubicBezTo>
                    <a:pt x="5252" y="21007"/>
                    <a:pt x="0" y="21007"/>
                    <a:pt x="0" y="21007"/>
                  </a:cubicBezTo>
                  <a:lnTo>
                    <a:pt x="0" y="26259"/>
                  </a:lnTo>
                  <a:cubicBezTo>
                    <a:pt x="0" y="26259"/>
                    <a:pt x="5252" y="26259"/>
                    <a:pt x="5252" y="26259"/>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0504" y="5252"/>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1" name="Google Shape;1911;p102"/>
            <p:cNvSpPr/>
            <p:nvPr/>
          </p:nvSpPr>
          <p:spPr>
            <a:xfrm>
              <a:off x="10647650" y="5638833"/>
              <a:ext cx="21006" cy="31510"/>
            </a:xfrm>
            <a:custGeom>
              <a:avLst/>
              <a:gdLst/>
              <a:ahLst/>
              <a:cxnLst/>
              <a:rect l="l" t="t" r="r" b="b"/>
              <a:pathLst>
                <a:path w="21006" h="31510" extrusionOk="0">
                  <a:moveTo>
                    <a:pt x="10503" y="0"/>
                  </a:moveTo>
                  <a:cubicBezTo>
                    <a:pt x="5252" y="0"/>
                    <a:pt x="0" y="5252"/>
                    <a:pt x="0" y="15755"/>
                  </a:cubicBezTo>
                  <a:cubicBezTo>
                    <a:pt x="0" y="26259"/>
                    <a:pt x="5252" y="31511"/>
                    <a:pt x="10503" y="31511"/>
                  </a:cubicBezTo>
                  <a:cubicBezTo>
                    <a:pt x="15755" y="31511"/>
                    <a:pt x="21007" y="26259"/>
                    <a:pt x="21007" y="15755"/>
                  </a:cubicBezTo>
                  <a:cubicBezTo>
                    <a:pt x="21007" y="5252"/>
                    <a:pt x="15755" y="0"/>
                    <a:pt x="10503" y="0"/>
                  </a:cubicBezTo>
                  <a:close/>
                  <a:moveTo>
                    <a:pt x="10503" y="26259"/>
                  </a:moveTo>
                  <a:cubicBezTo>
                    <a:pt x="5252" y="26259"/>
                    <a:pt x="5252" y="21007"/>
                    <a:pt x="5252" y="15755"/>
                  </a:cubicBezTo>
                  <a:cubicBezTo>
                    <a:pt x="5252" y="10504"/>
                    <a:pt x="5252" y="5252"/>
                    <a:pt x="10503" y="5252"/>
                  </a:cubicBezTo>
                  <a:cubicBezTo>
                    <a:pt x="15755" y="5252"/>
                    <a:pt x="15755" y="10504"/>
                    <a:pt x="15755" y="15755"/>
                  </a:cubicBezTo>
                  <a:cubicBezTo>
                    <a:pt x="15755" y="21007"/>
                    <a:pt x="15755" y="26259"/>
                    <a:pt x="10503"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2" name="Google Shape;1912;p102"/>
            <p:cNvSpPr/>
            <p:nvPr/>
          </p:nvSpPr>
          <p:spPr>
            <a:xfrm>
              <a:off x="10710670" y="5554806"/>
              <a:ext cx="15755" cy="26258"/>
            </a:xfrm>
            <a:custGeom>
              <a:avLst/>
              <a:gdLst/>
              <a:ahLst/>
              <a:cxnLst/>
              <a:rect l="l" t="t" r="r" b="b"/>
              <a:pathLst>
                <a:path w="15755" h="26258" extrusionOk="0">
                  <a:moveTo>
                    <a:pt x="5252" y="21007"/>
                  </a:moveTo>
                  <a:cubicBezTo>
                    <a:pt x="5252" y="21007"/>
                    <a:pt x="0" y="21007"/>
                    <a:pt x="0" y="21007"/>
                  </a:cubicBezTo>
                  <a:lnTo>
                    <a:pt x="0" y="26259"/>
                  </a:lnTo>
                  <a:cubicBezTo>
                    <a:pt x="0" y="26259"/>
                    <a:pt x="5252" y="26259"/>
                    <a:pt x="5252" y="21007"/>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4" y="10504"/>
                  </a:cubicBezTo>
                  <a:cubicBezTo>
                    <a:pt x="15755" y="10504"/>
                    <a:pt x="15755" y="10504"/>
                    <a:pt x="15755" y="15755"/>
                  </a:cubicBezTo>
                  <a:cubicBezTo>
                    <a:pt x="10504" y="21007"/>
                    <a:pt x="10504" y="21007"/>
                    <a:pt x="5252"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3" name="Google Shape;1913;p102"/>
            <p:cNvSpPr/>
            <p:nvPr/>
          </p:nvSpPr>
          <p:spPr>
            <a:xfrm>
              <a:off x="10736929" y="5549554"/>
              <a:ext cx="15755" cy="26258"/>
            </a:xfrm>
            <a:custGeom>
              <a:avLst/>
              <a:gdLst/>
              <a:ahLst/>
              <a:cxnLst/>
              <a:rect l="l" t="t" r="r" b="b"/>
              <a:pathLst>
                <a:path w="15755" h="26258" extrusionOk="0">
                  <a:moveTo>
                    <a:pt x="10504" y="5252"/>
                  </a:moveTo>
                  <a:lnTo>
                    <a:pt x="10504" y="5252"/>
                  </a:lnTo>
                  <a:lnTo>
                    <a:pt x="0" y="0"/>
                  </a:lnTo>
                  <a:lnTo>
                    <a:pt x="0" y="10504"/>
                  </a:lnTo>
                  <a:cubicBezTo>
                    <a:pt x="0" y="10504"/>
                    <a:pt x="0" y="10504"/>
                    <a:pt x="5252" y="10504"/>
                  </a:cubicBezTo>
                  <a:cubicBezTo>
                    <a:pt x="10504" y="10504"/>
                    <a:pt x="10504" y="10504"/>
                    <a:pt x="10504" y="15755"/>
                  </a:cubicBezTo>
                  <a:cubicBezTo>
                    <a:pt x="10504" y="21007"/>
                    <a:pt x="5252" y="21007"/>
                    <a:pt x="5252" y="21007"/>
                  </a:cubicBezTo>
                  <a:cubicBezTo>
                    <a:pt x="5252" y="21007"/>
                    <a:pt x="0" y="21007"/>
                    <a:pt x="0" y="21007"/>
                  </a:cubicBezTo>
                  <a:lnTo>
                    <a:pt x="0" y="26259"/>
                  </a:lnTo>
                  <a:cubicBezTo>
                    <a:pt x="0" y="26259"/>
                    <a:pt x="5252" y="26259"/>
                    <a:pt x="5252" y="26259"/>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0504" y="5252"/>
                  </a:ln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4" name="Google Shape;1914;p102"/>
            <p:cNvSpPr/>
            <p:nvPr/>
          </p:nvSpPr>
          <p:spPr>
            <a:xfrm>
              <a:off x="10831461" y="5512792"/>
              <a:ext cx="21006" cy="31510"/>
            </a:xfrm>
            <a:custGeom>
              <a:avLst/>
              <a:gdLst/>
              <a:ahLst/>
              <a:cxnLst/>
              <a:rect l="l" t="t" r="r" b="b"/>
              <a:pathLst>
                <a:path w="21006" h="31510" extrusionOk="0">
                  <a:moveTo>
                    <a:pt x="10503" y="31510"/>
                  </a:moveTo>
                  <a:cubicBezTo>
                    <a:pt x="15755" y="31510"/>
                    <a:pt x="21007" y="26259"/>
                    <a:pt x="21007" y="21007"/>
                  </a:cubicBezTo>
                  <a:cubicBezTo>
                    <a:pt x="21007" y="15755"/>
                    <a:pt x="15755" y="10503"/>
                    <a:pt x="10503" y="10503"/>
                  </a:cubicBezTo>
                  <a:cubicBezTo>
                    <a:pt x="5252" y="10503"/>
                    <a:pt x="5252" y="10503"/>
                    <a:pt x="5252" y="15755"/>
                  </a:cubicBezTo>
                  <a:lnTo>
                    <a:pt x="5252" y="15755"/>
                  </a:lnTo>
                  <a:cubicBezTo>
                    <a:pt x="5252" y="10503"/>
                    <a:pt x="10503" y="5252"/>
                    <a:pt x="15755" y="5252"/>
                  </a:cubicBezTo>
                  <a:cubicBezTo>
                    <a:pt x="15755" y="5252"/>
                    <a:pt x="15755" y="5252"/>
                    <a:pt x="21007" y="5252"/>
                  </a:cubicBezTo>
                  <a:lnTo>
                    <a:pt x="21007" y="0"/>
                  </a:lnTo>
                  <a:cubicBezTo>
                    <a:pt x="21007" y="0"/>
                    <a:pt x="21007" y="0"/>
                    <a:pt x="15755" y="0"/>
                  </a:cubicBezTo>
                  <a:cubicBezTo>
                    <a:pt x="10503" y="0"/>
                    <a:pt x="10503" y="0"/>
                    <a:pt x="5252" y="5252"/>
                  </a:cubicBezTo>
                  <a:cubicBezTo>
                    <a:pt x="0" y="10503"/>
                    <a:pt x="0" y="10503"/>
                    <a:pt x="0" y="15755"/>
                  </a:cubicBezTo>
                  <a:cubicBezTo>
                    <a:pt x="0" y="26259"/>
                    <a:pt x="5252" y="31510"/>
                    <a:pt x="10503" y="31510"/>
                  </a:cubicBezTo>
                  <a:close/>
                  <a:moveTo>
                    <a:pt x="5252" y="15755"/>
                  </a:moveTo>
                  <a:cubicBezTo>
                    <a:pt x="5252" y="15755"/>
                    <a:pt x="10503" y="15755"/>
                    <a:pt x="5252" y="15755"/>
                  </a:cubicBezTo>
                  <a:cubicBezTo>
                    <a:pt x="15755" y="10503"/>
                    <a:pt x="15755" y="15755"/>
                    <a:pt x="15755" y="21007"/>
                  </a:cubicBezTo>
                  <a:cubicBezTo>
                    <a:pt x="15755" y="26259"/>
                    <a:pt x="15755" y="26259"/>
                    <a:pt x="10503" y="26259"/>
                  </a:cubicBezTo>
                  <a:cubicBezTo>
                    <a:pt x="5252" y="26259"/>
                    <a:pt x="5252" y="21007"/>
                    <a:pt x="5252" y="15755"/>
                  </a:cubicBezTo>
                  <a:cubicBezTo>
                    <a:pt x="5252" y="15755"/>
                    <a:pt x="5252" y="15755"/>
                    <a:pt x="5252"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5" name="Google Shape;1915;p102"/>
            <p:cNvSpPr/>
            <p:nvPr/>
          </p:nvSpPr>
          <p:spPr>
            <a:xfrm>
              <a:off x="10852467" y="5512792"/>
              <a:ext cx="21007" cy="31510"/>
            </a:xfrm>
            <a:custGeom>
              <a:avLst/>
              <a:gdLst/>
              <a:ahLst/>
              <a:cxnLst/>
              <a:rect l="l" t="t" r="r" b="b"/>
              <a:pathLst>
                <a:path w="21007" h="31510" extrusionOk="0">
                  <a:moveTo>
                    <a:pt x="10504" y="31510"/>
                  </a:moveTo>
                  <a:cubicBezTo>
                    <a:pt x="15755" y="31510"/>
                    <a:pt x="21007" y="26259"/>
                    <a:pt x="21007" y="15755"/>
                  </a:cubicBezTo>
                  <a:cubicBezTo>
                    <a:pt x="21007" y="5252"/>
                    <a:pt x="15755" y="0"/>
                    <a:pt x="10504" y="0"/>
                  </a:cubicBezTo>
                  <a:cubicBezTo>
                    <a:pt x="5252" y="0"/>
                    <a:pt x="0" y="5252"/>
                    <a:pt x="0" y="15755"/>
                  </a:cubicBezTo>
                  <a:cubicBezTo>
                    <a:pt x="0" y="26259"/>
                    <a:pt x="5252" y="31510"/>
                    <a:pt x="10504" y="31510"/>
                  </a:cubicBezTo>
                  <a:close/>
                  <a:moveTo>
                    <a:pt x="10504" y="5252"/>
                  </a:moveTo>
                  <a:cubicBezTo>
                    <a:pt x="15755" y="5252"/>
                    <a:pt x="15755" y="10503"/>
                    <a:pt x="15755" y="15755"/>
                  </a:cubicBezTo>
                  <a:cubicBezTo>
                    <a:pt x="15755" y="21007"/>
                    <a:pt x="15755" y="26259"/>
                    <a:pt x="10504" y="26259"/>
                  </a:cubicBezTo>
                  <a:cubicBezTo>
                    <a:pt x="5252" y="26259"/>
                    <a:pt x="5252" y="21007"/>
                    <a:pt x="5252" y="15755"/>
                  </a:cubicBezTo>
                  <a:cubicBezTo>
                    <a:pt x="5252" y="10503"/>
                    <a:pt x="10504" y="5252"/>
                    <a:pt x="10504"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916" name="Google Shape;1916;p102"/>
          <p:cNvGrpSpPr/>
          <p:nvPr/>
        </p:nvGrpSpPr>
        <p:grpSpPr>
          <a:xfrm>
            <a:off x="6569887" y="4237318"/>
            <a:ext cx="1295651" cy="1333206"/>
            <a:chOff x="9187665" y="5197687"/>
            <a:chExt cx="1087110" cy="1118620"/>
          </a:xfrm>
        </p:grpSpPr>
        <p:sp>
          <p:nvSpPr>
            <p:cNvPr id="1917" name="Google Shape;1917;p102"/>
            <p:cNvSpPr/>
            <p:nvPr/>
          </p:nvSpPr>
          <p:spPr>
            <a:xfrm>
              <a:off x="9187665" y="5197687"/>
              <a:ext cx="1087110" cy="1118620"/>
            </a:xfrm>
            <a:custGeom>
              <a:avLst/>
              <a:gdLst/>
              <a:ahLst/>
              <a:cxnLst/>
              <a:rect l="l" t="t" r="r" b="b"/>
              <a:pathLst>
                <a:path w="1087110" h="1118620" extrusionOk="0">
                  <a:moveTo>
                    <a:pt x="1055600" y="0"/>
                  </a:moveTo>
                  <a:lnTo>
                    <a:pt x="42014" y="0"/>
                  </a:lnTo>
                  <a:cubicBezTo>
                    <a:pt x="26259" y="0"/>
                    <a:pt x="10503" y="15755"/>
                    <a:pt x="10503" y="31510"/>
                  </a:cubicBezTo>
                  <a:lnTo>
                    <a:pt x="10503" y="73524"/>
                  </a:lnTo>
                  <a:cubicBezTo>
                    <a:pt x="10503" y="89280"/>
                    <a:pt x="26259" y="105035"/>
                    <a:pt x="42014" y="105035"/>
                  </a:cubicBezTo>
                  <a:lnTo>
                    <a:pt x="115538" y="105035"/>
                  </a:lnTo>
                  <a:lnTo>
                    <a:pt x="115538" y="756251"/>
                  </a:lnTo>
                  <a:lnTo>
                    <a:pt x="105035" y="756251"/>
                  </a:lnTo>
                  <a:cubicBezTo>
                    <a:pt x="47266" y="756251"/>
                    <a:pt x="0" y="793013"/>
                    <a:pt x="0" y="835027"/>
                  </a:cubicBezTo>
                  <a:lnTo>
                    <a:pt x="0" y="976824"/>
                  </a:lnTo>
                  <a:cubicBezTo>
                    <a:pt x="0" y="1018838"/>
                    <a:pt x="47266" y="1055600"/>
                    <a:pt x="105035" y="1055600"/>
                  </a:cubicBezTo>
                  <a:lnTo>
                    <a:pt x="110287" y="1055600"/>
                  </a:lnTo>
                  <a:lnTo>
                    <a:pt x="110287" y="1087110"/>
                  </a:lnTo>
                  <a:cubicBezTo>
                    <a:pt x="110287" y="1102866"/>
                    <a:pt x="126042" y="1118621"/>
                    <a:pt x="141797" y="1118621"/>
                  </a:cubicBezTo>
                  <a:lnTo>
                    <a:pt x="183811" y="1118621"/>
                  </a:lnTo>
                  <a:cubicBezTo>
                    <a:pt x="199566" y="1118621"/>
                    <a:pt x="215321" y="1102866"/>
                    <a:pt x="215321" y="1087110"/>
                  </a:cubicBezTo>
                  <a:lnTo>
                    <a:pt x="215321" y="1055600"/>
                  </a:lnTo>
                  <a:lnTo>
                    <a:pt x="882293" y="1055600"/>
                  </a:lnTo>
                  <a:lnTo>
                    <a:pt x="882293" y="1087110"/>
                  </a:lnTo>
                  <a:cubicBezTo>
                    <a:pt x="882293" y="1102866"/>
                    <a:pt x="898048" y="1118621"/>
                    <a:pt x="913803" y="1118621"/>
                  </a:cubicBezTo>
                  <a:lnTo>
                    <a:pt x="955817" y="1118621"/>
                  </a:lnTo>
                  <a:cubicBezTo>
                    <a:pt x="971572" y="1118621"/>
                    <a:pt x="987327" y="1102866"/>
                    <a:pt x="987327" y="1087110"/>
                  </a:cubicBezTo>
                  <a:lnTo>
                    <a:pt x="987327" y="1050348"/>
                  </a:lnTo>
                  <a:cubicBezTo>
                    <a:pt x="987327" y="1050348"/>
                    <a:pt x="987327" y="1050348"/>
                    <a:pt x="987327" y="1050348"/>
                  </a:cubicBezTo>
                  <a:cubicBezTo>
                    <a:pt x="1039845" y="1045097"/>
                    <a:pt x="1076607" y="1013586"/>
                    <a:pt x="1076607" y="971572"/>
                  </a:cubicBezTo>
                  <a:lnTo>
                    <a:pt x="1076607" y="829775"/>
                  </a:lnTo>
                  <a:cubicBezTo>
                    <a:pt x="1076607" y="787761"/>
                    <a:pt x="1039845" y="756251"/>
                    <a:pt x="992579" y="750999"/>
                  </a:cubicBezTo>
                  <a:lnTo>
                    <a:pt x="992579" y="105035"/>
                  </a:lnTo>
                  <a:lnTo>
                    <a:pt x="1055600" y="105035"/>
                  </a:lnTo>
                  <a:cubicBezTo>
                    <a:pt x="1071355" y="105035"/>
                    <a:pt x="1087110" y="89280"/>
                    <a:pt x="1087110" y="73524"/>
                  </a:cubicBezTo>
                  <a:lnTo>
                    <a:pt x="1087110" y="31510"/>
                  </a:lnTo>
                  <a:cubicBezTo>
                    <a:pt x="1087110" y="15755"/>
                    <a:pt x="1071355" y="0"/>
                    <a:pt x="1055600" y="0"/>
                  </a:cubicBezTo>
                  <a:close/>
                  <a:moveTo>
                    <a:pt x="887544" y="756251"/>
                  </a:moveTo>
                  <a:lnTo>
                    <a:pt x="220573" y="756251"/>
                  </a:lnTo>
                  <a:lnTo>
                    <a:pt x="220573" y="105035"/>
                  </a:lnTo>
                  <a:lnTo>
                    <a:pt x="693230" y="105035"/>
                  </a:lnTo>
                  <a:lnTo>
                    <a:pt x="745747" y="498916"/>
                  </a:lnTo>
                  <a:lnTo>
                    <a:pt x="777258" y="493664"/>
                  </a:lnTo>
                  <a:lnTo>
                    <a:pt x="724740" y="105035"/>
                  </a:lnTo>
                  <a:lnTo>
                    <a:pt x="887544" y="105035"/>
                  </a:lnTo>
                  <a:lnTo>
                    <a:pt x="887544" y="756251"/>
                  </a:ln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8" name="Google Shape;1918;p102"/>
            <p:cNvSpPr/>
            <p:nvPr/>
          </p:nvSpPr>
          <p:spPr>
            <a:xfrm>
              <a:off x="9434497" y="5302722"/>
              <a:ext cx="136545" cy="530425"/>
            </a:xfrm>
            <a:custGeom>
              <a:avLst/>
              <a:gdLst/>
              <a:ahLst/>
              <a:cxnLst/>
              <a:rect l="l" t="t" r="r" b="b"/>
              <a:pathLst>
                <a:path w="136545" h="530425" extrusionOk="0">
                  <a:moveTo>
                    <a:pt x="68273" y="393881"/>
                  </a:moveTo>
                  <a:lnTo>
                    <a:pt x="84028" y="393881"/>
                  </a:lnTo>
                  <a:lnTo>
                    <a:pt x="84028" y="0"/>
                  </a:lnTo>
                  <a:lnTo>
                    <a:pt x="52517" y="0"/>
                  </a:lnTo>
                  <a:lnTo>
                    <a:pt x="52517" y="393881"/>
                  </a:lnTo>
                  <a:lnTo>
                    <a:pt x="68273" y="393881"/>
                  </a:lnTo>
                  <a:cubicBezTo>
                    <a:pt x="31511" y="393881"/>
                    <a:pt x="0" y="425391"/>
                    <a:pt x="0" y="462153"/>
                  </a:cubicBezTo>
                  <a:cubicBezTo>
                    <a:pt x="0" y="498916"/>
                    <a:pt x="31511" y="530426"/>
                    <a:pt x="68273" y="530426"/>
                  </a:cubicBezTo>
                  <a:cubicBezTo>
                    <a:pt x="105035" y="530426"/>
                    <a:pt x="136545" y="498916"/>
                    <a:pt x="136545" y="462153"/>
                  </a:cubicBezTo>
                  <a:cubicBezTo>
                    <a:pt x="131294" y="420139"/>
                    <a:pt x="105035" y="393881"/>
                    <a:pt x="68273" y="39388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19" name="Google Shape;1919;p102"/>
            <p:cNvSpPr/>
            <p:nvPr/>
          </p:nvSpPr>
          <p:spPr>
            <a:xfrm>
              <a:off x="9581546" y="5302722"/>
              <a:ext cx="136545" cy="530425"/>
            </a:xfrm>
            <a:custGeom>
              <a:avLst/>
              <a:gdLst/>
              <a:ahLst/>
              <a:cxnLst/>
              <a:rect l="l" t="t" r="r" b="b"/>
              <a:pathLst>
                <a:path w="136545" h="530425" extrusionOk="0">
                  <a:moveTo>
                    <a:pt x="68273" y="393881"/>
                  </a:moveTo>
                  <a:lnTo>
                    <a:pt x="84028" y="393881"/>
                  </a:lnTo>
                  <a:lnTo>
                    <a:pt x="84028" y="0"/>
                  </a:lnTo>
                  <a:lnTo>
                    <a:pt x="52517" y="0"/>
                  </a:lnTo>
                  <a:lnTo>
                    <a:pt x="52517" y="393881"/>
                  </a:lnTo>
                  <a:lnTo>
                    <a:pt x="68273" y="393881"/>
                  </a:lnTo>
                  <a:cubicBezTo>
                    <a:pt x="31511" y="393881"/>
                    <a:pt x="0" y="425391"/>
                    <a:pt x="0" y="462153"/>
                  </a:cubicBezTo>
                  <a:cubicBezTo>
                    <a:pt x="0" y="498916"/>
                    <a:pt x="31511" y="530426"/>
                    <a:pt x="68273" y="530426"/>
                  </a:cubicBezTo>
                  <a:cubicBezTo>
                    <a:pt x="105035" y="530426"/>
                    <a:pt x="136545" y="498916"/>
                    <a:pt x="136545" y="462153"/>
                  </a:cubicBezTo>
                  <a:cubicBezTo>
                    <a:pt x="136545" y="420139"/>
                    <a:pt x="105035" y="393881"/>
                    <a:pt x="68273" y="39388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20" name="Google Shape;1920;p102"/>
            <p:cNvSpPr/>
            <p:nvPr/>
          </p:nvSpPr>
          <p:spPr>
            <a:xfrm>
              <a:off x="9733847" y="5302722"/>
              <a:ext cx="136545" cy="530425"/>
            </a:xfrm>
            <a:custGeom>
              <a:avLst/>
              <a:gdLst/>
              <a:ahLst/>
              <a:cxnLst/>
              <a:rect l="l" t="t" r="r" b="b"/>
              <a:pathLst>
                <a:path w="136545" h="530425" extrusionOk="0">
                  <a:moveTo>
                    <a:pt x="68273" y="393881"/>
                  </a:moveTo>
                  <a:lnTo>
                    <a:pt x="84028" y="393881"/>
                  </a:lnTo>
                  <a:lnTo>
                    <a:pt x="84028" y="0"/>
                  </a:lnTo>
                  <a:lnTo>
                    <a:pt x="52517" y="0"/>
                  </a:lnTo>
                  <a:lnTo>
                    <a:pt x="52517" y="393881"/>
                  </a:lnTo>
                  <a:lnTo>
                    <a:pt x="68273" y="393881"/>
                  </a:lnTo>
                  <a:cubicBezTo>
                    <a:pt x="31510" y="393881"/>
                    <a:pt x="0" y="425391"/>
                    <a:pt x="0" y="462153"/>
                  </a:cubicBezTo>
                  <a:cubicBezTo>
                    <a:pt x="0" y="498916"/>
                    <a:pt x="31510" y="530426"/>
                    <a:pt x="68273" y="530426"/>
                  </a:cubicBezTo>
                  <a:cubicBezTo>
                    <a:pt x="105035" y="530426"/>
                    <a:pt x="136545" y="498916"/>
                    <a:pt x="136545" y="462153"/>
                  </a:cubicBezTo>
                  <a:cubicBezTo>
                    <a:pt x="131294" y="420139"/>
                    <a:pt x="105035" y="393881"/>
                    <a:pt x="68273" y="39388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21" name="Google Shape;1921;p102"/>
            <p:cNvSpPr/>
            <p:nvPr/>
          </p:nvSpPr>
          <p:spPr>
            <a:xfrm>
              <a:off x="9890730" y="5695810"/>
              <a:ext cx="132631" cy="132755"/>
            </a:xfrm>
            <a:custGeom>
              <a:avLst/>
              <a:gdLst/>
              <a:ahLst/>
              <a:cxnLst/>
              <a:rect l="l" t="t" r="r" b="b"/>
              <a:pathLst>
                <a:path w="132631" h="132755" extrusionOk="0">
                  <a:moveTo>
                    <a:pt x="58438" y="793"/>
                  </a:moveTo>
                  <a:cubicBezTo>
                    <a:pt x="21676" y="6045"/>
                    <a:pt x="-4583" y="37555"/>
                    <a:pt x="669" y="74317"/>
                  </a:cubicBezTo>
                  <a:cubicBezTo>
                    <a:pt x="5921" y="111080"/>
                    <a:pt x="37431" y="137338"/>
                    <a:pt x="74194" y="132087"/>
                  </a:cubicBezTo>
                  <a:cubicBezTo>
                    <a:pt x="110956" y="126835"/>
                    <a:pt x="137214" y="95324"/>
                    <a:pt x="131963" y="58562"/>
                  </a:cubicBezTo>
                  <a:cubicBezTo>
                    <a:pt x="126711" y="16548"/>
                    <a:pt x="95200" y="-4459"/>
                    <a:pt x="58438" y="79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922" name="Google Shape;1922;p102"/>
          <p:cNvGrpSpPr/>
          <p:nvPr/>
        </p:nvGrpSpPr>
        <p:grpSpPr>
          <a:xfrm>
            <a:off x="4780287" y="4069346"/>
            <a:ext cx="1183535" cy="1598589"/>
            <a:chOff x="7685668" y="4885774"/>
            <a:chExt cx="1183535" cy="1598589"/>
          </a:xfrm>
        </p:grpSpPr>
        <p:sp>
          <p:nvSpPr>
            <p:cNvPr id="1923" name="Google Shape;1923;p102"/>
            <p:cNvSpPr/>
            <p:nvPr/>
          </p:nvSpPr>
          <p:spPr>
            <a:xfrm>
              <a:off x="7685668" y="5386750"/>
              <a:ext cx="252083" cy="231076"/>
            </a:xfrm>
            <a:custGeom>
              <a:avLst/>
              <a:gdLst/>
              <a:ahLst/>
              <a:cxnLst/>
              <a:rect l="l" t="t" r="r" b="b"/>
              <a:pathLst>
                <a:path w="252083" h="231076" extrusionOk="0">
                  <a:moveTo>
                    <a:pt x="115538" y="183811"/>
                  </a:moveTo>
                  <a:cubicBezTo>
                    <a:pt x="115538" y="183811"/>
                    <a:pt x="115538" y="183811"/>
                    <a:pt x="115538" y="183811"/>
                  </a:cubicBezTo>
                  <a:lnTo>
                    <a:pt x="252084" y="126042"/>
                  </a:lnTo>
                  <a:lnTo>
                    <a:pt x="194314" y="0"/>
                  </a:lnTo>
                  <a:lnTo>
                    <a:pt x="63021" y="57769"/>
                  </a:lnTo>
                  <a:cubicBezTo>
                    <a:pt x="63021" y="57769"/>
                    <a:pt x="63021" y="57769"/>
                    <a:pt x="63021" y="57769"/>
                  </a:cubicBezTo>
                  <a:lnTo>
                    <a:pt x="52517" y="47266"/>
                  </a:lnTo>
                  <a:cubicBezTo>
                    <a:pt x="47266" y="42014"/>
                    <a:pt x="42014" y="36762"/>
                    <a:pt x="36762" y="36762"/>
                  </a:cubicBezTo>
                  <a:lnTo>
                    <a:pt x="5252" y="52517"/>
                  </a:lnTo>
                  <a:cubicBezTo>
                    <a:pt x="0" y="52517"/>
                    <a:pt x="0" y="63021"/>
                    <a:pt x="0" y="73524"/>
                  </a:cubicBezTo>
                  <a:lnTo>
                    <a:pt x="63021" y="220573"/>
                  </a:lnTo>
                  <a:cubicBezTo>
                    <a:pt x="68273" y="225825"/>
                    <a:pt x="73524" y="231077"/>
                    <a:pt x="78776" y="231077"/>
                  </a:cubicBezTo>
                  <a:lnTo>
                    <a:pt x="115538" y="210070"/>
                  </a:lnTo>
                  <a:cubicBezTo>
                    <a:pt x="120790" y="204818"/>
                    <a:pt x="126042" y="199566"/>
                    <a:pt x="120790" y="189063"/>
                  </a:cubicBezTo>
                  <a:lnTo>
                    <a:pt x="115538" y="183811"/>
                  </a:lnTo>
                  <a:close/>
                </a:path>
              </a:pathLst>
            </a:custGeom>
            <a:solidFill>
              <a:schemeClr val="accent5"/>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24" name="Google Shape;1924;p102"/>
            <p:cNvSpPr/>
            <p:nvPr/>
          </p:nvSpPr>
          <p:spPr>
            <a:xfrm>
              <a:off x="7879508" y="4885774"/>
              <a:ext cx="989695" cy="1598589"/>
            </a:xfrm>
            <a:custGeom>
              <a:avLst/>
              <a:gdLst/>
              <a:ahLst/>
              <a:cxnLst/>
              <a:rect l="l" t="t" r="r" b="b"/>
              <a:pathLst>
                <a:path w="989695" h="1598589" extrusionOk="0">
                  <a:moveTo>
                    <a:pt x="987801" y="317165"/>
                  </a:moveTo>
                  <a:lnTo>
                    <a:pt x="851256" y="12564"/>
                  </a:lnTo>
                  <a:cubicBezTo>
                    <a:pt x="846004" y="2060"/>
                    <a:pt x="830249" y="-3191"/>
                    <a:pt x="819745" y="2060"/>
                  </a:cubicBezTo>
                  <a:lnTo>
                    <a:pt x="803990" y="7312"/>
                  </a:lnTo>
                  <a:cubicBezTo>
                    <a:pt x="793486" y="12564"/>
                    <a:pt x="788235" y="28319"/>
                    <a:pt x="793486" y="38823"/>
                  </a:cubicBezTo>
                  <a:lnTo>
                    <a:pt x="793486" y="44074"/>
                  </a:lnTo>
                  <a:lnTo>
                    <a:pt x="536151" y="159613"/>
                  </a:lnTo>
                  <a:cubicBezTo>
                    <a:pt x="525648" y="164864"/>
                    <a:pt x="520396" y="180619"/>
                    <a:pt x="525648" y="196375"/>
                  </a:cubicBezTo>
                  <a:lnTo>
                    <a:pt x="525648" y="196375"/>
                  </a:lnTo>
                  <a:lnTo>
                    <a:pt x="189536" y="343423"/>
                  </a:lnTo>
                  <a:cubicBezTo>
                    <a:pt x="173781" y="348675"/>
                    <a:pt x="173781" y="364430"/>
                    <a:pt x="179033" y="380186"/>
                  </a:cubicBezTo>
                  <a:cubicBezTo>
                    <a:pt x="179033" y="380186"/>
                    <a:pt x="179033" y="380186"/>
                    <a:pt x="179033" y="380186"/>
                  </a:cubicBezTo>
                  <a:lnTo>
                    <a:pt x="10977" y="453710"/>
                  </a:lnTo>
                  <a:cubicBezTo>
                    <a:pt x="474" y="458962"/>
                    <a:pt x="-4778" y="479969"/>
                    <a:pt x="5725" y="500976"/>
                  </a:cubicBezTo>
                  <a:lnTo>
                    <a:pt x="58243" y="616514"/>
                  </a:lnTo>
                  <a:cubicBezTo>
                    <a:pt x="68746" y="637521"/>
                    <a:pt x="84501" y="648024"/>
                    <a:pt x="100257" y="642773"/>
                  </a:cubicBezTo>
                  <a:lnTo>
                    <a:pt x="268312" y="569248"/>
                  </a:lnTo>
                  <a:cubicBezTo>
                    <a:pt x="268312" y="569248"/>
                    <a:pt x="268312" y="569248"/>
                    <a:pt x="268312" y="569248"/>
                  </a:cubicBezTo>
                  <a:cubicBezTo>
                    <a:pt x="273564" y="585004"/>
                    <a:pt x="289319" y="590255"/>
                    <a:pt x="299823" y="585004"/>
                  </a:cubicBezTo>
                  <a:lnTo>
                    <a:pt x="404858" y="537738"/>
                  </a:lnTo>
                  <a:lnTo>
                    <a:pt x="404858" y="569248"/>
                  </a:lnTo>
                  <a:cubicBezTo>
                    <a:pt x="404858" y="569248"/>
                    <a:pt x="404858" y="569248"/>
                    <a:pt x="404858" y="569248"/>
                  </a:cubicBezTo>
                  <a:lnTo>
                    <a:pt x="394354" y="569248"/>
                  </a:lnTo>
                  <a:lnTo>
                    <a:pt x="394354" y="684787"/>
                  </a:lnTo>
                  <a:cubicBezTo>
                    <a:pt x="394354" y="684787"/>
                    <a:pt x="394354" y="684787"/>
                    <a:pt x="394354" y="684787"/>
                  </a:cubicBezTo>
                  <a:cubicBezTo>
                    <a:pt x="378599" y="684787"/>
                    <a:pt x="368095" y="690038"/>
                    <a:pt x="368095" y="700542"/>
                  </a:cubicBezTo>
                  <a:lnTo>
                    <a:pt x="368095" y="742556"/>
                  </a:lnTo>
                  <a:lnTo>
                    <a:pt x="58243" y="1451541"/>
                  </a:lnTo>
                  <a:cubicBezTo>
                    <a:pt x="58243" y="1451541"/>
                    <a:pt x="58243" y="1451541"/>
                    <a:pt x="58243" y="1451541"/>
                  </a:cubicBezTo>
                  <a:lnTo>
                    <a:pt x="47739" y="1451541"/>
                  </a:lnTo>
                  <a:cubicBezTo>
                    <a:pt x="42487" y="1451541"/>
                    <a:pt x="37236" y="1456793"/>
                    <a:pt x="37236" y="1462044"/>
                  </a:cubicBezTo>
                  <a:lnTo>
                    <a:pt x="37236" y="1498807"/>
                  </a:lnTo>
                  <a:cubicBezTo>
                    <a:pt x="37236" y="1504058"/>
                    <a:pt x="42487" y="1509310"/>
                    <a:pt x="47739" y="1509310"/>
                  </a:cubicBezTo>
                  <a:lnTo>
                    <a:pt x="105508" y="1509310"/>
                  </a:lnTo>
                  <a:cubicBezTo>
                    <a:pt x="110760" y="1509310"/>
                    <a:pt x="116012" y="1504058"/>
                    <a:pt x="116012" y="1498807"/>
                  </a:cubicBezTo>
                  <a:lnTo>
                    <a:pt x="116012" y="1462044"/>
                  </a:lnTo>
                  <a:cubicBezTo>
                    <a:pt x="116012" y="1456793"/>
                    <a:pt x="110760" y="1451541"/>
                    <a:pt x="105508" y="1451541"/>
                  </a:cubicBezTo>
                  <a:lnTo>
                    <a:pt x="100257" y="1451541"/>
                  </a:lnTo>
                  <a:lnTo>
                    <a:pt x="404858" y="763563"/>
                  </a:lnTo>
                  <a:lnTo>
                    <a:pt x="436368" y="763563"/>
                  </a:lnTo>
                  <a:lnTo>
                    <a:pt x="436368" y="1540820"/>
                  </a:lnTo>
                  <a:lnTo>
                    <a:pt x="431116" y="1540820"/>
                  </a:lnTo>
                  <a:cubicBezTo>
                    <a:pt x="425865" y="1540820"/>
                    <a:pt x="420613" y="1546072"/>
                    <a:pt x="420613" y="1551324"/>
                  </a:cubicBezTo>
                  <a:lnTo>
                    <a:pt x="420613" y="1588086"/>
                  </a:lnTo>
                  <a:cubicBezTo>
                    <a:pt x="420613" y="1593338"/>
                    <a:pt x="425865" y="1598590"/>
                    <a:pt x="431116" y="1598590"/>
                  </a:cubicBezTo>
                  <a:lnTo>
                    <a:pt x="488885" y="1598590"/>
                  </a:lnTo>
                  <a:cubicBezTo>
                    <a:pt x="494137" y="1598590"/>
                    <a:pt x="499389" y="1593338"/>
                    <a:pt x="499389" y="1588086"/>
                  </a:cubicBezTo>
                  <a:lnTo>
                    <a:pt x="499389" y="1551324"/>
                  </a:lnTo>
                  <a:cubicBezTo>
                    <a:pt x="499389" y="1546072"/>
                    <a:pt x="494137" y="1540820"/>
                    <a:pt x="488885" y="1540820"/>
                  </a:cubicBezTo>
                  <a:lnTo>
                    <a:pt x="483634" y="1540820"/>
                  </a:lnTo>
                  <a:lnTo>
                    <a:pt x="483634" y="768814"/>
                  </a:lnTo>
                  <a:lnTo>
                    <a:pt x="509892" y="768814"/>
                  </a:lnTo>
                  <a:lnTo>
                    <a:pt x="803990" y="1456793"/>
                  </a:lnTo>
                  <a:lnTo>
                    <a:pt x="798738" y="1456793"/>
                  </a:lnTo>
                  <a:cubicBezTo>
                    <a:pt x="793486" y="1456793"/>
                    <a:pt x="788235" y="1462044"/>
                    <a:pt x="788235" y="1467296"/>
                  </a:cubicBezTo>
                  <a:lnTo>
                    <a:pt x="788235" y="1504058"/>
                  </a:lnTo>
                  <a:cubicBezTo>
                    <a:pt x="788235" y="1509310"/>
                    <a:pt x="793486" y="1514562"/>
                    <a:pt x="798738" y="1514562"/>
                  </a:cubicBezTo>
                  <a:lnTo>
                    <a:pt x="856507" y="1514562"/>
                  </a:lnTo>
                  <a:cubicBezTo>
                    <a:pt x="861759" y="1514562"/>
                    <a:pt x="867011" y="1509310"/>
                    <a:pt x="867011" y="1504058"/>
                  </a:cubicBezTo>
                  <a:lnTo>
                    <a:pt x="867011" y="1467296"/>
                  </a:lnTo>
                  <a:cubicBezTo>
                    <a:pt x="867011" y="1462044"/>
                    <a:pt x="861759" y="1456793"/>
                    <a:pt x="856507" y="1456793"/>
                  </a:cubicBezTo>
                  <a:lnTo>
                    <a:pt x="851256" y="1456793"/>
                  </a:lnTo>
                  <a:cubicBezTo>
                    <a:pt x="851256" y="1456793"/>
                    <a:pt x="851256" y="1456793"/>
                    <a:pt x="851256" y="1456793"/>
                  </a:cubicBezTo>
                  <a:lnTo>
                    <a:pt x="541403" y="758311"/>
                  </a:lnTo>
                  <a:cubicBezTo>
                    <a:pt x="541403" y="758311"/>
                    <a:pt x="541403" y="758311"/>
                    <a:pt x="541403" y="758311"/>
                  </a:cubicBezTo>
                  <a:cubicBezTo>
                    <a:pt x="541403" y="758311"/>
                    <a:pt x="541403" y="753059"/>
                    <a:pt x="541403" y="753059"/>
                  </a:cubicBezTo>
                  <a:lnTo>
                    <a:pt x="541403" y="705794"/>
                  </a:lnTo>
                  <a:cubicBezTo>
                    <a:pt x="541403" y="700542"/>
                    <a:pt x="530899" y="690038"/>
                    <a:pt x="515144" y="690038"/>
                  </a:cubicBezTo>
                  <a:cubicBezTo>
                    <a:pt x="515144" y="690038"/>
                    <a:pt x="515144" y="690038"/>
                    <a:pt x="515144" y="690038"/>
                  </a:cubicBezTo>
                  <a:lnTo>
                    <a:pt x="515144" y="574500"/>
                  </a:lnTo>
                  <a:lnTo>
                    <a:pt x="504641" y="574500"/>
                  </a:lnTo>
                  <a:cubicBezTo>
                    <a:pt x="504641" y="574500"/>
                    <a:pt x="504641" y="574500"/>
                    <a:pt x="504641" y="574500"/>
                  </a:cubicBezTo>
                  <a:lnTo>
                    <a:pt x="504641" y="516731"/>
                  </a:lnTo>
                  <a:cubicBezTo>
                    <a:pt x="504641" y="511479"/>
                    <a:pt x="504641" y="506227"/>
                    <a:pt x="499389" y="500976"/>
                  </a:cubicBezTo>
                  <a:lnTo>
                    <a:pt x="415361" y="537738"/>
                  </a:lnTo>
                  <a:lnTo>
                    <a:pt x="630683" y="443207"/>
                  </a:lnTo>
                  <a:lnTo>
                    <a:pt x="630683" y="443207"/>
                  </a:lnTo>
                  <a:cubicBezTo>
                    <a:pt x="635934" y="458962"/>
                    <a:pt x="651690" y="464213"/>
                    <a:pt x="662193" y="458962"/>
                  </a:cubicBezTo>
                  <a:lnTo>
                    <a:pt x="919528" y="343423"/>
                  </a:lnTo>
                  <a:lnTo>
                    <a:pt x="919528" y="348675"/>
                  </a:lnTo>
                  <a:cubicBezTo>
                    <a:pt x="924780" y="359179"/>
                    <a:pt x="940535" y="364430"/>
                    <a:pt x="951039" y="359179"/>
                  </a:cubicBezTo>
                  <a:lnTo>
                    <a:pt x="966794" y="353927"/>
                  </a:lnTo>
                  <a:cubicBezTo>
                    <a:pt x="987801" y="343423"/>
                    <a:pt x="993053" y="327668"/>
                    <a:pt x="987801" y="317165"/>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925" name="Google Shape;1925;p102"/>
          <p:cNvSpPr/>
          <p:nvPr/>
        </p:nvSpPr>
        <p:spPr>
          <a:xfrm>
            <a:off x="9854637" y="2543080"/>
            <a:ext cx="893797" cy="1189069"/>
          </a:xfrm>
          <a:custGeom>
            <a:avLst/>
            <a:gdLst/>
            <a:ahLst/>
            <a:cxnLst/>
            <a:rect l="l" t="t" r="r" b="b"/>
            <a:pathLst>
              <a:path w="588195" h="782509" extrusionOk="0">
                <a:moveTo>
                  <a:pt x="556685" y="724740"/>
                </a:moveTo>
                <a:lnTo>
                  <a:pt x="535678" y="724740"/>
                </a:lnTo>
                <a:lnTo>
                  <a:pt x="535678" y="68273"/>
                </a:lnTo>
                <a:lnTo>
                  <a:pt x="556685" y="68273"/>
                </a:lnTo>
                <a:cubicBezTo>
                  <a:pt x="577692" y="68273"/>
                  <a:pt x="588195" y="52517"/>
                  <a:pt x="588195" y="36762"/>
                </a:cubicBezTo>
                <a:cubicBezTo>
                  <a:pt x="588195" y="21007"/>
                  <a:pt x="572440" y="0"/>
                  <a:pt x="556685" y="0"/>
                </a:cubicBezTo>
                <a:lnTo>
                  <a:pt x="31511" y="0"/>
                </a:lnTo>
                <a:cubicBezTo>
                  <a:pt x="10504" y="0"/>
                  <a:pt x="0" y="15755"/>
                  <a:pt x="0" y="31510"/>
                </a:cubicBezTo>
                <a:cubicBezTo>
                  <a:pt x="0" y="47266"/>
                  <a:pt x="15755" y="63021"/>
                  <a:pt x="31511" y="63021"/>
                </a:cubicBezTo>
                <a:lnTo>
                  <a:pt x="47266" y="63021"/>
                </a:lnTo>
                <a:lnTo>
                  <a:pt x="47266" y="719489"/>
                </a:lnTo>
                <a:lnTo>
                  <a:pt x="31511" y="719489"/>
                </a:lnTo>
                <a:cubicBezTo>
                  <a:pt x="10504" y="719489"/>
                  <a:pt x="0" y="735244"/>
                  <a:pt x="0" y="750999"/>
                </a:cubicBezTo>
                <a:cubicBezTo>
                  <a:pt x="0" y="772006"/>
                  <a:pt x="15755" y="782509"/>
                  <a:pt x="31511" y="782509"/>
                </a:cubicBezTo>
                <a:lnTo>
                  <a:pt x="556685" y="782509"/>
                </a:lnTo>
                <a:cubicBezTo>
                  <a:pt x="577692" y="782509"/>
                  <a:pt x="588195" y="766754"/>
                  <a:pt x="588195" y="750999"/>
                </a:cubicBezTo>
                <a:cubicBezTo>
                  <a:pt x="588195" y="735244"/>
                  <a:pt x="572440" y="724740"/>
                  <a:pt x="556685" y="724740"/>
                </a:cubicBezTo>
                <a:close/>
                <a:moveTo>
                  <a:pt x="131294" y="682726"/>
                </a:moveTo>
                <a:cubicBezTo>
                  <a:pt x="115538" y="682726"/>
                  <a:pt x="99783" y="698482"/>
                  <a:pt x="99783" y="714237"/>
                </a:cubicBezTo>
                <a:cubicBezTo>
                  <a:pt x="99783" y="714237"/>
                  <a:pt x="99783" y="719489"/>
                  <a:pt x="99783" y="719489"/>
                </a:cubicBezTo>
                <a:lnTo>
                  <a:pt x="73524" y="719489"/>
                </a:lnTo>
                <a:lnTo>
                  <a:pt x="73524" y="68273"/>
                </a:lnTo>
                <a:lnTo>
                  <a:pt x="99783" y="68273"/>
                </a:lnTo>
                <a:cubicBezTo>
                  <a:pt x="99783" y="68273"/>
                  <a:pt x="99783" y="73524"/>
                  <a:pt x="99783" y="73524"/>
                </a:cubicBezTo>
                <a:cubicBezTo>
                  <a:pt x="99783" y="89280"/>
                  <a:pt x="115538" y="105035"/>
                  <a:pt x="131294" y="105035"/>
                </a:cubicBezTo>
                <a:lnTo>
                  <a:pt x="147049" y="105035"/>
                </a:lnTo>
                <a:cubicBezTo>
                  <a:pt x="147049" y="105035"/>
                  <a:pt x="147049" y="110287"/>
                  <a:pt x="147049" y="110287"/>
                </a:cubicBezTo>
                <a:lnTo>
                  <a:pt x="152301" y="225825"/>
                </a:lnTo>
                <a:cubicBezTo>
                  <a:pt x="152301" y="236328"/>
                  <a:pt x="157552" y="246832"/>
                  <a:pt x="168056" y="257335"/>
                </a:cubicBezTo>
                <a:cubicBezTo>
                  <a:pt x="168056" y="257335"/>
                  <a:pt x="225825" y="309853"/>
                  <a:pt x="231077" y="315104"/>
                </a:cubicBezTo>
                <a:cubicBezTo>
                  <a:pt x="231077" y="315104"/>
                  <a:pt x="257335" y="341363"/>
                  <a:pt x="262587" y="393881"/>
                </a:cubicBezTo>
                <a:cubicBezTo>
                  <a:pt x="262587" y="451650"/>
                  <a:pt x="231077" y="472657"/>
                  <a:pt x="231077" y="472657"/>
                </a:cubicBezTo>
                <a:cubicBezTo>
                  <a:pt x="225825" y="477908"/>
                  <a:pt x="168056" y="530426"/>
                  <a:pt x="168056" y="530426"/>
                </a:cubicBezTo>
                <a:cubicBezTo>
                  <a:pt x="162804" y="535678"/>
                  <a:pt x="157552" y="551433"/>
                  <a:pt x="152301" y="561936"/>
                </a:cubicBezTo>
                <a:lnTo>
                  <a:pt x="147049" y="672223"/>
                </a:lnTo>
                <a:cubicBezTo>
                  <a:pt x="147049" y="677475"/>
                  <a:pt x="147049" y="677475"/>
                  <a:pt x="147049" y="682726"/>
                </a:cubicBezTo>
                <a:lnTo>
                  <a:pt x="131294" y="682726"/>
                </a:lnTo>
                <a:close/>
                <a:moveTo>
                  <a:pt x="477908" y="724740"/>
                </a:moveTo>
                <a:cubicBezTo>
                  <a:pt x="477908" y="724740"/>
                  <a:pt x="477908" y="719489"/>
                  <a:pt x="477908" y="719489"/>
                </a:cubicBezTo>
                <a:cubicBezTo>
                  <a:pt x="477908" y="703733"/>
                  <a:pt x="462153" y="687978"/>
                  <a:pt x="446398" y="687978"/>
                </a:cubicBezTo>
                <a:lnTo>
                  <a:pt x="430643" y="687978"/>
                </a:lnTo>
                <a:cubicBezTo>
                  <a:pt x="430643" y="687978"/>
                  <a:pt x="430643" y="682726"/>
                  <a:pt x="430643" y="677475"/>
                </a:cubicBezTo>
                <a:lnTo>
                  <a:pt x="425391" y="567188"/>
                </a:lnTo>
                <a:cubicBezTo>
                  <a:pt x="425391" y="556685"/>
                  <a:pt x="420139" y="546181"/>
                  <a:pt x="409636" y="535678"/>
                </a:cubicBezTo>
                <a:cubicBezTo>
                  <a:pt x="409636" y="535678"/>
                  <a:pt x="351867" y="483160"/>
                  <a:pt x="346615" y="477908"/>
                </a:cubicBezTo>
                <a:cubicBezTo>
                  <a:pt x="346615" y="477908"/>
                  <a:pt x="315104" y="456901"/>
                  <a:pt x="315104" y="399132"/>
                </a:cubicBezTo>
                <a:cubicBezTo>
                  <a:pt x="320356" y="346615"/>
                  <a:pt x="346615" y="320356"/>
                  <a:pt x="346615" y="320356"/>
                </a:cubicBezTo>
                <a:cubicBezTo>
                  <a:pt x="357119" y="309853"/>
                  <a:pt x="414888" y="257335"/>
                  <a:pt x="414888" y="257335"/>
                </a:cubicBezTo>
                <a:cubicBezTo>
                  <a:pt x="420139" y="252084"/>
                  <a:pt x="425391" y="236328"/>
                  <a:pt x="430643" y="225825"/>
                </a:cubicBezTo>
                <a:lnTo>
                  <a:pt x="435895" y="115538"/>
                </a:lnTo>
                <a:cubicBezTo>
                  <a:pt x="435895" y="115538"/>
                  <a:pt x="435895" y="110287"/>
                  <a:pt x="435895" y="110287"/>
                </a:cubicBezTo>
                <a:lnTo>
                  <a:pt x="451650" y="110287"/>
                </a:lnTo>
                <a:cubicBezTo>
                  <a:pt x="467405" y="110287"/>
                  <a:pt x="483160" y="94531"/>
                  <a:pt x="483160" y="78776"/>
                </a:cubicBezTo>
                <a:cubicBezTo>
                  <a:pt x="483160" y="78776"/>
                  <a:pt x="483160" y="73524"/>
                  <a:pt x="483160" y="73524"/>
                </a:cubicBezTo>
                <a:lnTo>
                  <a:pt x="504167" y="73524"/>
                </a:lnTo>
                <a:lnTo>
                  <a:pt x="504167" y="729992"/>
                </a:lnTo>
                <a:lnTo>
                  <a:pt x="477908" y="729992"/>
                </a:lnTo>
                <a:close/>
              </a:path>
            </a:pathLst>
          </a:custGeom>
          <a:solidFill>
            <a:schemeClr val="accent6"/>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26" name="Google Shape;1926;p102"/>
          <p:cNvSpPr/>
          <p:nvPr/>
        </p:nvSpPr>
        <p:spPr>
          <a:xfrm>
            <a:off x="8464364" y="2497656"/>
            <a:ext cx="973827" cy="973827"/>
          </a:xfrm>
          <a:custGeom>
            <a:avLst/>
            <a:gdLst/>
            <a:ahLst/>
            <a:cxnLst/>
            <a:rect l="l" t="t" r="r" b="b"/>
            <a:pathLst>
              <a:path w="945313" h="945313" extrusionOk="0">
                <a:moveTo>
                  <a:pt x="945313" y="546181"/>
                </a:moveTo>
                <a:lnTo>
                  <a:pt x="945313" y="430643"/>
                </a:lnTo>
                <a:lnTo>
                  <a:pt x="866537" y="430643"/>
                </a:lnTo>
                <a:cubicBezTo>
                  <a:pt x="861286" y="399132"/>
                  <a:pt x="856034" y="372874"/>
                  <a:pt x="845530" y="341363"/>
                </a:cubicBezTo>
                <a:lnTo>
                  <a:pt x="919055" y="299349"/>
                </a:lnTo>
                <a:lnTo>
                  <a:pt x="861286" y="199566"/>
                </a:lnTo>
                <a:lnTo>
                  <a:pt x="793013" y="241580"/>
                </a:lnTo>
                <a:cubicBezTo>
                  <a:pt x="777258" y="215321"/>
                  <a:pt x="756251" y="194314"/>
                  <a:pt x="729992" y="178559"/>
                </a:cubicBezTo>
                <a:lnTo>
                  <a:pt x="772006" y="105035"/>
                </a:lnTo>
                <a:lnTo>
                  <a:pt x="672223" y="47266"/>
                </a:lnTo>
                <a:lnTo>
                  <a:pt x="630209" y="120790"/>
                </a:lnTo>
                <a:cubicBezTo>
                  <a:pt x="603950" y="110287"/>
                  <a:pt x="577691" y="99783"/>
                  <a:pt x="546181" y="94531"/>
                </a:cubicBezTo>
                <a:lnTo>
                  <a:pt x="546181" y="0"/>
                </a:lnTo>
                <a:lnTo>
                  <a:pt x="430643" y="0"/>
                </a:lnTo>
                <a:lnTo>
                  <a:pt x="430643" y="84028"/>
                </a:lnTo>
                <a:cubicBezTo>
                  <a:pt x="399132" y="89280"/>
                  <a:pt x="372874" y="94531"/>
                  <a:pt x="346615" y="105035"/>
                </a:cubicBezTo>
                <a:lnTo>
                  <a:pt x="299349" y="26259"/>
                </a:lnTo>
                <a:lnTo>
                  <a:pt x="199566" y="84028"/>
                </a:lnTo>
                <a:lnTo>
                  <a:pt x="241580" y="157552"/>
                </a:lnTo>
                <a:cubicBezTo>
                  <a:pt x="220573" y="173307"/>
                  <a:pt x="194314" y="194314"/>
                  <a:pt x="178559" y="215321"/>
                </a:cubicBezTo>
                <a:lnTo>
                  <a:pt x="99783" y="168056"/>
                </a:lnTo>
                <a:lnTo>
                  <a:pt x="42014" y="267839"/>
                </a:lnTo>
                <a:lnTo>
                  <a:pt x="115538" y="315104"/>
                </a:lnTo>
                <a:cubicBezTo>
                  <a:pt x="105035" y="341363"/>
                  <a:pt x="94531" y="367622"/>
                  <a:pt x="89280" y="399132"/>
                </a:cubicBezTo>
                <a:lnTo>
                  <a:pt x="0" y="399132"/>
                </a:lnTo>
                <a:lnTo>
                  <a:pt x="0" y="514671"/>
                </a:lnTo>
                <a:lnTo>
                  <a:pt x="84028" y="514671"/>
                </a:lnTo>
                <a:cubicBezTo>
                  <a:pt x="89280" y="546181"/>
                  <a:pt x="94531" y="572440"/>
                  <a:pt x="105035" y="598699"/>
                </a:cubicBezTo>
                <a:lnTo>
                  <a:pt x="26259" y="640712"/>
                </a:lnTo>
                <a:lnTo>
                  <a:pt x="84028" y="740496"/>
                </a:lnTo>
                <a:lnTo>
                  <a:pt x="157552" y="698482"/>
                </a:lnTo>
                <a:cubicBezTo>
                  <a:pt x="173307" y="724740"/>
                  <a:pt x="194314" y="745747"/>
                  <a:pt x="215321" y="761503"/>
                </a:cubicBezTo>
                <a:lnTo>
                  <a:pt x="173307" y="835027"/>
                </a:lnTo>
                <a:lnTo>
                  <a:pt x="273090" y="892796"/>
                </a:lnTo>
                <a:lnTo>
                  <a:pt x="315104" y="824523"/>
                </a:lnTo>
                <a:cubicBezTo>
                  <a:pt x="341363" y="835027"/>
                  <a:pt x="372874" y="845530"/>
                  <a:pt x="399132" y="850782"/>
                </a:cubicBezTo>
                <a:lnTo>
                  <a:pt x="399132" y="945313"/>
                </a:lnTo>
                <a:lnTo>
                  <a:pt x="514671" y="945313"/>
                </a:lnTo>
                <a:lnTo>
                  <a:pt x="514671" y="866537"/>
                </a:lnTo>
                <a:cubicBezTo>
                  <a:pt x="546181" y="861286"/>
                  <a:pt x="572440" y="856034"/>
                  <a:pt x="603950" y="845530"/>
                </a:cubicBezTo>
                <a:lnTo>
                  <a:pt x="645964" y="919055"/>
                </a:lnTo>
                <a:lnTo>
                  <a:pt x="745747" y="861286"/>
                </a:lnTo>
                <a:lnTo>
                  <a:pt x="703733" y="793013"/>
                </a:lnTo>
                <a:cubicBezTo>
                  <a:pt x="729992" y="777258"/>
                  <a:pt x="750999" y="756251"/>
                  <a:pt x="772006" y="729992"/>
                </a:cubicBezTo>
                <a:lnTo>
                  <a:pt x="845530" y="772006"/>
                </a:lnTo>
                <a:lnTo>
                  <a:pt x="903299" y="672223"/>
                </a:lnTo>
                <a:lnTo>
                  <a:pt x="835027" y="630209"/>
                </a:lnTo>
                <a:cubicBezTo>
                  <a:pt x="845530" y="603950"/>
                  <a:pt x="856034" y="572440"/>
                  <a:pt x="861286" y="546181"/>
                </a:cubicBezTo>
                <a:lnTo>
                  <a:pt x="945313" y="546181"/>
                </a:lnTo>
                <a:close/>
                <a:moveTo>
                  <a:pt x="714237" y="304601"/>
                </a:moveTo>
                <a:lnTo>
                  <a:pt x="588195" y="378125"/>
                </a:lnTo>
                <a:cubicBezTo>
                  <a:pt x="588195" y="372874"/>
                  <a:pt x="582943" y="372874"/>
                  <a:pt x="577691" y="367622"/>
                </a:cubicBezTo>
                <a:cubicBezTo>
                  <a:pt x="561936" y="351867"/>
                  <a:pt x="540929" y="336111"/>
                  <a:pt x="519922" y="330860"/>
                </a:cubicBezTo>
                <a:lnTo>
                  <a:pt x="519922" y="183811"/>
                </a:lnTo>
                <a:cubicBezTo>
                  <a:pt x="598699" y="194314"/>
                  <a:pt x="666971" y="241580"/>
                  <a:pt x="714237" y="304601"/>
                </a:cubicBezTo>
                <a:close/>
                <a:moveTo>
                  <a:pt x="472657" y="540929"/>
                </a:moveTo>
                <a:cubicBezTo>
                  <a:pt x="435894" y="540929"/>
                  <a:pt x="404384" y="509419"/>
                  <a:pt x="404384" y="472657"/>
                </a:cubicBezTo>
                <a:cubicBezTo>
                  <a:pt x="404384" y="435895"/>
                  <a:pt x="435894" y="404384"/>
                  <a:pt x="472657" y="404384"/>
                </a:cubicBezTo>
                <a:cubicBezTo>
                  <a:pt x="509419" y="404384"/>
                  <a:pt x="540929" y="435895"/>
                  <a:pt x="540929" y="472657"/>
                </a:cubicBezTo>
                <a:cubicBezTo>
                  <a:pt x="540929" y="509419"/>
                  <a:pt x="509419" y="540929"/>
                  <a:pt x="472657" y="540929"/>
                </a:cubicBezTo>
                <a:close/>
                <a:moveTo>
                  <a:pt x="441146" y="183811"/>
                </a:moveTo>
                <a:lnTo>
                  <a:pt x="441146" y="330860"/>
                </a:lnTo>
                <a:cubicBezTo>
                  <a:pt x="414888" y="336111"/>
                  <a:pt x="388629" y="351867"/>
                  <a:pt x="367622" y="372874"/>
                </a:cubicBezTo>
                <a:cubicBezTo>
                  <a:pt x="362370" y="378125"/>
                  <a:pt x="362370" y="378125"/>
                  <a:pt x="362370" y="383377"/>
                </a:cubicBezTo>
                <a:lnTo>
                  <a:pt x="236328" y="309853"/>
                </a:lnTo>
                <a:cubicBezTo>
                  <a:pt x="283594" y="236328"/>
                  <a:pt x="357118" y="189063"/>
                  <a:pt x="441146" y="183811"/>
                </a:cubicBezTo>
                <a:close/>
                <a:moveTo>
                  <a:pt x="199566" y="372874"/>
                </a:moveTo>
                <a:lnTo>
                  <a:pt x="330860" y="446398"/>
                </a:lnTo>
                <a:cubicBezTo>
                  <a:pt x="330860" y="456901"/>
                  <a:pt x="330860" y="462153"/>
                  <a:pt x="330860" y="472657"/>
                </a:cubicBezTo>
                <a:cubicBezTo>
                  <a:pt x="330860" y="488412"/>
                  <a:pt x="330860" y="504167"/>
                  <a:pt x="336111" y="519922"/>
                </a:cubicBezTo>
                <a:lnTo>
                  <a:pt x="210070" y="593447"/>
                </a:lnTo>
                <a:cubicBezTo>
                  <a:pt x="189063" y="556685"/>
                  <a:pt x="178559" y="514671"/>
                  <a:pt x="178559" y="472657"/>
                </a:cubicBezTo>
                <a:cubicBezTo>
                  <a:pt x="178559" y="435895"/>
                  <a:pt x="183811" y="404384"/>
                  <a:pt x="199566" y="372874"/>
                </a:cubicBezTo>
                <a:close/>
                <a:moveTo>
                  <a:pt x="246832" y="661719"/>
                </a:moveTo>
                <a:lnTo>
                  <a:pt x="378125" y="588195"/>
                </a:lnTo>
                <a:cubicBezTo>
                  <a:pt x="393881" y="603950"/>
                  <a:pt x="414888" y="614454"/>
                  <a:pt x="435894" y="619706"/>
                </a:cubicBezTo>
                <a:lnTo>
                  <a:pt x="435894" y="766754"/>
                </a:lnTo>
                <a:cubicBezTo>
                  <a:pt x="357118" y="756251"/>
                  <a:pt x="294098" y="714237"/>
                  <a:pt x="246832" y="661719"/>
                </a:cubicBezTo>
                <a:close/>
                <a:moveTo>
                  <a:pt x="509419" y="766754"/>
                </a:moveTo>
                <a:lnTo>
                  <a:pt x="509419" y="619706"/>
                </a:lnTo>
                <a:cubicBezTo>
                  <a:pt x="530426" y="614454"/>
                  <a:pt x="551433" y="603950"/>
                  <a:pt x="567188" y="588195"/>
                </a:cubicBezTo>
                <a:lnTo>
                  <a:pt x="698482" y="661719"/>
                </a:lnTo>
                <a:cubicBezTo>
                  <a:pt x="651216" y="714237"/>
                  <a:pt x="588195" y="756251"/>
                  <a:pt x="509419" y="766754"/>
                </a:cubicBezTo>
                <a:close/>
                <a:moveTo>
                  <a:pt x="740496" y="593447"/>
                </a:moveTo>
                <a:lnTo>
                  <a:pt x="614454" y="519922"/>
                </a:lnTo>
                <a:cubicBezTo>
                  <a:pt x="619706" y="504167"/>
                  <a:pt x="624957" y="488412"/>
                  <a:pt x="624957" y="472657"/>
                </a:cubicBezTo>
                <a:cubicBezTo>
                  <a:pt x="624957" y="462153"/>
                  <a:pt x="624957" y="456901"/>
                  <a:pt x="624957" y="446398"/>
                </a:cubicBezTo>
                <a:lnTo>
                  <a:pt x="756251" y="372874"/>
                </a:lnTo>
                <a:cubicBezTo>
                  <a:pt x="766754" y="404384"/>
                  <a:pt x="772006" y="435895"/>
                  <a:pt x="772006" y="472657"/>
                </a:cubicBezTo>
                <a:cubicBezTo>
                  <a:pt x="766754" y="514671"/>
                  <a:pt x="756251" y="556685"/>
                  <a:pt x="740496" y="59344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927" name="Google Shape;1927;p102"/>
          <p:cNvGrpSpPr/>
          <p:nvPr/>
        </p:nvGrpSpPr>
        <p:grpSpPr>
          <a:xfrm>
            <a:off x="6815303" y="1364047"/>
            <a:ext cx="613401" cy="1079438"/>
            <a:chOff x="5761464" y="1073170"/>
            <a:chExt cx="613401" cy="1079438"/>
          </a:xfrm>
        </p:grpSpPr>
        <p:sp>
          <p:nvSpPr>
            <p:cNvPr id="1928" name="Google Shape;1928;p102"/>
            <p:cNvSpPr/>
            <p:nvPr/>
          </p:nvSpPr>
          <p:spPr>
            <a:xfrm>
              <a:off x="5778712" y="1864730"/>
              <a:ext cx="74743" cy="103893"/>
            </a:xfrm>
            <a:custGeom>
              <a:avLst/>
              <a:gdLst/>
              <a:ahLst/>
              <a:cxnLst/>
              <a:rect l="l" t="t" r="r" b="b"/>
              <a:pathLst>
                <a:path w="74743" h="103893" extrusionOk="0">
                  <a:moveTo>
                    <a:pt x="74744" y="69396"/>
                  </a:moveTo>
                  <a:cubicBezTo>
                    <a:pt x="74744" y="52148"/>
                    <a:pt x="40247" y="17651"/>
                    <a:pt x="40247" y="402"/>
                  </a:cubicBezTo>
                  <a:cubicBezTo>
                    <a:pt x="40247" y="-5347"/>
                    <a:pt x="0" y="52148"/>
                    <a:pt x="0" y="69396"/>
                  </a:cubicBezTo>
                  <a:cubicBezTo>
                    <a:pt x="0" y="86645"/>
                    <a:pt x="17249" y="103894"/>
                    <a:pt x="34497" y="103894"/>
                  </a:cubicBezTo>
                  <a:cubicBezTo>
                    <a:pt x="57495" y="103894"/>
                    <a:pt x="74744" y="86645"/>
                    <a:pt x="74744" y="6939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29" name="Google Shape;1929;p102"/>
            <p:cNvSpPr/>
            <p:nvPr/>
          </p:nvSpPr>
          <p:spPr>
            <a:xfrm>
              <a:off x="5836207" y="2008870"/>
              <a:ext cx="57495" cy="80493"/>
            </a:xfrm>
            <a:custGeom>
              <a:avLst/>
              <a:gdLst/>
              <a:ahLst/>
              <a:cxnLst/>
              <a:rect l="l" t="t" r="r" b="b"/>
              <a:pathLst>
                <a:path w="57495" h="80493" extrusionOk="0">
                  <a:moveTo>
                    <a:pt x="0" y="51746"/>
                  </a:moveTo>
                  <a:cubicBezTo>
                    <a:pt x="0" y="68994"/>
                    <a:pt x="11499" y="80493"/>
                    <a:pt x="28748" y="80493"/>
                  </a:cubicBezTo>
                  <a:cubicBezTo>
                    <a:pt x="45996" y="80493"/>
                    <a:pt x="57495" y="68994"/>
                    <a:pt x="57495" y="51746"/>
                  </a:cubicBezTo>
                  <a:cubicBezTo>
                    <a:pt x="57495" y="34497"/>
                    <a:pt x="34497" y="11499"/>
                    <a:pt x="34497" y="0"/>
                  </a:cubicBezTo>
                  <a:cubicBezTo>
                    <a:pt x="28748" y="0"/>
                    <a:pt x="0" y="40247"/>
                    <a:pt x="0" y="517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30" name="Google Shape;1930;p102"/>
            <p:cNvSpPr/>
            <p:nvPr/>
          </p:nvSpPr>
          <p:spPr>
            <a:xfrm>
              <a:off x="5761464" y="2083614"/>
              <a:ext cx="45995" cy="68994"/>
            </a:xfrm>
            <a:custGeom>
              <a:avLst/>
              <a:gdLst/>
              <a:ahLst/>
              <a:cxnLst/>
              <a:rect l="l" t="t" r="r" b="b"/>
              <a:pathLst>
                <a:path w="45995" h="68994" extrusionOk="0">
                  <a:moveTo>
                    <a:pt x="0" y="45996"/>
                  </a:moveTo>
                  <a:cubicBezTo>
                    <a:pt x="0" y="57495"/>
                    <a:pt x="11499" y="68994"/>
                    <a:pt x="22998" y="68994"/>
                  </a:cubicBezTo>
                  <a:cubicBezTo>
                    <a:pt x="34497" y="68994"/>
                    <a:pt x="45996" y="57495"/>
                    <a:pt x="45996" y="45996"/>
                  </a:cubicBezTo>
                  <a:cubicBezTo>
                    <a:pt x="45996" y="34497"/>
                    <a:pt x="22998" y="11499"/>
                    <a:pt x="22998" y="0"/>
                  </a:cubicBezTo>
                  <a:cubicBezTo>
                    <a:pt x="28748" y="0"/>
                    <a:pt x="0" y="34497"/>
                    <a:pt x="0" y="4599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31" name="Google Shape;1931;p102"/>
            <p:cNvSpPr/>
            <p:nvPr/>
          </p:nvSpPr>
          <p:spPr>
            <a:xfrm>
              <a:off x="5813210" y="1073170"/>
              <a:ext cx="561655" cy="774713"/>
            </a:xfrm>
            <a:custGeom>
              <a:avLst/>
              <a:gdLst/>
              <a:ahLst/>
              <a:cxnLst/>
              <a:rect l="l" t="t" r="r" b="b"/>
              <a:pathLst>
                <a:path w="561655" h="774713" extrusionOk="0">
                  <a:moveTo>
                    <a:pt x="534704" y="10029"/>
                  </a:moveTo>
                  <a:cubicBezTo>
                    <a:pt x="505957" y="-7219"/>
                    <a:pt x="471460" y="-1470"/>
                    <a:pt x="454211" y="21528"/>
                  </a:cubicBezTo>
                  <a:lnTo>
                    <a:pt x="379468" y="125019"/>
                  </a:lnTo>
                  <a:cubicBezTo>
                    <a:pt x="367968" y="136518"/>
                    <a:pt x="367968" y="153767"/>
                    <a:pt x="367968" y="165266"/>
                  </a:cubicBezTo>
                  <a:lnTo>
                    <a:pt x="350720" y="153767"/>
                  </a:lnTo>
                  <a:lnTo>
                    <a:pt x="339221" y="171015"/>
                  </a:lnTo>
                  <a:lnTo>
                    <a:pt x="356470" y="182514"/>
                  </a:lnTo>
                  <a:lnTo>
                    <a:pt x="51745" y="630976"/>
                  </a:lnTo>
                  <a:cubicBezTo>
                    <a:pt x="51745" y="648225"/>
                    <a:pt x="0" y="734467"/>
                    <a:pt x="0" y="763215"/>
                  </a:cubicBezTo>
                  <a:lnTo>
                    <a:pt x="11499" y="774714"/>
                  </a:lnTo>
                  <a:cubicBezTo>
                    <a:pt x="40246" y="763215"/>
                    <a:pt x="97742" y="694221"/>
                    <a:pt x="114990" y="682722"/>
                  </a:cubicBezTo>
                  <a:lnTo>
                    <a:pt x="425463" y="240009"/>
                  </a:lnTo>
                  <a:lnTo>
                    <a:pt x="442712" y="251508"/>
                  </a:lnTo>
                  <a:lnTo>
                    <a:pt x="454211" y="234260"/>
                  </a:lnTo>
                  <a:lnTo>
                    <a:pt x="442712" y="217011"/>
                  </a:lnTo>
                  <a:cubicBezTo>
                    <a:pt x="454211" y="211262"/>
                    <a:pt x="471460" y="205512"/>
                    <a:pt x="477209" y="194013"/>
                  </a:cubicBezTo>
                  <a:lnTo>
                    <a:pt x="551953" y="90522"/>
                  </a:lnTo>
                  <a:cubicBezTo>
                    <a:pt x="569201" y="67524"/>
                    <a:pt x="563452" y="33027"/>
                    <a:pt x="534704" y="10029"/>
                  </a:cubicBezTo>
                  <a:close/>
                  <a:moveTo>
                    <a:pt x="275976" y="435493"/>
                  </a:moveTo>
                  <a:lnTo>
                    <a:pt x="183984" y="458491"/>
                  </a:lnTo>
                  <a:lnTo>
                    <a:pt x="373718" y="199763"/>
                  </a:lnTo>
                  <a:lnTo>
                    <a:pt x="419714" y="234260"/>
                  </a:lnTo>
                  <a:lnTo>
                    <a:pt x="275976" y="435493"/>
                  </a:lnTo>
                  <a:close/>
                </a:path>
              </a:pathLst>
            </a:custGeom>
            <a:solidFill>
              <a:schemeClr val="accent2"/>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932" name="Google Shape;1932;p102"/>
          <p:cNvGrpSpPr/>
          <p:nvPr/>
        </p:nvGrpSpPr>
        <p:grpSpPr>
          <a:xfrm>
            <a:off x="10213059" y="4202411"/>
            <a:ext cx="592346" cy="1410640"/>
            <a:chOff x="5548732" y="2198604"/>
            <a:chExt cx="557702" cy="1328137"/>
          </a:xfrm>
        </p:grpSpPr>
        <p:sp>
          <p:nvSpPr>
            <p:cNvPr id="1933" name="Google Shape;1933;p102"/>
            <p:cNvSpPr/>
            <p:nvPr/>
          </p:nvSpPr>
          <p:spPr>
            <a:xfrm>
              <a:off x="5646474" y="3423250"/>
              <a:ext cx="356469" cy="34496"/>
            </a:xfrm>
            <a:custGeom>
              <a:avLst/>
              <a:gdLst/>
              <a:ahLst/>
              <a:cxnLst/>
              <a:rect l="l" t="t" r="r" b="b"/>
              <a:pathLst>
                <a:path w="356469" h="34496" extrusionOk="0">
                  <a:moveTo>
                    <a:pt x="0" y="17248"/>
                  </a:moveTo>
                  <a:cubicBezTo>
                    <a:pt x="0" y="28748"/>
                    <a:pt x="11499" y="34497"/>
                    <a:pt x="17248" y="34497"/>
                  </a:cubicBezTo>
                  <a:lnTo>
                    <a:pt x="339221" y="34497"/>
                  </a:lnTo>
                  <a:cubicBezTo>
                    <a:pt x="350720" y="34497"/>
                    <a:pt x="356470" y="22998"/>
                    <a:pt x="356470" y="17248"/>
                  </a:cubicBezTo>
                  <a:cubicBezTo>
                    <a:pt x="356470" y="5749"/>
                    <a:pt x="344971" y="0"/>
                    <a:pt x="339221" y="0"/>
                  </a:cubicBezTo>
                  <a:lnTo>
                    <a:pt x="17248" y="0"/>
                  </a:lnTo>
                  <a:cubicBezTo>
                    <a:pt x="11499" y="0"/>
                    <a:pt x="0" y="5749"/>
                    <a:pt x="0" y="1724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34" name="Google Shape;1934;p102"/>
            <p:cNvSpPr/>
            <p:nvPr/>
          </p:nvSpPr>
          <p:spPr>
            <a:xfrm>
              <a:off x="5548732" y="3469246"/>
              <a:ext cx="557702" cy="57495"/>
            </a:xfrm>
            <a:custGeom>
              <a:avLst/>
              <a:gdLst/>
              <a:ahLst/>
              <a:cxnLst/>
              <a:rect l="l" t="t" r="r" b="b"/>
              <a:pathLst>
                <a:path w="557702" h="57495" extrusionOk="0">
                  <a:moveTo>
                    <a:pt x="528955" y="0"/>
                  </a:moveTo>
                  <a:lnTo>
                    <a:pt x="28748" y="0"/>
                  </a:lnTo>
                  <a:cubicBezTo>
                    <a:pt x="11499" y="0"/>
                    <a:pt x="0" y="11499"/>
                    <a:pt x="0" y="28748"/>
                  </a:cubicBezTo>
                  <a:cubicBezTo>
                    <a:pt x="0" y="45996"/>
                    <a:pt x="11499" y="57495"/>
                    <a:pt x="28748" y="57495"/>
                  </a:cubicBezTo>
                  <a:lnTo>
                    <a:pt x="528955" y="57495"/>
                  </a:lnTo>
                  <a:cubicBezTo>
                    <a:pt x="546204" y="57495"/>
                    <a:pt x="557703" y="45996"/>
                    <a:pt x="557703" y="28748"/>
                  </a:cubicBezTo>
                  <a:cubicBezTo>
                    <a:pt x="557703" y="17248"/>
                    <a:pt x="546204" y="0"/>
                    <a:pt x="528955"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935" name="Google Shape;1935;p102"/>
            <p:cNvSpPr/>
            <p:nvPr/>
          </p:nvSpPr>
          <p:spPr>
            <a:xfrm>
              <a:off x="5649842" y="2198604"/>
              <a:ext cx="341602" cy="1213146"/>
            </a:xfrm>
            <a:custGeom>
              <a:avLst/>
              <a:gdLst/>
              <a:ahLst/>
              <a:cxnLst/>
              <a:rect l="l" t="t" r="r" b="b"/>
              <a:pathLst>
                <a:path w="341602" h="1213146" extrusionOk="0">
                  <a:moveTo>
                    <a:pt x="8131" y="34497"/>
                  </a:moveTo>
                  <a:lnTo>
                    <a:pt x="48378" y="91992"/>
                  </a:lnTo>
                  <a:lnTo>
                    <a:pt x="48378" y="1213147"/>
                  </a:lnTo>
                  <a:lnTo>
                    <a:pt x="312855" y="1213147"/>
                  </a:lnTo>
                  <a:lnTo>
                    <a:pt x="312855" y="34497"/>
                  </a:lnTo>
                  <a:lnTo>
                    <a:pt x="330103" y="34497"/>
                  </a:lnTo>
                  <a:cubicBezTo>
                    <a:pt x="335853" y="34497"/>
                    <a:pt x="341603" y="28748"/>
                    <a:pt x="341603" y="17248"/>
                  </a:cubicBezTo>
                  <a:cubicBezTo>
                    <a:pt x="341603" y="5750"/>
                    <a:pt x="335853" y="0"/>
                    <a:pt x="330103" y="0"/>
                  </a:cubicBezTo>
                  <a:lnTo>
                    <a:pt x="13880" y="0"/>
                  </a:lnTo>
                  <a:cubicBezTo>
                    <a:pt x="8131" y="0"/>
                    <a:pt x="2381" y="5750"/>
                    <a:pt x="2381" y="17248"/>
                  </a:cubicBezTo>
                  <a:cubicBezTo>
                    <a:pt x="-3368" y="28748"/>
                    <a:pt x="2381" y="34497"/>
                    <a:pt x="8131" y="34497"/>
                  </a:cubicBezTo>
                  <a:close/>
                  <a:moveTo>
                    <a:pt x="65626" y="34497"/>
                  </a:moveTo>
                  <a:lnTo>
                    <a:pt x="289857" y="34497"/>
                  </a:lnTo>
                  <a:lnTo>
                    <a:pt x="289857" y="638196"/>
                  </a:lnTo>
                  <a:lnTo>
                    <a:pt x="65626" y="638196"/>
                  </a:lnTo>
                  <a:lnTo>
                    <a:pt x="65626" y="34497"/>
                  </a:lnTo>
                  <a:close/>
                </a:path>
              </a:pathLst>
            </a:custGeom>
            <a:solidFill>
              <a:schemeClr val="accent4"/>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779"/>
                                        </p:tgtEl>
                                        <p:attrNameLst>
                                          <p:attrName>style.visibility</p:attrName>
                                        </p:attrNameLst>
                                      </p:cBhvr>
                                      <p:to>
                                        <p:strVal val="visible"/>
                                      </p:to>
                                    </p:set>
                                    <p:animEffect transition="in" filter="fade">
                                      <p:cBhvr>
                                        <p:cTn id="7" dur="500"/>
                                        <p:tgtEl>
                                          <p:spTgt spid="1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939"/>
        <p:cNvGrpSpPr/>
        <p:nvPr/>
      </p:nvGrpSpPr>
      <p:grpSpPr>
        <a:xfrm>
          <a:off x="0" y="0"/>
          <a:ext cx="0" cy="0"/>
          <a:chOff x="0" y="0"/>
          <a:chExt cx="0" cy="0"/>
        </a:xfrm>
      </p:grpSpPr>
      <p:sp>
        <p:nvSpPr>
          <p:cNvPr id="1940" name="Google Shape;1940;p103"/>
          <p:cNvSpPr/>
          <p:nvPr/>
        </p:nvSpPr>
        <p:spPr>
          <a:xfrm>
            <a:off x="190011" y="150456"/>
            <a:ext cx="2126520" cy="1273019"/>
          </a:xfrm>
          <a:custGeom>
            <a:avLst/>
            <a:gdLst/>
            <a:ahLst/>
            <a:cxnLst/>
            <a:rect l="l" t="t" r="r" b="b"/>
            <a:pathLst>
              <a:path w="2126519" h="1273018" extrusionOk="0">
                <a:moveTo>
                  <a:pt x="1946676" y="241521"/>
                </a:moveTo>
                <a:cubicBezTo>
                  <a:pt x="886309" y="-377629"/>
                  <a:pt x="135517" y="389076"/>
                  <a:pt x="135517" y="389076"/>
                </a:cubicBezTo>
                <a:cubicBezTo>
                  <a:pt x="-117640" y="604621"/>
                  <a:pt x="11109" y="734816"/>
                  <a:pt x="297538" y="797020"/>
                </a:cubicBezTo>
                <a:cubicBezTo>
                  <a:pt x="456665" y="1255596"/>
                  <a:pt x="795173" y="1283082"/>
                  <a:pt x="795173" y="1283082"/>
                </a:cubicBezTo>
                <a:cubicBezTo>
                  <a:pt x="604220" y="1189052"/>
                  <a:pt x="562268" y="943128"/>
                  <a:pt x="553588" y="831739"/>
                </a:cubicBezTo>
                <a:cubicBezTo>
                  <a:pt x="1341992" y="892497"/>
                  <a:pt x="2623690" y="636446"/>
                  <a:pt x="1946676" y="241521"/>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1" name="Google Shape;1941;p103"/>
          <p:cNvSpPr/>
          <p:nvPr/>
        </p:nvSpPr>
        <p:spPr>
          <a:xfrm>
            <a:off x="289900" y="1511808"/>
            <a:ext cx="1987027" cy="1505323"/>
          </a:xfrm>
          <a:custGeom>
            <a:avLst/>
            <a:gdLst/>
            <a:ahLst/>
            <a:cxnLst/>
            <a:rect l="l" t="t" r="r" b="b"/>
            <a:pathLst>
              <a:path w="1987026" h="1505322" extrusionOk="0">
                <a:moveTo>
                  <a:pt x="1005556" y="0"/>
                </a:moveTo>
                <a:cubicBezTo>
                  <a:pt x="451597" y="0"/>
                  <a:pt x="0" y="310096"/>
                  <a:pt x="0" y="692448"/>
                </a:cubicBezTo>
                <a:cubicBezTo>
                  <a:pt x="0" y="713523"/>
                  <a:pt x="3011" y="734597"/>
                  <a:pt x="3011" y="755672"/>
                </a:cubicBezTo>
                <a:cubicBezTo>
                  <a:pt x="12043" y="839970"/>
                  <a:pt x="75266" y="1228343"/>
                  <a:pt x="620193" y="1526397"/>
                </a:cubicBezTo>
                <a:cubicBezTo>
                  <a:pt x="620193" y="1526397"/>
                  <a:pt x="550948" y="1421025"/>
                  <a:pt x="523852" y="1300599"/>
                </a:cubicBezTo>
                <a:cubicBezTo>
                  <a:pt x="668364" y="1354790"/>
                  <a:pt x="833949" y="1384897"/>
                  <a:pt x="1005556" y="1384897"/>
                </a:cubicBezTo>
                <a:cubicBezTo>
                  <a:pt x="1559515" y="1384897"/>
                  <a:pt x="2011112" y="1074800"/>
                  <a:pt x="2011112" y="692448"/>
                </a:cubicBezTo>
                <a:cubicBezTo>
                  <a:pt x="2011112" y="310096"/>
                  <a:pt x="1559515" y="0"/>
                  <a:pt x="1005556"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2" name="Google Shape;1942;p103"/>
          <p:cNvSpPr/>
          <p:nvPr/>
        </p:nvSpPr>
        <p:spPr>
          <a:xfrm>
            <a:off x="169887" y="3220548"/>
            <a:ext cx="2809092" cy="1665779"/>
          </a:xfrm>
          <a:custGeom>
            <a:avLst/>
            <a:gdLst/>
            <a:ahLst/>
            <a:cxnLst/>
            <a:rect l="l" t="t" r="r" b="b"/>
            <a:pathLst>
              <a:path w="3166365" h="1899819" extrusionOk="0">
                <a:moveTo>
                  <a:pt x="2839174" y="0"/>
                </a:moveTo>
                <a:lnTo>
                  <a:pt x="337746" y="0"/>
                </a:lnTo>
                <a:cubicBezTo>
                  <a:pt x="151282" y="0"/>
                  <a:pt x="0" y="151282"/>
                  <a:pt x="0" y="337746"/>
                </a:cubicBezTo>
                <a:lnTo>
                  <a:pt x="0" y="1016755"/>
                </a:lnTo>
                <a:cubicBezTo>
                  <a:pt x="0" y="1203219"/>
                  <a:pt x="151282" y="1354501"/>
                  <a:pt x="337746" y="1354501"/>
                </a:cubicBezTo>
                <a:lnTo>
                  <a:pt x="436255" y="1354501"/>
                </a:lnTo>
                <a:cubicBezTo>
                  <a:pt x="481991" y="1519855"/>
                  <a:pt x="615682" y="1787237"/>
                  <a:pt x="992128" y="1927965"/>
                </a:cubicBezTo>
                <a:cubicBezTo>
                  <a:pt x="992128" y="1927965"/>
                  <a:pt x="763446" y="1713356"/>
                  <a:pt x="738819" y="1354501"/>
                </a:cubicBezTo>
                <a:lnTo>
                  <a:pt x="2839174" y="1354501"/>
                </a:lnTo>
                <a:cubicBezTo>
                  <a:pt x="3025638" y="1354501"/>
                  <a:pt x="3176920" y="1203219"/>
                  <a:pt x="3176920" y="1016755"/>
                </a:cubicBezTo>
                <a:lnTo>
                  <a:pt x="3176920" y="337746"/>
                </a:lnTo>
                <a:cubicBezTo>
                  <a:pt x="3176920" y="151282"/>
                  <a:pt x="3025638" y="0"/>
                  <a:pt x="2839174"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3" name="Google Shape;1943;p103"/>
          <p:cNvSpPr/>
          <p:nvPr/>
        </p:nvSpPr>
        <p:spPr>
          <a:xfrm>
            <a:off x="5350727" y="4557179"/>
            <a:ext cx="2809091" cy="2024198"/>
          </a:xfrm>
          <a:custGeom>
            <a:avLst/>
            <a:gdLst/>
            <a:ahLst/>
            <a:cxnLst/>
            <a:rect l="l" t="t" r="r" b="b"/>
            <a:pathLst>
              <a:path w="2809090" h="2024198" extrusionOk="0">
                <a:moveTo>
                  <a:pt x="2570595" y="291295"/>
                </a:moveTo>
                <a:cubicBezTo>
                  <a:pt x="1170180" y="-454354"/>
                  <a:pt x="178736" y="466863"/>
                  <a:pt x="178736" y="466863"/>
                </a:cubicBezTo>
                <a:cubicBezTo>
                  <a:pt x="-531798" y="1018354"/>
                  <a:pt x="1037988" y="1107170"/>
                  <a:pt x="2050087" y="925406"/>
                </a:cubicBezTo>
                <a:lnTo>
                  <a:pt x="2223589" y="1220773"/>
                </a:lnTo>
                <a:lnTo>
                  <a:pt x="1988122" y="1260018"/>
                </a:lnTo>
                <a:lnTo>
                  <a:pt x="2580922" y="2024256"/>
                </a:lnTo>
                <a:lnTo>
                  <a:pt x="2202934" y="1342638"/>
                </a:lnTo>
                <a:lnTo>
                  <a:pt x="2459057" y="1324049"/>
                </a:lnTo>
                <a:lnTo>
                  <a:pt x="2186410" y="898554"/>
                </a:lnTo>
                <a:cubicBezTo>
                  <a:pt x="2752360" y="776689"/>
                  <a:pt x="3076644" y="559811"/>
                  <a:pt x="2570595" y="291295"/>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4" name="Google Shape;1944;p103"/>
          <p:cNvSpPr/>
          <p:nvPr/>
        </p:nvSpPr>
        <p:spPr>
          <a:xfrm>
            <a:off x="190011" y="5089745"/>
            <a:ext cx="1849331" cy="1570187"/>
          </a:xfrm>
          <a:custGeom>
            <a:avLst/>
            <a:gdLst/>
            <a:ahLst/>
            <a:cxnLst/>
            <a:rect l="l" t="t" r="r" b="b"/>
            <a:pathLst>
              <a:path w="2145277" h="1821461" extrusionOk="0">
                <a:moveTo>
                  <a:pt x="1619077" y="0"/>
                </a:moveTo>
                <a:lnTo>
                  <a:pt x="530248" y="0"/>
                </a:lnTo>
                <a:cubicBezTo>
                  <a:pt x="238814" y="0"/>
                  <a:pt x="0" y="238814"/>
                  <a:pt x="0" y="530248"/>
                </a:cubicBezTo>
                <a:lnTo>
                  <a:pt x="0" y="736680"/>
                </a:lnTo>
                <a:cubicBezTo>
                  <a:pt x="0" y="1032162"/>
                  <a:pt x="238814" y="1268952"/>
                  <a:pt x="530248" y="1268952"/>
                </a:cubicBezTo>
                <a:lnTo>
                  <a:pt x="1299309" y="1268952"/>
                </a:lnTo>
                <a:lnTo>
                  <a:pt x="939065" y="1833605"/>
                </a:lnTo>
                <a:lnTo>
                  <a:pt x="1817414" y="1230499"/>
                </a:lnTo>
                <a:cubicBezTo>
                  <a:pt x="2011703" y="1151569"/>
                  <a:pt x="2149325" y="961327"/>
                  <a:pt x="2149325" y="738704"/>
                </a:cubicBezTo>
                <a:lnTo>
                  <a:pt x="2149325" y="530248"/>
                </a:lnTo>
                <a:cubicBezTo>
                  <a:pt x="2151349" y="238814"/>
                  <a:pt x="1912535" y="0"/>
                  <a:pt x="1619077"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5" name="Google Shape;1945;p103"/>
          <p:cNvSpPr/>
          <p:nvPr/>
        </p:nvSpPr>
        <p:spPr>
          <a:xfrm>
            <a:off x="9576886" y="2415596"/>
            <a:ext cx="2325214" cy="2092692"/>
          </a:xfrm>
          <a:custGeom>
            <a:avLst/>
            <a:gdLst/>
            <a:ahLst/>
            <a:cxnLst/>
            <a:rect l="l" t="t" r="r" b="b"/>
            <a:pathLst>
              <a:path w="2325214" h="2092692" extrusionOk="0">
                <a:moveTo>
                  <a:pt x="1958993" y="608431"/>
                </a:moveTo>
                <a:cubicBezTo>
                  <a:pt x="1941554" y="563864"/>
                  <a:pt x="1910551" y="546425"/>
                  <a:pt x="1885361" y="534799"/>
                </a:cubicBezTo>
                <a:lnTo>
                  <a:pt x="73632" y="0"/>
                </a:lnTo>
                <a:cubicBezTo>
                  <a:pt x="32941" y="0"/>
                  <a:pt x="0" y="32941"/>
                  <a:pt x="0" y="73632"/>
                </a:cubicBezTo>
                <a:lnTo>
                  <a:pt x="114323" y="1585021"/>
                </a:lnTo>
                <a:cubicBezTo>
                  <a:pt x="114323" y="1625712"/>
                  <a:pt x="147264" y="1658652"/>
                  <a:pt x="187955" y="1658652"/>
                </a:cubicBezTo>
                <a:lnTo>
                  <a:pt x="364284" y="1658652"/>
                </a:lnTo>
                <a:cubicBezTo>
                  <a:pt x="581304" y="2011310"/>
                  <a:pt x="980465" y="2102381"/>
                  <a:pt x="980465" y="2102381"/>
                </a:cubicBezTo>
                <a:cubicBezTo>
                  <a:pt x="709190" y="1970619"/>
                  <a:pt x="618119" y="1780726"/>
                  <a:pt x="589054" y="1658652"/>
                </a:cubicBezTo>
                <a:lnTo>
                  <a:pt x="2251582" y="1658652"/>
                </a:lnTo>
                <a:cubicBezTo>
                  <a:pt x="2292274" y="1658652"/>
                  <a:pt x="2325214" y="1625712"/>
                  <a:pt x="2325214" y="1585021"/>
                </a:cubicBezTo>
                <a:lnTo>
                  <a:pt x="1958993" y="608431"/>
                </a:ln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6" name="Google Shape;1946;p103"/>
          <p:cNvSpPr/>
          <p:nvPr/>
        </p:nvSpPr>
        <p:spPr>
          <a:xfrm>
            <a:off x="2565511" y="203598"/>
            <a:ext cx="1490884" cy="3233243"/>
          </a:xfrm>
          <a:custGeom>
            <a:avLst/>
            <a:gdLst/>
            <a:ahLst/>
            <a:cxnLst/>
            <a:rect l="l" t="t" r="r" b="b"/>
            <a:pathLst>
              <a:path w="1490884" h="3233242" extrusionOk="0">
                <a:moveTo>
                  <a:pt x="871179" y="0"/>
                </a:moveTo>
                <a:lnTo>
                  <a:pt x="626890" y="0"/>
                </a:lnTo>
                <a:cubicBezTo>
                  <a:pt x="280214" y="0"/>
                  <a:pt x="0" y="280214"/>
                  <a:pt x="0" y="626890"/>
                </a:cubicBezTo>
                <a:lnTo>
                  <a:pt x="0" y="1911206"/>
                </a:lnTo>
                <a:cubicBezTo>
                  <a:pt x="0" y="2207586"/>
                  <a:pt x="204772" y="2455468"/>
                  <a:pt x="479598" y="2520133"/>
                </a:cubicBezTo>
                <a:lnTo>
                  <a:pt x="1081340" y="3244020"/>
                </a:lnTo>
                <a:lnTo>
                  <a:pt x="855013" y="2536299"/>
                </a:lnTo>
                <a:lnTo>
                  <a:pt x="871179" y="2536299"/>
                </a:lnTo>
                <a:cubicBezTo>
                  <a:pt x="1217855" y="2536299"/>
                  <a:pt x="1498069" y="2256085"/>
                  <a:pt x="1498069" y="1909409"/>
                </a:cubicBezTo>
                <a:lnTo>
                  <a:pt x="1498069" y="626890"/>
                </a:lnTo>
                <a:cubicBezTo>
                  <a:pt x="1498069" y="280214"/>
                  <a:pt x="1217855" y="0"/>
                  <a:pt x="871179"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7" name="Google Shape;1947;p103"/>
          <p:cNvSpPr/>
          <p:nvPr/>
        </p:nvSpPr>
        <p:spPr>
          <a:xfrm>
            <a:off x="4298663" y="203598"/>
            <a:ext cx="2556478" cy="1718522"/>
          </a:xfrm>
          <a:custGeom>
            <a:avLst/>
            <a:gdLst/>
            <a:ahLst/>
            <a:cxnLst/>
            <a:rect l="l" t="t" r="r" b="b"/>
            <a:pathLst>
              <a:path w="2556478" h="1718522" extrusionOk="0">
                <a:moveTo>
                  <a:pt x="1930141" y="0"/>
                </a:moveTo>
                <a:lnTo>
                  <a:pt x="633439" y="0"/>
                </a:lnTo>
                <a:cubicBezTo>
                  <a:pt x="284053" y="0"/>
                  <a:pt x="0" y="183214"/>
                  <a:pt x="0" y="410457"/>
                </a:cubicBezTo>
                <a:lnTo>
                  <a:pt x="0" y="570947"/>
                </a:lnTo>
                <a:cubicBezTo>
                  <a:pt x="0" y="796769"/>
                  <a:pt x="284053" y="979984"/>
                  <a:pt x="633439" y="979984"/>
                </a:cubicBezTo>
                <a:lnTo>
                  <a:pt x="1377658" y="979984"/>
                </a:lnTo>
                <a:lnTo>
                  <a:pt x="806711" y="1728464"/>
                </a:lnTo>
                <a:lnTo>
                  <a:pt x="1915938" y="979984"/>
                </a:lnTo>
                <a:lnTo>
                  <a:pt x="1930141" y="979984"/>
                </a:lnTo>
                <a:cubicBezTo>
                  <a:pt x="2279527" y="979984"/>
                  <a:pt x="2563580" y="796769"/>
                  <a:pt x="2563580" y="569527"/>
                </a:cubicBezTo>
                <a:lnTo>
                  <a:pt x="2563580" y="410457"/>
                </a:lnTo>
                <a:cubicBezTo>
                  <a:pt x="2563580" y="183214"/>
                  <a:pt x="2279527" y="0"/>
                  <a:pt x="1930141"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8" name="Google Shape;1948;p103"/>
          <p:cNvSpPr/>
          <p:nvPr/>
        </p:nvSpPr>
        <p:spPr>
          <a:xfrm>
            <a:off x="3975290" y="2183630"/>
            <a:ext cx="2678449" cy="2417715"/>
          </a:xfrm>
          <a:custGeom>
            <a:avLst/>
            <a:gdLst/>
            <a:ahLst/>
            <a:cxnLst/>
            <a:rect l="l" t="t" r="r" b="b"/>
            <a:pathLst>
              <a:path w="2140987" h="1932572" extrusionOk="0">
                <a:moveTo>
                  <a:pt x="2146671" y="731346"/>
                </a:moveTo>
                <a:cubicBezTo>
                  <a:pt x="2146671" y="327779"/>
                  <a:pt x="1665423" y="0"/>
                  <a:pt x="1074283" y="0"/>
                </a:cubicBezTo>
                <a:cubicBezTo>
                  <a:pt x="481248" y="0"/>
                  <a:pt x="0" y="327779"/>
                  <a:pt x="0" y="731346"/>
                </a:cubicBezTo>
                <a:cubicBezTo>
                  <a:pt x="0" y="1134913"/>
                  <a:pt x="481248" y="1462692"/>
                  <a:pt x="1074283" y="1462692"/>
                </a:cubicBezTo>
                <a:cubicBezTo>
                  <a:pt x="1280803" y="1462692"/>
                  <a:pt x="1472165" y="1422904"/>
                  <a:pt x="1637003" y="1354695"/>
                </a:cubicBezTo>
                <a:cubicBezTo>
                  <a:pt x="1629424" y="1502480"/>
                  <a:pt x="1580162" y="1762051"/>
                  <a:pt x="1335749" y="1943940"/>
                </a:cubicBezTo>
                <a:cubicBezTo>
                  <a:pt x="1335749" y="1943940"/>
                  <a:pt x="1811313" y="1705211"/>
                  <a:pt x="1928783" y="1170911"/>
                </a:cubicBezTo>
                <a:cubicBezTo>
                  <a:pt x="2065200" y="1049652"/>
                  <a:pt x="2146671" y="896183"/>
                  <a:pt x="2146671" y="731346"/>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49" name="Google Shape;1949;p103"/>
          <p:cNvSpPr/>
          <p:nvPr/>
        </p:nvSpPr>
        <p:spPr>
          <a:xfrm>
            <a:off x="7178958" y="295170"/>
            <a:ext cx="2112024" cy="1788561"/>
          </a:xfrm>
          <a:custGeom>
            <a:avLst/>
            <a:gdLst/>
            <a:ahLst/>
            <a:cxnLst/>
            <a:rect l="l" t="t" r="r" b="b"/>
            <a:pathLst>
              <a:path w="2112023" h="1788561" extrusionOk="0">
                <a:moveTo>
                  <a:pt x="1598288" y="0"/>
                </a:moveTo>
                <a:lnTo>
                  <a:pt x="523249" y="0"/>
                </a:lnTo>
                <a:cubicBezTo>
                  <a:pt x="234035" y="0"/>
                  <a:pt x="0" y="234035"/>
                  <a:pt x="0" y="523249"/>
                </a:cubicBezTo>
                <a:lnTo>
                  <a:pt x="0" y="726841"/>
                </a:lnTo>
                <a:cubicBezTo>
                  <a:pt x="0" y="1016055"/>
                  <a:pt x="234035" y="1250090"/>
                  <a:pt x="523249" y="1250090"/>
                </a:cubicBezTo>
                <a:lnTo>
                  <a:pt x="1518374" y="1250090"/>
                </a:lnTo>
                <a:cubicBezTo>
                  <a:pt x="1480319" y="1398503"/>
                  <a:pt x="1377572" y="1657273"/>
                  <a:pt x="1107386" y="1788561"/>
                </a:cubicBezTo>
                <a:cubicBezTo>
                  <a:pt x="1107386" y="1788561"/>
                  <a:pt x="1603997" y="1723868"/>
                  <a:pt x="1832323" y="1194911"/>
                </a:cubicBezTo>
                <a:cubicBezTo>
                  <a:pt x="2003569" y="1109288"/>
                  <a:pt x="2119635" y="932335"/>
                  <a:pt x="2119635" y="726841"/>
                </a:cubicBezTo>
                <a:lnTo>
                  <a:pt x="2119635" y="523249"/>
                </a:lnTo>
                <a:cubicBezTo>
                  <a:pt x="2121538" y="234035"/>
                  <a:pt x="1887502" y="0"/>
                  <a:pt x="1598288"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50" name="Google Shape;1950;p103"/>
          <p:cNvSpPr/>
          <p:nvPr/>
        </p:nvSpPr>
        <p:spPr>
          <a:xfrm>
            <a:off x="9614799" y="230147"/>
            <a:ext cx="2373155" cy="2092692"/>
          </a:xfrm>
          <a:custGeom>
            <a:avLst/>
            <a:gdLst/>
            <a:ahLst/>
            <a:cxnLst/>
            <a:rect l="l" t="t" r="r" b="b"/>
            <a:pathLst>
              <a:path w="1782706" h="1572022" extrusionOk="0">
                <a:moveTo>
                  <a:pt x="1343512" y="0"/>
                </a:moveTo>
                <a:lnTo>
                  <a:pt x="440815" y="0"/>
                </a:lnTo>
                <a:cubicBezTo>
                  <a:pt x="197718" y="0"/>
                  <a:pt x="0" y="197718"/>
                  <a:pt x="0" y="440815"/>
                </a:cubicBezTo>
                <a:lnTo>
                  <a:pt x="0" y="612603"/>
                </a:lnTo>
                <a:cubicBezTo>
                  <a:pt x="0" y="855699"/>
                  <a:pt x="197718" y="1053417"/>
                  <a:pt x="440815" y="1053417"/>
                </a:cubicBezTo>
                <a:lnTo>
                  <a:pt x="484572" y="1053417"/>
                </a:lnTo>
                <a:cubicBezTo>
                  <a:pt x="572087" y="1152276"/>
                  <a:pt x="620706" y="1315961"/>
                  <a:pt x="538053" y="1586608"/>
                </a:cubicBezTo>
                <a:cubicBezTo>
                  <a:pt x="538053" y="1586608"/>
                  <a:pt x="751978" y="1309479"/>
                  <a:pt x="724427" y="1053417"/>
                </a:cubicBezTo>
                <a:lnTo>
                  <a:pt x="1343512" y="1053417"/>
                </a:lnTo>
                <a:cubicBezTo>
                  <a:pt x="1586608" y="1053417"/>
                  <a:pt x="1784327" y="855699"/>
                  <a:pt x="1784327" y="612603"/>
                </a:cubicBezTo>
                <a:lnTo>
                  <a:pt x="1784327" y="440815"/>
                </a:lnTo>
                <a:cubicBezTo>
                  <a:pt x="1784327" y="197718"/>
                  <a:pt x="1588229" y="0"/>
                  <a:pt x="1343512"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nvGrpSpPr>
          <p:cNvPr id="1951" name="Google Shape;1951;p103"/>
          <p:cNvGrpSpPr/>
          <p:nvPr/>
        </p:nvGrpSpPr>
        <p:grpSpPr>
          <a:xfrm>
            <a:off x="2707643" y="4299426"/>
            <a:ext cx="2332677" cy="2238708"/>
            <a:chOff x="5998221" y="3612259"/>
            <a:chExt cx="2332677" cy="2238708"/>
          </a:xfrm>
        </p:grpSpPr>
        <p:sp>
          <p:nvSpPr>
            <p:cNvPr id="1952" name="Google Shape;1952;p103"/>
            <p:cNvSpPr/>
            <p:nvPr/>
          </p:nvSpPr>
          <p:spPr>
            <a:xfrm>
              <a:off x="5998221" y="3612259"/>
              <a:ext cx="2332677" cy="1499578"/>
            </a:xfrm>
            <a:custGeom>
              <a:avLst/>
              <a:gdLst/>
              <a:ahLst/>
              <a:cxnLst/>
              <a:rect l="l" t="t" r="r" b="b"/>
              <a:pathLst>
                <a:path w="2332677" h="1499577" extrusionOk="0">
                  <a:moveTo>
                    <a:pt x="1929135" y="500332"/>
                  </a:moveTo>
                  <a:cubicBezTo>
                    <a:pt x="1869152" y="490335"/>
                    <a:pt x="1812501" y="490335"/>
                    <a:pt x="1755851" y="500332"/>
                  </a:cubicBezTo>
                  <a:cubicBezTo>
                    <a:pt x="1765848" y="263732"/>
                    <a:pt x="1592563" y="47127"/>
                    <a:pt x="1342633" y="7138"/>
                  </a:cubicBezTo>
                  <a:cubicBezTo>
                    <a:pt x="1162684" y="-22854"/>
                    <a:pt x="992732" y="43794"/>
                    <a:pt x="886095" y="167093"/>
                  </a:cubicBezTo>
                  <a:cubicBezTo>
                    <a:pt x="862768" y="160428"/>
                    <a:pt x="839442" y="153763"/>
                    <a:pt x="816115" y="150431"/>
                  </a:cubicBezTo>
                  <a:cubicBezTo>
                    <a:pt x="546191" y="107110"/>
                    <a:pt x="299594" y="277062"/>
                    <a:pt x="252940" y="530324"/>
                  </a:cubicBezTo>
                  <a:cubicBezTo>
                    <a:pt x="126309" y="596972"/>
                    <a:pt x="29669" y="716938"/>
                    <a:pt x="6343" y="866896"/>
                  </a:cubicBezTo>
                  <a:cubicBezTo>
                    <a:pt x="-36978" y="1123490"/>
                    <a:pt x="146303" y="1366755"/>
                    <a:pt x="412895" y="1413409"/>
                  </a:cubicBezTo>
                  <a:cubicBezTo>
                    <a:pt x="459549" y="1420074"/>
                    <a:pt x="506202" y="1423406"/>
                    <a:pt x="552856" y="1416741"/>
                  </a:cubicBezTo>
                  <a:cubicBezTo>
                    <a:pt x="616171" y="1466727"/>
                    <a:pt x="692816" y="1500051"/>
                    <a:pt x="779459" y="1513381"/>
                  </a:cubicBezTo>
                  <a:cubicBezTo>
                    <a:pt x="912754" y="1536707"/>
                    <a:pt x="1039385" y="1503384"/>
                    <a:pt x="1139357" y="1436736"/>
                  </a:cubicBezTo>
                  <a:cubicBezTo>
                    <a:pt x="1172681" y="1450065"/>
                    <a:pt x="1212670" y="1463395"/>
                    <a:pt x="1249326" y="1466727"/>
                  </a:cubicBezTo>
                  <a:cubicBezTo>
                    <a:pt x="1385955" y="1490054"/>
                    <a:pt x="1519250" y="1453398"/>
                    <a:pt x="1622555" y="1380085"/>
                  </a:cubicBezTo>
                  <a:cubicBezTo>
                    <a:pt x="1669208" y="1403412"/>
                    <a:pt x="1719194" y="1420074"/>
                    <a:pt x="1772512" y="1430071"/>
                  </a:cubicBezTo>
                  <a:cubicBezTo>
                    <a:pt x="2039104" y="1473392"/>
                    <a:pt x="2292366" y="1303440"/>
                    <a:pt x="2335687" y="1046845"/>
                  </a:cubicBezTo>
                  <a:cubicBezTo>
                    <a:pt x="2379009" y="786918"/>
                    <a:pt x="2195727" y="543654"/>
                    <a:pt x="1929135" y="500332"/>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sp>
          <p:nvSpPr>
            <p:cNvPr id="1953" name="Google Shape;1953;p103"/>
            <p:cNvSpPr/>
            <p:nvPr/>
          </p:nvSpPr>
          <p:spPr>
            <a:xfrm>
              <a:off x="6322619" y="5117120"/>
              <a:ext cx="299916" cy="299916"/>
            </a:xfrm>
            <a:custGeom>
              <a:avLst/>
              <a:gdLst/>
              <a:ahLst/>
              <a:cxnLst/>
              <a:rect l="l" t="t" r="r" b="b"/>
              <a:pathLst>
                <a:path w="299915" h="299915" extrusionOk="0">
                  <a:moveTo>
                    <a:pt x="321764" y="188468"/>
                  </a:moveTo>
                  <a:cubicBezTo>
                    <a:pt x="308435" y="275111"/>
                    <a:pt x="225125" y="335094"/>
                    <a:pt x="135150" y="321764"/>
                  </a:cubicBezTo>
                  <a:cubicBezTo>
                    <a:pt x="48508" y="308435"/>
                    <a:pt x="-11475" y="225125"/>
                    <a:pt x="1854" y="135150"/>
                  </a:cubicBezTo>
                  <a:cubicBezTo>
                    <a:pt x="15184" y="48508"/>
                    <a:pt x="98494" y="-11475"/>
                    <a:pt x="188468" y="1854"/>
                  </a:cubicBezTo>
                  <a:cubicBezTo>
                    <a:pt x="275111" y="18516"/>
                    <a:pt x="335094" y="98494"/>
                    <a:pt x="321764" y="188468"/>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sp>
          <p:nvSpPr>
            <p:cNvPr id="1954" name="Google Shape;1954;p103"/>
            <p:cNvSpPr/>
            <p:nvPr/>
          </p:nvSpPr>
          <p:spPr>
            <a:xfrm>
              <a:off x="6519736" y="5467114"/>
              <a:ext cx="233268" cy="199944"/>
            </a:xfrm>
            <a:custGeom>
              <a:avLst/>
              <a:gdLst/>
              <a:ahLst/>
              <a:cxnLst/>
              <a:rect l="l" t="t" r="r" b="b"/>
              <a:pathLst>
                <a:path w="233267" h="199943" extrusionOk="0">
                  <a:moveTo>
                    <a:pt x="241282" y="121728"/>
                  </a:moveTo>
                  <a:cubicBezTo>
                    <a:pt x="231285" y="175047"/>
                    <a:pt x="171302" y="211703"/>
                    <a:pt x="104654" y="201706"/>
                  </a:cubicBezTo>
                  <a:cubicBezTo>
                    <a:pt x="38006" y="191709"/>
                    <a:pt x="-8648" y="138390"/>
                    <a:pt x="1349" y="81740"/>
                  </a:cubicBezTo>
                  <a:cubicBezTo>
                    <a:pt x="11347" y="25089"/>
                    <a:pt x="71330" y="-8235"/>
                    <a:pt x="137978" y="1762"/>
                  </a:cubicBezTo>
                  <a:cubicBezTo>
                    <a:pt x="204626" y="15092"/>
                    <a:pt x="251279" y="68410"/>
                    <a:pt x="241282" y="121728"/>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sp>
          <p:nvSpPr>
            <p:cNvPr id="1955" name="Google Shape;1955;p103"/>
            <p:cNvSpPr/>
            <p:nvPr/>
          </p:nvSpPr>
          <p:spPr>
            <a:xfrm>
              <a:off x="6674095" y="5717671"/>
              <a:ext cx="133296" cy="133296"/>
            </a:xfrm>
            <a:custGeom>
              <a:avLst/>
              <a:gdLst/>
              <a:ahLst/>
              <a:cxnLst/>
              <a:rect l="l" t="t" r="r" b="b"/>
              <a:pathLst>
                <a:path w="133295" h="133295" extrusionOk="0">
                  <a:moveTo>
                    <a:pt x="146906" y="81112"/>
                  </a:moveTo>
                  <a:cubicBezTo>
                    <a:pt x="140241" y="117769"/>
                    <a:pt x="103585" y="141095"/>
                    <a:pt x="63596" y="134430"/>
                  </a:cubicBezTo>
                  <a:cubicBezTo>
                    <a:pt x="23607" y="127766"/>
                    <a:pt x="-3052" y="91109"/>
                    <a:pt x="281" y="54453"/>
                  </a:cubicBezTo>
                  <a:cubicBezTo>
                    <a:pt x="6945" y="17797"/>
                    <a:pt x="43602" y="-5530"/>
                    <a:pt x="83591" y="1135"/>
                  </a:cubicBezTo>
                  <a:cubicBezTo>
                    <a:pt x="126912" y="7800"/>
                    <a:pt x="153571" y="44456"/>
                    <a:pt x="146906" y="81112"/>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grpSp>
      <p:sp>
        <p:nvSpPr>
          <p:cNvPr id="1956" name="Google Shape;1956;p103"/>
          <p:cNvSpPr/>
          <p:nvPr/>
        </p:nvSpPr>
        <p:spPr>
          <a:xfrm>
            <a:off x="9462547" y="4688202"/>
            <a:ext cx="2392597" cy="1895674"/>
          </a:xfrm>
          <a:custGeom>
            <a:avLst/>
            <a:gdLst/>
            <a:ahLst/>
            <a:cxnLst/>
            <a:rect l="l" t="t" r="r" b="b"/>
            <a:pathLst>
              <a:path w="3652659" h="2894031" extrusionOk="0">
                <a:moveTo>
                  <a:pt x="488894" y="157345"/>
                </a:moveTo>
                <a:cubicBezTo>
                  <a:pt x="488894" y="157345"/>
                  <a:pt x="1014315" y="660289"/>
                  <a:pt x="1545356" y="0"/>
                </a:cubicBezTo>
                <a:cubicBezTo>
                  <a:pt x="1545356" y="0"/>
                  <a:pt x="1722369" y="531041"/>
                  <a:pt x="2545622" y="177014"/>
                </a:cubicBezTo>
                <a:cubicBezTo>
                  <a:pt x="2545622" y="177014"/>
                  <a:pt x="2736685" y="876639"/>
                  <a:pt x="3481265" y="741771"/>
                </a:cubicBezTo>
                <a:cubicBezTo>
                  <a:pt x="3481265" y="741771"/>
                  <a:pt x="3127238" y="1194139"/>
                  <a:pt x="3658279" y="1514449"/>
                </a:cubicBezTo>
                <a:cubicBezTo>
                  <a:pt x="3658279" y="1514449"/>
                  <a:pt x="2658012" y="1545356"/>
                  <a:pt x="3118809" y="2899651"/>
                </a:cubicBezTo>
                <a:cubicBezTo>
                  <a:pt x="3118809" y="2899651"/>
                  <a:pt x="2646773" y="1570644"/>
                  <a:pt x="1654936" y="2174738"/>
                </a:cubicBezTo>
                <a:cubicBezTo>
                  <a:pt x="1654936" y="2174738"/>
                  <a:pt x="1191329" y="1781375"/>
                  <a:pt x="677147" y="1975247"/>
                </a:cubicBezTo>
                <a:cubicBezTo>
                  <a:pt x="677147" y="1975247"/>
                  <a:pt x="531040" y="1416108"/>
                  <a:pt x="95531" y="1480732"/>
                </a:cubicBezTo>
                <a:cubicBezTo>
                  <a:pt x="95531" y="1480732"/>
                  <a:pt x="354027" y="1014316"/>
                  <a:pt x="0" y="738961"/>
                </a:cubicBezTo>
                <a:cubicBezTo>
                  <a:pt x="0" y="741771"/>
                  <a:pt x="601284" y="657479"/>
                  <a:pt x="488894" y="157345"/>
                </a:cubicBezTo>
                <a:close/>
              </a:path>
            </a:pathLst>
          </a:custGeom>
          <a:solidFill>
            <a:schemeClr val="lt1"/>
          </a:solidFill>
          <a:ln w="57150"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nvGrpSpPr>
          <p:cNvPr id="1957" name="Google Shape;1957;p103"/>
          <p:cNvGrpSpPr/>
          <p:nvPr/>
        </p:nvGrpSpPr>
        <p:grpSpPr>
          <a:xfrm>
            <a:off x="6985274" y="2322839"/>
            <a:ext cx="2477273" cy="3003693"/>
            <a:chOff x="3286840" y="3650113"/>
            <a:chExt cx="2489028" cy="3017945"/>
          </a:xfrm>
        </p:grpSpPr>
        <p:sp>
          <p:nvSpPr>
            <p:cNvPr id="1958" name="Google Shape;1958;p103"/>
            <p:cNvSpPr/>
            <p:nvPr/>
          </p:nvSpPr>
          <p:spPr>
            <a:xfrm>
              <a:off x="3286840" y="3650113"/>
              <a:ext cx="2489028" cy="2289016"/>
            </a:xfrm>
            <a:custGeom>
              <a:avLst/>
              <a:gdLst/>
              <a:ahLst/>
              <a:cxnLst/>
              <a:rect l="l" t="t" r="r" b="b"/>
              <a:pathLst>
                <a:path w="2489027" h="2289015" extrusionOk="0">
                  <a:moveTo>
                    <a:pt x="1937886" y="1051170"/>
                  </a:moveTo>
                  <a:cubicBezTo>
                    <a:pt x="1953442" y="988944"/>
                    <a:pt x="1962332" y="924496"/>
                    <a:pt x="1962332" y="860048"/>
                  </a:cubicBezTo>
                  <a:cubicBezTo>
                    <a:pt x="1964554" y="384466"/>
                    <a:pt x="1524529" y="0"/>
                    <a:pt x="982277" y="0"/>
                  </a:cubicBezTo>
                  <a:cubicBezTo>
                    <a:pt x="440025" y="0"/>
                    <a:pt x="0" y="384466"/>
                    <a:pt x="0" y="860048"/>
                  </a:cubicBezTo>
                  <a:cubicBezTo>
                    <a:pt x="0" y="1328963"/>
                    <a:pt x="428913" y="1708984"/>
                    <a:pt x="962276" y="1717873"/>
                  </a:cubicBezTo>
                  <a:cubicBezTo>
                    <a:pt x="995611" y="2042336"/>
                    <a:pt x="1326741" y="2297905"/>
                    <a:pt x="1728985" y="2297905"/>
                  </a:cubicBezTo>
                  <a:cubicBezTo>
                    <a:pt x="2153453" y="2297905"/>
                    <a:pt x="2497917" y="2013445"/>
                    <a:pt x="2497917" y="1662315"/>
                  </a:cubicBezTo>
                  <a:cubicBezTo>
                    <a:pt x="2500139" y="1371187"/>
                    <a:pt x="2262348" y="1126729"/>
                    <a:pt x="1937886" y="1051170"/>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59" name="Google Shape;1959;p103"/>
            <p:cNvSpPr/>
            <p:nvPr/>
          </p:nvSpPr>
          <p:spPr>
            <a:xfrm>
              <a:off x="4815814" y="6041357"/>
              <a:ext cx="288905" cy="266681"/>
            </a:xfrm>
            <a:custGeom>
              <a:avLst/>
              <a:gdLst/>
              <a:ahLst/>
              <a:cxnLst/>
              <a:rect l="l" t="t" r="r" b="b"/>
              <a:pathLst>
                <a:path w="288904" h="266681" extrusionOk="0">
                  <a:moveTo>
                    <a:pt x="306684" y="133341"/>
                  </a:moveTo>
                  <a:cubicBezTo>
                    <a:pt x="306684" y="206678"/>
                    <a:pt x="237791" y="266681"/>
                    <a:pt x="153342" y="266681"/>
                  </a:cubicBezTo>
                  <a:cubicBezTo>
                    <a:pt x="68893" y="266681"/>
                    <a:pt x="0" y="206678"/>
                    <a:pt x="0" y="133341"/>
                  </a:cubicBezTo>
                  <a:cubicBezTo>
                    <a:pt x="0" y="60003"/>
                    <a:pt x="68893" y="0"/>
                    <a:pt x="153342" y="0"/>
                  </a:cubicBezTo>
                  <a:cubicBezTo>
                    <a:pt x="237791" y="0"/>
                    <a:pt x="306684" y="60003"/>
                    <a:pt x="306684" y="133341"/>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60" name="Google Shape;1960;p103"/>
            <p:cNvSpPr/>
            <p:nvPr/>
          </p:nvSpPr>
          <p:spPr>
            <a:xfrm>
              <a:off x="4804702" y="6348041"/>
              <a:ext cx="200011" cy="155564"/>
            </a:xfrm>
            <a:custGeom>
              <a:avLst/>
              <a:gdLst/>
              <a:ahLst/>
              <a:cxnLst/>
              <a:rect l="l" t="t" r="r" b="b"/>
              <a:pathLst>
                <a:path w="200011" h="155564" extrusionOk="0">
                  <a:moveTo>
                    <a:pt x="200011" y="84449"/>
                  </a:moveTo>
                  <a:cubicBezTo>
                    <a:pt x="200011" y="131118"/>
                    <a:pt x="155564" y="168898"/>
                    <a:pt x="100006" y="168898"/>
                  </a:cubicBezTo>
                  <a:cubicBezTo>
                    <a:pt x="44447" y="168898"/>
                    <a:pt x="0" y="131118"/>
                    <a:pt x="0" y="84449"/>
                  </a:cubicBezTo>
                  <a:cubicBezTo>
                    <a:pt x="0" y="37780"/>
                    <a:pt x="44447" y="0"/>
                    <a:pt x="100006" y="0"/>
                  </a:cubicBezTo>
                  <a:cubicBezTo>
                    <a:pt x="155564" y="0"/>
                    <a:pt x="200011" y="37780"/>
                    <a:pt x="200011" y="84449"/>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961" name="Google Shape;1961;p103"/>
            <p:cNvSpPr/>
            <p:nvPr/>
          </p:nvSpPr>
          <p:spPr>
            <a:xfrm>
              <a:off x="4795813" y="6556941"/>
              <a:ext cx="111117" cy="111117"/>
            </a:xfrm>
            <a:custGeom>
              <a:avLst/>
              <a:gdLst/>
              <a:ahLst/>
              <a:cxnLst/>
              <a:rect l="l" t="t" r="r" b="b"/>
              <a:pathLst>
                <a:path w="111117" h="111117" extrusionOk="0">
                  <a:moveTo>
                    <a:pt x="128896" y="55559"/>
                  </a:moveTo>
                  <a:cubicBezTo>
                    <a:pt x="128896" y="86671"/>
                    <a:pt x="100006" y="111117"/>
                    <a:pt x="64448" y="111117"/>
                  </a:cubicBezTo>
                  <a:cubicBezTo>
                    <a:pt x="28890" y="111117"/>
                    <a:pt x="0" y="86671"/>
                    <a:pt x="0" y="55559"/>
                  </a:cubicBezTo>
                  <a:cubicBezTo>
                    <a:pt x="0" y="24446"/>
                    <a:pt x="28890" y="0"/>
                    <a:pt x="64448" y="0"/>
                  </a:cubicBezTo>
                  <a:cubicBezTo>
                    <a:pt x="100006" y="0"/>
                    <a:pt x="128896" y="24446"/>
                    <a:pt x="128896" y="55559"/>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965"/>
        <p:cNvGrpSpPr/>
        <p:nvPr/>
      </p:nvGrpSpPr>
      <p:grpSpPr>
        <a:xfrm>
          <a:off x="0" y="0"/>
          <a:ext cx="0" cy="0"/>
          <a:chOff x="0" y="0"/>
          <a:chExt cx="0" cy="0"/>
        </a:xfrm>
      </p:grpSpPr>
      <p:grpSp>
        <p:nvGrpSpPr>
          <p:cNvPr id="1966" name="Google Shape;1966;p104"/>
          <p:cNvGrpSpPr/>
          <p:nvPr/>
        </p:nvGrpSpPr>
        <p:grpSpPr>
          <a:xfrm rot="-1058276">
            <a:off x="9145895" y="1820799"/>
            <a:ext cx="156258" cy="156258"/>
            <a:chOff x="7675484" y="1115377"/>
            <a:chExt cx="280021" cy="280021"/>
          </a:xfrm>
        </p:grpSpPr>
        <p:sp>
          <p:nvSpPr>
            <p:cNvPr id="1967" name="Google Shape;1967;p104"/>
            <p:cNvSpPr/>
            <p:nvPr/>
          </p:nvSpPr>
          <p:spPr>
            <a:xfrm>
              <a:off x="7817585" y="1115377"/>
              <a:ext cx="41794" cy="280021"/>
            </a:xfrm>
            <a:custGeom>
              <a:avLst/>
              <a:gdLst/>
              <a:ahLst/>
              <a:cxnLst/>
              <a:rect l="l" t="t" r="r" b="b"/>
              <a:pathLst>
                <a:path w="41794" h="280021" extrusionOk="0">
                  <a:moveTo>
                    <a:pt x="0" y="0"/>
                  </a:moveTo>
                  <a:lnTo>
                    <a:pt x="0" y="280021"/>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968" name="Google Shape;1968;p104"/>
            <p:cNvSpPr/>
            <p:nvPr/>
          </p:nvSpPr>
          <p:spPr>
            <a:xfrm>
              <a:off x="7675484" y="1257478"/>
              <a:ext cx="280021" cy="41794"/>
            </a:xfrm>
            <a:custGeom>
              <a:avLst/>
              <a:gdLst/>
              <a:ahLst/>
              <a:cxnLst/>
              <a:rect l="l" t="t" r="r" b="b"/>
              <a:pathLst>
                <a:path w="280021" h="41794" extrusionOk="0">
                  <a:moveTo>
                    <a:pt x="280021" y="0"/>
                  </a:moveTo>
                  <a:lnTo>
                    <a:pt x="0" y="0"/>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sp>
        <p:nvSpPr>
          <p:cNvPr id="1969" name="Google Shape;1969;p104"/>
          <p:cNvSpPr txBox="1"/>
          <p:nvPr/>
        </p:nvSpPr>
        <p:spPr>
          <a:xfrm>
            <a:off x="770917" y="545555"/>
            <a:ext cx="6495484" cy="2800767"/>
          </a:xfrm>
          <a:prstGeom prst="rect">
            <a:avLst/>
          </a:prstGeom>
          <a:noFill/>
          <a:ln>
            <a:noFill/>
          </a:ln>
        </p:spPr>
        <p:txBody>
          <a:bodyPr spcFirstLastPara="1" wrap="square" lIns="91425" tIns="45700" rIns="91425" bIns="45700" anchor="t" anchorCtr="0">
            <a:noAutofit/>
          </a:bodyPr>
          <a:lstStyle/>
          <a:p>
            <a:pPr lvl="0" algn="ctr" rtl="1">
              <a:buClr>
                <a:srgbClr val="70AD47"/>
              </a:buClr>
              <a:buSzPts val="8800"/>
            </a:pPr>
            <a:r>
              <a:rPr lang="fa-IR" sz="7200" dirty="0">
                <a:solidFill>
                  <a:srgbClr val="70AD47"/>
                </a:solidFill>
                <a:latin typeface="Aharoni"/>
                <a:ea typeface="Aharoni"/>
                <a:cs typeface="B Nazanin" panose="00000400000000000000" pitchFamily="2" charset="-78"/>
                <a:sym typeface="Aharoni"/>
              </a:rPr>
              <a:t>با تشکر از شما دوستان عزیز ...!</a:t>
            </a:r>
            <a:endParaRPr sz="1100" dirty="0">
              <a:cs typeface="B Nazanin" panose="00000400000000000000" pitchFamily="2" charset="-78"/>
            </a:endParaRPr>
          </a:p>
        </p:txBody>
      </p:sp>
      <p:grpSp>
        <p:nvGrpSpPr>
          <p:cNvPr id="1970" name="Google Shape;1970;p104"/>
          <p:cNvGrpSpPr/>
          <p:nvPr/>
        </p:nvGrpSpPr>
        <p:grpSpPr>
          <a:xfrm rot="3974312">
            <a:off x="1694823" y="1443666"/>
            <a:ext cx="186159" cy="186159"/>
            <a:chOff x="7675484" y="1115377"/>
            <a:chExt cx="280021" cy="280021"/>
          </a:xfrm>
        </p:grpSpPr>
        <p:sp>
          <p:nvSpPr>
            <p:cNvPr id="1971" name="Google Shape;1971;p104"/>
            <p:cNvSpPr/>
            <p:nvPr/>
          </p:nvSpPr>
          <p:spPr>
            <a:xfrm>
              <a:off x="7817585" y="1115377"/>
              <a:ext cx="41794" cy="280021"/>
            </a:xfrm>
            <a:custGeom>
              <a:avLst/>
              <a:gdLst/>
              <a:ahLst/>
              <a:cxnLst/>
              <a:rect l="l" t="t" r="r" b="b"/>
              <a:pathLst>
                <a:path w="41794" h="280021" extrusionOk="0">
                  <a:moveTo>
                    <a:pt x="0" y="0"/>
                  </a:moveTo>
                  <a:lnTo>
                    <a:pt x="0" y="280021"/>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972" name="Google Shape;1972;p104"/>
            <p:cNvSpPr/>
            <p:nvPr/>
          </p:nvSpPr>
          <p:spPr>
            <a:xfrm>
              <a:off x="7675484" y="1257478"/>
              <a:ext cx="280021" cy="41794"/>
            </a:xfrm>
            <a:custGeom>
              <a:avLst/>
              <a:gdLst/>
              <a:ahLst/>
              <a:cxnLst/>
              <a:rect l="l" t="t" r="r" b="b"/>
              <a:pathLst>
                <a:path w="280021" h="41794" extrusionOk="0">
                  <a:moveTo>
                    <a:pt x="280021" y="0"/>
                  </a:moveTo>
                  <a:lnTo>
                    <a:pt x="0" y="0"/>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pic>
        <p:nvPicPr>
          <p:cNvPr id="1973" name="Google Shape;1973;p104" descr="A picture containing toy&#10;&#10;Description automatically generated"/>
          <p:cNvPicPr preferRelativeResize="0"/>
          <p:nvPr/>
        </p:nvPicPr>
        <p:blipFill rotWithShape="1">
          <a:blip r:embed="rId3">
            <a:alphaModFix/>
          </a:blip>
          <a:srcRect/>
          <a:stretch/>
        </p:blipFill>
        <p:spPr>
          <a:xfrm>
            <a:off x="6908531" y="1600952"/>
            <a:ext cx="5448300" cy="544830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626093" y="5419906"/>
            <a:ext cx="404152" cy="560233"/>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72083" y="2400900"/>
            <a:ext cx="644200" cy="641017"/>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58171" y="5618927"/>
            <a:ext cx="495396" cy="442068"/>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90991" y="5501969"/>
            <a:ext cx="496544" cy="485827"/>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43847" y="5542729"/>
            <a:ext cx="469684" cy="475695"/>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79521" y="5564686"/>
            <a:ext cx="486936" cy="443569"/>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63552" y="5521087"/>
            <a:ext cx="476109" cy="484535"/>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93291" y="5544800"/>
            <a:ext cx="486936" cy="484533"/>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902341" y="5591324"/>
            <a:ext cx="483339" cy="378488"/>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89776" y="2522329"/>
            <a:ext cx="480669" cy="552955"/>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82924" y="2518245"/>
            <a:ext cx="554833" cy="553467"/>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51372" y="2522329"/>
            <a:ext cx="640957" cy="553467"/>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71820" y="2490022"/>
            <a:ext cx="562489" cy="552652"/>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232171" y="2490313"/>
            <a:ext cx="553468" cy="50404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60276" y="2496469"/>
            <a:ext cx="553504" cy="553163"/>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87637" y="2475147"/>
            <a:ext cx="557600" cy="55076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439007" y="3466333"/>
            <a:ext cx="669096" cy="669097"/>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65968" y="3560870"/>
            <a:ext cx="526693" cy="526695"/>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82656" y="3635899"/>
            <a:ext cx="588397" cy="379269"/>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834833" y="3664416"/>
            <a:ext cx="451908" cy="423659"/>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
        <p:nvSpPr>
          <p:cNvPr id="118" name="Picture Placeholder 117">
            <a:extLst>
              <a:ext uri="{FF2B5EF4-FFF2-40B4-BE49-F238E27FC236}">
                <a16:creationId xmlns:a16="http://schemas.microsoft.com/office/drawing/2014/main" id="{DA1C0E3D-6A22-EA91-7E60-2D77A2E19E0D}"/>
              </a:ext>
            </a:extLst>
          </p:cNvPr>
          <p:cNvSpPr>
            <a:spLocks noGrp="1"/>
          </p:cNvSpPr>
          <p:nvPr>
            <p:ph type="pic" idx="2"/>
          </p:nvPr>
        </p:nvSpPr>
        <p:spPr>
          <a:xfrm>
            <a:off x="0" y="20906"/>
            <a:ext cx="12192000" cy="6858000"/>
          </a:xfrm>
        </p:spPr>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
        <p:nvSpPr>
          <p:cNvPr id="212" name="Picture Placeholder 211">
            <a:extLst>
              <a:ext uri="{FF2B5EF4-FFF2-40B4-BE49-F238E27FC236}">
                <a16:creationId xmlns:a16="http://schemas.microsoft.com/office/drawing/2014/main" id="{674AF303-D8E7-648F-893A-4E4A02A7B66E}"/>
              </a:ext>
            </a:extLst>
          </p:cNvPr>
          <p:cNvSpPr>
            <a:spLocks noGrp="1"/>
          </p:cNvSpPr>
          <p:nvPr>
            <p:ph type="pic" idx="2"/>
          </p:nvPr>
        </p:nvSpPr>
        <p:spPr>
          <a:xfrm>
            <a:off x="0" y="11575"/>
            <a:ext cx="12192000" cy="6858000"/>
          </a:xfrm>
        </p:spPr>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637791" y="4492694"/>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275459" y="4582474"/>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164269" y="4648067"/>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222826" y="5849479"/>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429078" y="4555934"/>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914976" y="5636473"/>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752422" y="5806845"/>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373983" y="5700919"/>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598436" y="5743189"/>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325300" y="5778291"/>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239346" y="4686447"/>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628940" y="5548277"/>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337677" y="5778279"/>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142883" y="5752371"/>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262487" y="4572454"/>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191846" y="1235319"/>
            <a:ext cx="566855" cy="566464"/>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237335" y="2304730"/>
            <a:ext cx="552076" cy="550615"/>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157355" y="4644031"/>
            <a:ext cx="508856" cy="563075"/>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218366" y="1314739"/>
            <a:ext cx="498079" cy="497116"/>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163293" y="3411177"/>
            <a:ext cx="604881" cy="605820"/>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446659" y="1247012"/>
            <a:ext cx="499957" cy="600565"/>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414070" y="1211289"/>
            <a:ext cx="600565" cy="600564"/>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170364" y="1221809"/>
            <a:ext cx="607037" cy="59892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103930" y="1222519"/>
            <a:ext cx="581033" cy="600564"/>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237325" y="1221810"/>
            <a:ext cx="571353" cy="601381"/>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871355" y="1222518"/>
            <a:ext cx="564795" cy="600565"/>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597484" y="1222091"/>
            <a:ext cx="608648" cy="601443"/>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138178" y="2239466"/>
            <a:ext cx="664804" cy="661855"/>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4039239" y="2277211"/>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787351" y="2275189"/>
            <a:ext cx="614440" cy="598967"/>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544269" y="2275469"/>
            <a:ext cx="600028" cy="598407"/>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440905" y="2301047"/>
            <a:ext cx="595188" cy="596823"/>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387443" y="2266959"/>
            <a:ext cx="593616" cy="593567"/>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285822" y="2277273"/>
            <a:ext cx="625693" cy="5947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217571" y="2276320"/>
            <a:ext cx="595200" cy="593616"/>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4030143" y="3436136"/>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749606" y="3532657"/>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612885" y="3452324"/>
            <a:ext cx="615049" cy="616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048909" y="3428819"/>
            <a:ext cx="621097" cy="619060"/>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778903" y="4660393"/>
            <a:ext cx="541715" cy="5452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441526" y="3444021"/>
            <a:ext cx="363893" cy="616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305183" y="3472672"/>
            <a:ext cx="605917" cy="616781"/>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184154" y="3435036"/>
            <a:ext cx="608964" cy="619072"/>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667554" y="4698066"/>
            <a:ext cx="656503" cy="517245"/>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347707" y="3461129"/>
            <a:ext cx="741944" cy="609831"/>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
        <p:nvSpPr>
          <p:cNvPr id="164" name="Picture Placeholder 163">
            <a:extLst>
              <a:ext uri="{FF2B5EF4-FFF2-40B4-BE49-F238E27FC236}">
                <a16:creationId xmlns:a16="http://schemas.microsoft.com/office/drawing/2014/main" id="{E0E99340-980C-8694-9B77-508FD3E07DB5}"/>
              </a:ext>
            </a:extLst>
          </p:cNvPr>
          <p:cNvSpPr>
            <a:spLocks noGrp="1"/>
          </p:cNvSpPr>
          <p:nvPr>
            <p:ph type="pic" idx="2"/>
          </p:nvPr>
        </p:nvSpPr>
        <p:spPr>
          <a:xfrm>
            <a:off x="0" y="0"/>
            <a:ext cx="12192000" cy="6858000"/>
          </a:xfrm>
        </p:spPr>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63"/>
          <p:cNvSpPr txBox="1"/>
          <p:nvPr/>
        </p:nvSpPr>
        <p:spPr>
          <a:xfrm>
            <a:off x="961924" y="374263"/>
            <a:ext cx="7560845"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8800" dirty="0">
                <a:solidFill>
                  <a:schemeClr val="lt1"/>
                </a:solidFill>
                <a:latin typeface="Aharoni"/>
                <a:ea typeface="Aharoni"/>
                <a:cs typeface="B Nazanin" panose="00000400000000000000" pitchFamily="2" charset="-78"/>
                <a:sym typeface="Aharoni"/>
              </a:rPr>
              <a:t>لیست اسلاید</a:t>
            </a:r>
            <a:endParaRPr dirty="0">
              <a:cs typeface="B Nazanin" panose="00000400000000000000" pitchFamily="2" charset="-78"/>
            </a:endParaRPr>
          </a:p>
        </p:txBody>
      </p:sp>
      <p:sp>
        <p:nvSpPr>
          <p:cNvPr id="708" name="Google Shape;708;p63"/>
          <p:cNvSpPr txBox="1"/>
          <p:nvPr/>
        </p:nvSpPr>
        <p:spPr>
          <a:xfrm>
            <a:off x="1314450" y="2180328"/>
            <a:ext cx="4400550" cy="4031873"/>
          </a:xfrm>
          <a:prstGeom prst="rect">
            <a:avLst/>
          </a:prstGeom>
          <a:noFill/>
          <a:ln>
            <a:noFill/>
          </a:ln>
        </p:spPr>
        <p:txBody>
          <a:bodyPr spcFirstLastPara="1" wrap="square" lIns="91425" tIns="45700" rIns="91425" bIns="45700" anchor="t" anchorCtr="0">
            <a:noAutofit/>
          </a:bodyPr>
          <a:lstStyle/>
          <a:p>
            <a:pPr marL="285750" lvl="0" indent="-285750" algn="r" rtl="1">
              <a:buClr>
                <a:srgbClr val="FFFFFF"/>
              </a:buClr>
              <a:buSzPts val="3200"/>
              <a:buFont typeface="Noto Sans Symbols"/>
              <a:buChar char="✔"/>
            </a:pPr>
            <a:r>
              <a:rPr lang="fa-IR" sz="3200" b="1" dirty="0">
                <a:solidFill>
                  <a:srgbClr val="FFFFFF"/>
                </a:solidFill>
                <a:latin typeface="Raleway"/>
                <a:ea typeface="Raleway"/>
                <a:cs typeface="B Nazanin" panose="00000400000000000000" pitchFamily="2" charset="-78"/>
                <a:sym typeface="Raleway"/>
              </a:rPr>
              <a:t>معرفی</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در باره</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کار کنید</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شرح</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جدول زمانی</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روند</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خلاصه</a:t>
            </a:r>
            <a:endParaRPr sz="3200" b="1" i="0" u="none" strike="noStrike" cap="none" dirty="0">
              <a:solidFill>
                <a:srgbClr val="FFFFFF"/>
              </a:solidFill>
              <a:latin typeface="Raleway"/>
              <a:ea typeface="Raleway"/>
              <a:cs typeface="B Nazanin" panose="00000400000000000000" pitchFamily="2" charset="-78"/>
              <a:sym typeface="Raleway"/>
            </a:endParaRPr>
          </a:p>
        </p:txBody>
      </p:sp>
      <p:pic>
        <p:nvPicPr>
          <p:cNvPr id="709" name="Google Shape;709;p63"/>
          <p:cNvPicPr preferRelativeResize="0"/>
          <p:nvPr/>
        </p:nvPicPr>
        <p:blipFill rotWithShape="1">
          <a:blip r:embed="rId3">
            <a:alphaModFix/>
          </a:blip>
          <a:srcRect/>
          <a:stretch/>
        </p:blipFill>
        <p:spPr>
          <a:xfrm>
            <a:off x="6830282" y="2384080"/>
            <a:ext cx="904018" cy="139080"/>
          </a:xfrm>
          <a:prstGeom prst="rect">
            <a:avLst/>
          </a:prstGeom>
          <a:noFill/>
          <a:ln>
            <a:noFill/>
          </a:ln>
        </p:spPr>
      </p:pic>
      <p:sp>
        <p:nvSpPr>
          <p:cNvPr id="710" name="Google Shape;710;p63"/>
          <p:cNvSpPr/>
          <p:nvPr/>
        </p:nvSpPr>
        <p:spPr>
          <a:xfrm>
            <a:off x="8256069" y="6513233"/>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11" name="Google Shape;711;p63"/>
          <p:cNvSpPr/>
          <p:nvPr/>
        </p:nvSpPr>
        <p:spPr>
          <a:xfrm>
            <a:off x="8625355" y="6513233"/>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712" name="Google Shape;712;p63"/>
          <p:cNvGrpSpPr/>
          <p:nvPr/>
        </p:nvGrpSpPr>
        <p:grpSpPr>
          <a:xfrm>
            <a:off x="7674076" y="0"/>
            <a:ext cx="7112000" cy="7564319"/>
            <a:chOff x="11134271" y="0"/>
            <a:chExt cx="7112000" cy="7564319"/>
          </a:xfrm>
        </p:grpSpPr>
        <p:sp>
          <p:nvSpPr>
            <p:cNvPr id="713" name="Google Shape;713;p63"/>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714" name="Google Shape;714;p63"/>
            <p:cNvGrpSpPr/>
            <p:nvPr/>
          </p:nvGrpSpPr>
          <p:grpSpPr>
            <a:xfrm>
              <a:off x="11134271" y="0"/>
              <a:ext cx="7112000" cy="7564319"/>
              <a:chOff x="11298629" y="0"/>
              <a:chExt cx="7112000" cy="7564319"/>
            </a:xfrm>
          </p:grpSpPr>
          <p:pic>
            <p:nvPicPr>
              <p:cNvPr id="715" name="Google Shape;715;p63"/>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716" name="Google Shape;716;p63"/>
              <p:cNvGrpSpPr/>
              <p:nvPr/>
            </p:nvGrpSpPr>
            <p:grpSpPr>
              <a:xfrm>
                <a:off x="12913007" y="107307"/>
                <a:ext cx="2678964" cy="6391178"/>
                <a:chOff x="9389497" y="107307"/>
                <a:chExt cx="2678964" cy="6391178"/>
              </a:xfrm>
            </p:grpSpPr>
            <p:grpSp>
              <p:nvGrpSpPr>
                <p:cNvPr id="717" name="Google Shape;717;p63"/>
                <p:cNvGrpSpPr/>
                <p:nvPr/>
              </p:nvGrpSpPr>
              <p:grpSpPr>
                <a:xfrm>
                  <a:off x="9389497" y="1270651"/>
                  <a:ext cx="1283154" cy="1307828"/>
                  <a:chOff x="6126313" y="-78262"/>
                  <a:chExt cx="1108418" cy="1129732"/>
                </a:xfrm>
              </p:grpSpPr>
              <p:sp>
                <p:nvSpPr>
                  <p:cNvPr id="718" name="Google Shape;718;p63"/>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19" name="Google Shape;719;p63"/>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20" name="Google Shape;720;p63"/>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21" name="Google Shape;721;p63"/>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22" name="Google Shape;722;p63"/>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723" name="Google Shape;723;p63"/>
                <p:cNvGrpSpPr/>
                <p:nvPr/>
              </p:nvGrpSpPr>
              <p:grpSpPr>
                <a:xfrm>
                  <a:off x="10466606" y="1946952"/>
                  <a:ext cx="1550408" cy="1956255"/>
                  <a:chOff x="6196243" y="1879082"/>
                  <a:chExt cx="974176" cy="1229184"/>
                </a:xfrm>
              </p:grpSpPr>
              <p:sp>
                <p:nvSpPr>
                  <p:cNvPr id="724" name="Google Shape;724;p63"/>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25" name="Google Shape;725;p63"/>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726" name="Google Shape;726;p63"/>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27" name="Google Shape;727;p63"/>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728" name="Google Shape;728;p63"/>
          <p:cNvGrpSpPr/>
          <p:nvPr/>
        </p:nvGrpSpPr>
        <p:grpSpPr>
          <a:xfrm rot="10800000">
            <a:off x="11574499" y="1939313"/>
            <a:ext cx="296666" cy="3148069"/>
            <a:chOff x="160205" y="1887156"/>
            <a:chExt cx="296666" cy="3148069"/>
          </a:xfrm>
        </p:grpSpPr>
        <p:sp>
          <p:nvSpPr>
            <p:cNvPr id="729" name="Google Shape;729;p63"/>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30" name="Google Shape;730;p63"/>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731" name="Google Shape;731;p63"/>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09"/>
                                        </p:tgtEl>
                                        <p:attrNameLst>
                                          <p:attrName>style.visibility</p:attrName>
                                        </p:attrNameLst>
                                      </p:cBhvr>
                                      <p:to>
                                        <p:strVal val="visible"/>
                                      </p:to>
                                    </p:set>
                                    <p:animEffect transition="in" filter="fade">
                                      <p:cBhvr>
                                        <p:cTn id="7" dur="500"/>
                                        <p:tgtEl>
                                          <p:spTgt spid="709"/>
                                        </p:tgtEl>
                                      </p:cBhvr>
                                    </p:animEffect>
                                  </p:childTnLst>
                                </p:cTn>
                              </p:par>
                              <p:par>
                                <p:cTn id="8" presetID="10" presetClass="entr" presetSubtype="0" fill="hold" nodeType="withEffect">
                                  <p:stCondLst>
                                    <p:cond delay="250"/>
                                  </p:stCondLst>
                                  <p:childTnLst>
                                    <p:set>
                                      <p:cBhvr>
                                        <p:cTn id="9" dur="1" fill="hold">
                                          <p:stCondLst>
                                            <p:cond delay="0"/>
                                          </p:stCondLst>
                                        </p:cTn>
                                        <p:tgtEl>
                                          <p:spTgt spid="710"/>
                                        </p:tgtEl>
                                        <p:attrNameLst>
                                          <p:attrName>style.visibility</p:attrName>
                                        </p:attrNameLst>
                                      </p:cBhvr>
                                      <p:to>
                                        <p:strVal val="visible"/>
                                      </p:to>
                                    </p:set>
                                    <p:animEffect transition="in" filter="fade">
                                      <p:cBhvr>
                                        <p:cTn id="10" dur="1000"/>
                                        <p:tgtEl>
                                          <p:spTgt spid="710"/>
                                        </p:tgtEl>
                                      </p:cBhvr>
                                    </p:animEffect>
                                  </p:childTnLst>
                                </p:cTn>
                              </p:par>
                              <p:par>
                                <p:cTn id="11" presetID="10" presetClass="entr" presetSubtype="0" fill="hold" nodeType="withEffect">
                                  <p:stCondLst>
                                    <p:cond delay="500"/>
                                  </p:stCondLst>
                                  <p:childTnLst>
                                    <p:set>
                                      <p:cBhvr>
                                        <p:cTn id="12" dur="1" fill="hold">
                                          <p:stCondLst>
                                            <p:cond delay="0"/>
                                          </p:stCondLst>
                                        </p:cTn>
                                        <p:tgtEl>
                                          <p:spTgt spid="711"/>
                                        </p:tgtEl>
                                        <p:attrNameLst>
                                          <p:attrName>style.visibility</p:attrName>
                                        </p:attrNameLst>
                                      </p:cBhvr>
                                      <p:to>
                                        <p:strVal val="visible"/>
                                      </p:to>
                                    </p:set>
                                    <p:animEffect transition="in" filter="fade">
                                      <p:cBhvr>
                                        <p:cTn id="13" dur="1000"/>
                                        <p:tgtEl>
                                          <p:spTgt spid="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9" name="Google Shape;1529;p70"/>
          <p:cNvSpPr txBox="1">
            <a:spLocks noGrp="1"/>
          </p:cNvSpPr>
          <p:nvPr>
            <p:ph type="title"/>
          </p:nvPr>
        </p:nvSpPr>
        <p:spPr>
          <a:xfrm>
            <a:off x="955700" y="681200"/>
            <a:ext cx="102808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defRPr/>
            </a:pPr>
            <a:r>
              <a:rPr lang="fa-IR" sz="1333" dirty="0">
                <a:solidFill>
                  <a:srgbClr val="FFFFFF"/>
                </a:solidFill>
              </a:rPr>
              <a:t>عنوان را اینجا اضافه کنید</a:t>
            </a:r>
            <a:endParaRPr sz="1333" dirty="0">
              <a:solidFill>
                <a:srgbClr val="FFFFFF"/>
              </a:solidFil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1</a:t>
            </a:r>
            <a:endParaRPr sz="1200" dirty="0">
              <a:solidFill>
                <a:srgbClr val="FFFFFF"/>
              </a:solidFil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2</a:t>
            </a:r>
            <a:endParaRPr sz="1200" dirty="0">
              <a:solidFill>
                <a:srgbClr val="FFFFFF"/>
              </a:solidFil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3</a:t>
            </a:r>
            <a:endParaRPr sz="1200" dirty="0">
              <a:solidFill>
                <a:srgbClr val="FFFFFF"/>
              </a:solidFil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4</a:t>
            </a:r>
            <a:endParaRPr sz="1200" dirty="0">
              <a:solidFill>
                <a:srgbClr val="FFFFFF"/>
              </a:solidFil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5</a:t>
            </a:r>
            <a:endParaRPr sz="1200" dirty="0">
              <a:solidFill>
                <a:srgbClr val="FFFFFF"/>
              </a:solidFil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6</a:t>
            </a:r>
            <a:endParaRPr sz="1200" dirty="0">
              <a:solidFill>
                <a:srgbClr val="FFFFFF"/>
              </a:solidFil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2016</a:t>
            </a:r>
            <a:endParaRPr sz="1200" b="1">
              <a:solidFill>
                <a:srgbClr val="FFFFFF"/>
              </a:solidFil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2017</a:t>
            </a:r>
            <a:endParaRPr sz="1200" b="1">
              <a:solidFill>
                <a:srgbClr val="FFFFFF"/>
              </a:solidFil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2018</a:t>
            </a:r>
            <a:endParaRPr sz="1200" b="1">
              <a:solidFill>
                <a:srgbClr val="FFFFFF"/>
              </a:solidFil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2019</a:t>
            </a:r>
            <a:endParaRPr sz="1200" b="1">
              <a:solidFill>
                <a:srgbClr val="FFFFFF"/>
              </a:solidFil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2020</a:t>
            </a:r>
            <a:endParaRPr sz="1200" b="1">
              <a:solidFill>
                <a:srgbClr val="FFFFFF"/>
              </a:solidFil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8" name="Google Shape;12358;p21"/>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rtl="1">
              <a:defRPr/>
            </a:pPr>
            <a:r>
              <a:rPr lang="fa-IR" sz="1067" b="1" dirty="0">
                <a:solidFill>
                  <a:srgbClr val="A5B7C6"/>
                </a:solidFill>
                <a:cs typeface="B Nazanin" panose="00000400000000000000" pitchFamily="2" charset="-78"/>
              </a:rPr>
              <a:t>عنوان 1</a:t>
            </a:r>
            <a:endParaRPr sz="1067" b="1" dirty="0">
              <a:solidFill>
                <a:srgbClr val="A5B7C6"/>
              </a:solidFill>
              <a:cs typeface="B Nazanin" panose="00000400000000000000" pitchFamily="2" charset="-78"/>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rtl="1">
              <a:defRPr/>
            </a:pPr>
            <a:r>
              <a:rPr lang="es" sz="1733" b="1">
                <a:solidFill>
                  <a:srgbClr val="A5B7C6"/>
                </a:solidFill>
                <a:cs typeface="B Nazanin" panose="00000400000000000000" pitchFamily="2" charset="-78"/>
              </a:rPr>
              <a:t>75%</a:t>
            </a:r>
            <a:endParaRPr sz="1733" b="1">
              <a:solidFill>
                <a:srgbClr val="A5B7C6"/>
              </a:solidFill>
              <a:cs typeface="B Nazanin" panose="00000400000000000000" pitchFamily="2" charset="-78"/>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algn="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algn="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algn="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rtl="1">
              <a:defRPr/>
            </a:pPr>
            <a:r>
              <a:rPr lang="es" sz="4000" b="1">
                <a:solidFill>
                  <a:srgbClr val="213B55"/>
                </a:solidFill>
                <a:cs typeface="B Nazanin" panose="00000400000000000000" pitchFamily="2" charset="-78"/>
              </a:rPr>
              <a:t>75%</a:t>
            </a:r>
            <a:endParaRPr sz="4000" b="1">
              <a:solidFill>
                <a:srgbClr val="213B55"/>
              </a:solidFill>
              <a:cs typeface="B Nazanin" panose="00000400000000000000" pitchFamily="2" charset="-78"/>
            </a:endParaRPr>
          </a:p>
        </p:txBody>
      </p:sp>
      <p:sp>
        <p:nvSpPr>
          <p:cNvPr id="12401" name="Google Shape;12401;p22"/>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rtl="1"/>
            <a:r>
              <a:rPr lang="fa-IR" dirty="0">
                <a:solidFill>
                  <a:schemeClr val="lt1"/>
                </a:solidFill>
                <a:cs typeface="B Nazanin" panose="00000400000000000000" pitchFamily="2" charset="-78"/>
              </a:rPr>
              <a:t>اینفوگرافیک ممتاز</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1867"/>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solidFill>
                  <a:srgbClr val="FFFFFF"/>
                </a:solidFill>
              </a:endParaRPr>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1867"/>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1867"/>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1867"/>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1867"/>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1867"/>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1867"/>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1867"/>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1867"/>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JANUARY</a:t>
              </a:r>
              <a:endParaRPr sz="533">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FEBRUARY</a:t>
              </a:r>
              <a:endParaRPr sz="533">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MARCH</a:t>
              </a:r>
              <a:endParaRPr sz="533">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APRIL</a:t>
              </a:r>
              <a:endParaRPr sz="533">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1867"/>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1867"/>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1867"/>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1867"/>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1867"/>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1867"/>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rPr>
                <a:t>PHASE 1</a:t>
              </a:r>
              <a:endParaRPr sz="533">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1</a:t>
              </a:r>
              <a:endParaRPr sz="533">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2</a:t>
              </a:r>
              <a:endParaRPr sz="533">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1867"/>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JANUARY</a:t>
              </a:r>
              <a:endParaRPr sz="533">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FEBRUARY</a:t>
              </a:r>
              <a:endParaRPr sz="533">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MARCH</a:t>
              </a:r>
              <a:endParaRPr sz="533">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APRIL</a:t>
              </a:r>
              <a:endParaRPr sz="533">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MAY</a:t>
              </a:r>
              <a:endParaRPr sz="533">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JUNE</a:t>
              </a:r>
              <a:endParaRPr sz="533">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1</a:t>
              </a:r>
              <a:endParaRPr sz="533">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2</a:t>
              </a:r>
              <a:endParaRPr sz="533">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700000000000000" pitchFamily="2" charset="-78"/>
              </a:rPr>
              <a:t>جدولهای و نمودار</a:t>
            </a:r>
            <a:endParaRPr lang="fa-IR" sz="21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1867"/>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1867"/>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1867"/>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1867"/>
                    <a:t>     </a:t>
                  </a:r>
                  <a:endParaRPr sz="1867"/>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1867"/>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1867"/>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1867"/>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1867"/>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1867"/>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533401" y="91076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B Nazanin" panose="00000400000000000000" pitchFamily="2" charset="-78"/>
                  </a:rPr>
                  <a:t>نمادها</a:t>
                </a:r>
                <a:endParaRPr lang="en-US" sz="44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pPr algn="r" rtl="1"/>
                <a:r>
                  <a:rPr lang="fa-IR" sz="1800" b="1" dirty="0">
                    <a:solidFill>
                      <a:schemeClr val="bg1"/>
                    </a:solidFill>
                    <a:latin typeface="Lato Black" charset="0"/>
                    <a:ea typeface="Lato Black" charset="0"/>
                    <a:cs typeface="B Nazanin" panose="00000400000000000000" pitchFamily="2" charset="-78"/>
                  </a:rPr>
                  <a:t>مجموعه آیکون های اجتماعی</a:t>
                </a:r>
                <a:endParaRPr lang="en-US" sz="1800"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defRPr/>
            </a:pPr>
            <a:r>
              <a:rPr lang="fa-IR" sz="2133" dirty="0">
                <a:solidFill>
                  <a:srgbClr val="FFFFFF"/>
                </a:solidFill>
                <a:cs typeface="B Nazanin" panose="00000700000000000000" pitchFamily="2" charset="-78"/>
              </a:rPr>
              <a:t>عناصر اینفوگرافیک</a:t>
            </a:r>
            <a:endParaRPr sz="2133" dirty="0">
              <a:solidFill>
                <a:srgbClr val="FFFFFF"/>
              </a:solidFill>
              <a:cs typeface="B Nazanin" panose="00000700000000000000" pitchFamily="2" charset="-78"/>
            </a:endParaRPr>
          </a:p>
        </p:txBody>
      </p:sp>
      <p:sp>
        <p:nvSpPr>
          <p:cNvPr id="14257" name="Google Shape;14257;p27"/>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64"/>
          <p:cNvSpPr txBox="1"/>
          <p:nvPr/>
        </p:nvSpPr>
        <p:spPr>
          <a:xfrm>
            <a:off x="468730" y="359515"/>
            <a:ext cx="11418469"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8800" dirty="0">
                <a:solidFill>
                  <a:schemeClr val="lt1"/>
                </a:solidFill>
                <a:latin typeface="Aharoni"/>
                <a:ea typeface="Aharoni"/>
                <a:cs typeface="B Nazanin" panose="00000400000000000000" pitchFamily="2" charset="-78"/>
                <a:sym typeface="Aharoni"/>
              </a:rPr>
              <a:t>عنوان اسلاید در اینجا</a:t>
            </a:r>
            <a:endParaRPr dirty="0">
              <a:cs typeface="B Nazanin" panose="00000400000000000000" pitchFamily="2" charset="-78"/>
            </a:endParaRPr>
          </a:p>
        </p:txBody>
      </p:sp>
      <p:sp>
        <p:nvSpPr>
          <p:cNvPr id="737" name="Google Shape;737;p64"/>
          <p:cNvSpPr txBox="1"/>
          <p:nvPr/>
        </p:nvSpPr>
        <p:spPr>
          <a:xfrm>
            <a:off x="552105" y="1713645"/>
            <a:ext cx="8451408" cy="369332"/>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فردا قیمت خودرو تمام می شود</a:t>
            </a:r>
            <a:endParaRPr dirty="0">
              <a:cs typeface="B Nazanin" panose="00000400000000000000" pitchFamily="2" charset="-78"/>
            </a:endParaRPr>
          </a:p>
        </p:txBody>
      </p:sp>
      <p:sp>
        <p:nvSpPr>
          <p:cNvPr id="738" name="Google Shape;738;p64"/>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39" name="Google Shape;739;p64"/>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40" name="Google Shape;740;p64"/>
          <p:cNvSpPr txBox="1"/>
          <p:nvPr/>
        </p:nvSpPr>
        <p:spPr>
          <a:xfrm>
            <a:off x="487780" y="2221231"/>
            <a:ext cx="8270925" cy="4093428"/>
          </a:xfrm>
          <a:prstGeom prst="rect">
            <a:avLst/>
          </a:prstGeom>
          <a:noFill/>
          <a:ln>
            <a:noFill/>
          </a:ln>
        </p:spPr>
        <p:txBody>
          <a:bodyPr spcFirstLastPara="1" wrap="square" lIns="91425" tIns="45700" rIns="91425" bIns="45700" anchor="t" anchorCtr="0">
            <a:noAutofit/>
          </a:bodyPr>
          <a:lstStyle/>
          <a:p>
            <a:pPr lvl="0" algn="r" rtl="1"/>
            <a:r>
              <a:rPr lang="fa-IR" sz="20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lvl="0" algn="r" rtl="1"/>
            <a:endParaRPr lang="fa-IR" sz="2000" b="0" i="0" u="none" strike="noStrike" cap="none" dirty="0">
              <a:solidFill>
                <a:srgbClr val="FFFFFF"/>
              </a:solidFill>
              <a:latin typeface="Calibri"/>
              <a:ea typeface="Calibri"/>
              <a:cs typeface="B Nazanin" panose="00000400000000000000" pitchFamily="2" charset="-78"/>
              <a:sym typeface="Calibri"/>
            </a:endParaRPr>
          </a:p>
          <a:p>
            <a:pPr lvl="0" algn="r" rtl="1"/>
            <a:r>
              <a:rPr lang="fa-IR" sz="2000" b="0" i="0" u="none" strike="noStrike" cap="none"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lvl="0" algn="r" rtl="1"/>
            <a:endParaRPr lang="fa-IR" sz="2000" b="0" i="0" u="none" strike="noStrike" cap="none" dirty="0">
              <a:solidFill>
                <a:srgbClr val="FFFFFF"/>
              </a:solidFill>
              <a:latin typeface="Calibri"/>
              <a:ea typeface="Calibri"/>
              <a:cs typeface="B Nazanin" panose="00000400000000000000" pitchFamily="2" charset="-78"/>
              <a:sym typeface="Calibri"/>
            </a:endParaRPr>
          </a:p>
          <a:p>
            <a:pPr lvl="0" algn="r" rtl="1"/>
            <a:r>
              <a:rPr lang="fa-IR" sz="2000" b="0" i="0" u="none" strike="noStrike" cap="none"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2000" b="0" i="0" u="none" strike="noStrike" cap="none" dirty="0">
              <a:solidFill>
                <a:srgbClr val="FFFFFF"/>
              </a:solidFill>
              <a:latin typeface="Calibri"/>
              <a:ea typeface="Calibri"/>
              <a:cs typeface="B Nazanin" panose="00000400000000000000" pitchFamily="2" charset="-78"/>
              <a:sym typeface="Calibri"/>
            </a:endParaRPr>
          </a:p>
        </p:txBody>
      </p:sp>
      <p:grpSp>
        <p:nvGrpSpPr>
          <p:cNvPr id="741" name="Google Shape;741;p64"/>
          <p:cNvGrpSpPr/>
          <p:nvPr/>
        </p:nvGrpSpPr>
        <p:grpSpPr>
          <a:xfrm>
            <a:off x="7674076" y="0"/>
            <a:ext cx="7112000" cy="7564319"/>
            <a:chOff x="11134271" y="0"/>
            <a:chExt cx="7112000" cy="7564319"/>
          </a:xfrm>
        </p:grpSpPr>
        <p:sp>
          <p:nvSpPr>
            <p:cNvPr id="742" name="Google Shape;742;p64"/>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743" name="Google Shape;743;p64"/>
            <p:cNvGrpSpPr/>
            <p:nvPr/>
          </p:nvGrpSpPr>
          <p:grpSpPr>
            <a:xfrm>
              <a:off x="11134271" y="0"/>
              <a:ext cx="7112000" cy="7564319"/>
              <a:chOff x="11298629" y="0"/>
              <a:chExt cx="7112000" cy="7564319"/>
            </a:xfrm>
          </p:grpSpPr>
          <p:pic>
            <p:nvPicPr>
              <p:cNvPr id="744" name="Google Shape;744;p64"/>
              <p:cNvPicPr preferRelativeResize="0"/>
              <p:nvPr/>
            </p:nvPicPr>
            <p:blipFill rotWithShape="1">
              <a:blip r:embed="rId3">
                <a:alphaModFix/>
              </a:blip>
              <a:srcRect/>
              <a:stretch/>
            </p:blipFill>
            <p:spPr>
              <a:xfrm>
                <a:off x="11298629" y="0"/>
                <a:ext cx="7112000" cy="7564319"/>
              </a:xfrm>
              <a:prstGeom prst="rect">
                <a:avLst/>
              </a:prstGeom>
              <a:noFill/>
              <a:ln>
                <a:noFill/>
              </a:ln>
            </p:spPr>
          </p:pic>
          <p:grpSp>
            <p:nvGrpSpPr>
              <p:cNvPr id="745" name="Google Shape;745;p64"/>
              <p:cNvGrpSpPr/>
              <p:nvPr/>
            </p:nvGrpSpPr>
            <p:grpSpPr>
              <a:xfrm>
                <a:off x="12913007" y="107307"/>
                <a:ext cx="2678964" cy="6391178"/>
                <a:chOff x="9389497" y="107307"/>
                <a:chExt cx="2678964" cy="6391178"/>
              </a:xfrm>
            </p:grpSpPr>
            <p:grpSp>
              <p:nvGrpSpPr>
                <p:cNvPr id="746" name="Google Shape;746;p64"/>
                <p:cNvGrpSpPr/>
                <p:nvPr/>
              </p:nvGrpSpPr>
              <p:grpSpPr>
                <a:xfrm>
                  <a:off x="9389497" y="1270651"/>
                  <a:ext cx="1283154" cy="1307828"/>
                  <a:chOff x="6126313" y="-78262"/>
                  <a:chExt cx="1108418" cy="1129732"/>
                </a:xfrm>
              </p:grpSpPr>
              <p:sp>
                <p:nvSpPr>
                  <p:cNvPr id="747" name="Google Shape;747;p64"/>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48" name="Google Shape;748;p64"/>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49" name="Google Shape;749;p64"/>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50" name="Google Shape;750;p64"/>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51" name="Google Shape;751;p64"/>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752" name="Google Shape;752;p64"/>
                <p:cNvGrpSpPr/>
                <p:nvPr/>
              </p:nvGrpSpPr>
              <p:grpSpPr>
                <a:xfrm>
                  <a:off x="10466606" y="1946952"/>
                  <a:ext cx="1550408" cy="1956255"/>
                  <a:chOff x="6196243" y="1879082"/>
                  <a:chExt cx="974176" cy="1229184"/>
                </a:xfrm>
              </p:grpSpPr>
              <p:sp>
                <p:nvSpPr>
                  <p:cNvPr id="753" name="Google Shape;753;p64"/>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54" name="Google Shape;754;p64"/>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755" name="Google Shape;755;p64"/>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56" name="Google Shape;756;p64"/>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757" name="Google Shape;757;p64"/>
          <p:cNvGrpSpPr/>
          <p:nvPr/>
        </p:nvGrpSpPr>
        <p:grpSpPr>
          <a:xfrm rot="10800000">
            <a:off x="11574499" y="1924565"/>
            <a:ext cx="296666" cy="3148069"/>
            <a:chOff x="160205" y="1887156"/>
            <a:chExt cx="296666" cy="3148069"/>
          </a:xfrm>
        </p:grpSpPr>
        <p:sp>
          <p:nvSpPr>
            <p:cNvPr id="758" name="Google Shape;758;p64"/>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59" name="Google Shape;759;p64"/>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760" name="Google Shape;760;p64"/>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38"/>
                                        </p:tgtEl>
                                        <p:attrNameLst>
                                          <p:attrName>style.visibility</p:attrName>
                                        </p:attrNameLst>
                                      </p:cBhvr>
                                      <p:to>
                                        <p:strVal val="visible"/>
                                      </p:to>
                                    </p:set>
                                    <p:animEffect transition="in" filter="fade">
                                      <p:cBhvr>
                                        <p:cTn id="7" dur="1000"/>
                                        <p:tgtEl>
                                          <p:spTgt spid="738"/>
                                        </p:tgtEl>
                                      </p:cBhvr>
                                    </p:animEffect>
                                  </p:childTnLst>
                                </p:cTn>
                              </p:par>
                              <p:par>
                                <p:cTn id="8" presetID="10" presetClass="entr" presetSubtype="0" fill="hold" nodeType="withEffect">
                                  <p:stCondLst>
                                    <p:cond delay="500"/>
                                  </p:stCondLst>
                                  <p:childTnLst>
                                    <p:set>
                                      <p:cBhvr>
                                        <p:cTn id="9" dur="1" fill="hold">
                                          <p:stCondLst>
                                            <p:cond delay="0"/>
                                          </p:stCondLst>
                                        </p:cTn>
                                        <p:tgtEl>
                                          <p:spTgt spid="739"/>
                                        </p:tgtEl>
                                        <p:attrNameLst>
                                          <p:attrName>style.visibility</p:attrName>
                                        </p:attrNameLst>
                                      </p:cBhvr>
                                      <p:to>
                                        <p:strVal val="visible"/>
                                      </p:to>
                                    </p:set>
                                    <p:animEffect transition="in" filter="fade">
                                      <p:cBhvr>
                                        <p:cTn id="10" dur="1000"/>
                                        <p:tgtEl>
                                          <p:spTgt spid="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grpSp>
        <p:nvGrpSpPr>
          <p:cNvPr id="765" name="Google Shape;765;p65"/>
          <p:cNvGrpSpPr/>
          <p:nvPr/>
        </p:nvGrpSpPr>
        <p:grpSpPr>
          <a:xfrm>
            <a:off x="7674076" y="0"/>
            <a:ext cx="7112000" cy="7564319"/>
            <a:chOff x="11134271" y="0"/>
            <a:chExt cx="7112000" cy="7564319"/>
          </a:xfrm>
        </p:grpSpPr>
        <p:sp>
          <p:nvSpPr>
            <p:cNvPr id="766" name="Google Shape;766;p65"/>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767" name="Google Shape;767;p65"/>
            <p:cNvGrpSpPr/>
            <p:nvPr/>
          </p:nvGrpSpPr>
          <p:grpSpPr>
            <a:xfrm>
              <a:off x="11134271" y="0"/>
              <a:ext cx="7112000" cy="7564319"/>
              <a:chOff x="11298629" y="0"/>
              <a:chExt cx="7112000" cy="7564319"/>
            </a:xfrm>
          </p:grpSpPr>
          <p:pic>
            <p:nvPicPr>
              <p:cNvPr id="768" name="Google Shape;768;p65"/>
              <p:cNvPicPr preferRelativeResize="0"/>
              <p:nvPr/>
            </p:nvPicPr>
            <p:blipFill rotWithShape="1">
              <a:blip r:embed="rId3">
                <a:alphaModFix/>
              </a:blip>
              <a:srcRect/>
              <a:stretch/>
            </p:blipFill>
            <p:spPr>
              <a:xfrm>
                <a:off x="11298629" y="0"/>
                <a:ext cx="7112000" cy="7564319"/>
              </a:xfrm>
              <a:prstGeom prst="rect">
                <a:avLst/>
              </a:prstGeom>
              <a:noFill/>
              <a:ln>
                <a:noFill/>
              </a:ln>
            </p:spPr>
          </p:pic>
          <p:grpSp>
            <p:nvGrpSpPr>
              <p:cNvPr id="769" name="Google Shape;769;p65"/>
              <p:cNvGrpSpPr/>
              <p:nvPr/>
            </p:nvGrpSpPr>
            <p:grpSpPr>
              <a:xfrm>
                <a:off x="12913007" y="107307"/>
                <a:ext cx="2678964" cy="6391178"/>
                <a:chOff x="9389497" y="107307"/>
                <a:chExt cx="2678964" cy="6391178"/>
              </a:xfrm>
            </p:grpSpPr>
            <p:grpSp>
              <p:nvGrpSpPr>
                <p:cNvPr id="770" name="Google Shape;770;p65"/>
                <p:cNvGrpSpPr/>
                <p:nvPr/>
              </p:nvGrpSpPr>
              <p:grpSpPr>
                <a:xfrm>
                  <a:off x="9389497" y="1270651"/>
                  <a:ext cx="1283154" cy="1307828"/>
                  <a:chOff x="6126313" y="-78262"/>
                  <a:chExt cx="1108418" cy="1129732"/>
                </a:xfrm>
              </p:grpSpPr>
              <p:sp>
                <p:nvSpPr>
                  <p:cNvPr id="771" name="Google Shape;771;p65"/>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72" name="Google Shape;772;p65"/>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73" name="Google Shape;773;p65"/>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74" name="Google Shape;774;p65"/>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75" name="Google Shape;775;p65"/>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776" name="Google Shape;776;p65"/>
                <p:cNvGrpSpPr/>
                <p:nvPr/>
              </p:nvGrpSpPr>
              <p:grpSpPr>
                <a:xfrm>
                  <a:off x="10466606" y="1946952"/>
                  <a:ext cx="1550408" cy="1956255"/>
                  <a:chOff x="6196243" y="1879082"/>
                  <a:chExt cx="974176" cy="1229184"/>
                </a:xfrm>
              </p:grpSpPr>
              <p:sp>
                <p:nvSpPr>
                  <p:cNvPr id="777" name="Google Shape;777;p65"/>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78" name="Google Shape;778;p65"/>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779" name="Google Shape;779;p65"/>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80" name="Google Shape;780;p65"/>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781" name="Google Shape;781;p65"/>
          <p:cNvSpPr txBox="1"/>
          <p:nvPr/>
        </p:nvSpPr>
        <p:spPr>
          <a:xfrm>
            <a:off x="-2793114" y="357426"/>
            <a:ext cx="11418469"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8800" dirty="0">
                <a:solidFill>
                  <a:schemeClr val="lt1"/>
                </a:solidFill>
                <a:latin typeface="Aharoni"/>
                <a:ea typeface="Aharoni"/>
                <a:cs typeface="B Nazanin" panose="00000400000000000000" pitchFamily="2" charset="-78"/>
                <a:sym typeface="Aharoni"/>
              </a:rPr>
              <a:t>اسلاید تصویر</a:t>
            </a:r>
            <a:endParaRPr dirty="0">
              <a:cs typeface="B Nazanin" panose="00000400000000000000" pitchFamily="2" charset="-78"/>
            </a:endParaRPr>
          </a:p>
        </p:txBody>
      </p:sp>
      <p:sp>
        <p:nvSpPr>
          <p:cNvPr id="782" name="Google Shape;782;p65"/>
          <p:cNvSpPr txBox="1"/>
          <p:nvPr/>
        </p:nvSpPr>
        <p:spPr>
          <a:xfrm>
            <a:off x="557630" y="1915248"/>
            <a:ext cx="6080841" cy="3785652"/>
          </a:xfrm>
          <a:prstGeom prst="rect">
            <a:avLst/>
          </a:prstGeom>
          <a:noFill/>
          <a:ln>
            <a:noFill/>
          </a:ln>
        </p:spPr>
        <p:txBody>
          <a:bodyPr spcFirstLastPara="1" wrap="square" lIns="91425" tIns="45700" rIns="91425" bIns="45700" anchor="t" anchorCtr="0">
            <a:noAutofit/>
          </a:bodyPr>
          <a:lstStyle/>
          <a:p>
            <a:pPr lvl="0" algn="r" rtl="1"/>
            <a:r>
              <a:rPr lang="fa-IR" sz="20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lvl="0" algn="r" rtl="1"/>
            <a:endParaRPr lang="fa-IR" sz="2000" b="0" i="0" u="none" strike="noStrike" cap="none" dirty="0">
              <a:solidFill>
                <a:srgbClr val="FFFFFF"/>
              </a:solidFill>
              <a:latin typeface="Calibri"/>
              <a:ea typeface="Calibri"/>
              <a:cs typeface="B Nazanin" panose="00000400000000000000" pitchFamily="2" charset="-78"/>
              <a:sym typeface="Calibri"/>
            </a:endParaRPr>
          </a:p>
          <a:p>
            <a:pPr lvl="0" algn="r" rtl="1"/>
            <a:r>
              <a:rPr lang="fa-IR" sz="2000" b="0" i="0" u="none" strike="noStrike" cap="none"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2000" b="0" i="0" u="none" strike="noStrike" cap="none" dirty="0">
              <a:solidFill>
                <a:srgbClr val="FFFFFF"/>
              </a:solidFill>
              <a:latin typeface="Calibri"/>
              <a:ea typeface="Calibri"/>
              <a:cs typeface="B Nazanin" panose="00000400000000000000" pitchFamily="2" charset="-78"/>
              <a:sym typeface="Calibri"/>
            </a:endParaRPr>
          </a:p>
        </p:txBody>
      </p:sp>
      <p:sp>
        <p:nvSpPr>
          <p:cNvPr id="783" name="Google Shape;783;p65"/>
          <p:cNvSpPr/>
          <p:nvPr/>
        </p:nvSpPr>
        <p:spPr>
          <a:xfrm>
            <a:off x="8256069" y="6513233"/>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84" name="Google Shape;784;p65"/>
          <p:cNvSpPr/>
          <p:nvPr/>
        </p:nvSpPr>
        <p:spPr>
          <a:xfrm>
            <a:off x="8625355" y="6513233"/>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785" name="Google Shape;785;p65"/>
          <p:cNvPicPr preferRelativeResize="0">
            <a:picLocks noGrp="1"/>
          </p:cNvPicPr>
          <p:nvPr>
            <p:ph type="pic" idx="2"/>
          </p:nvPr>
        </p:nvPicPr>
        <p:blipFill>
          <a:blip r:embed="rId4"/>
          <a:srcRect l="7688" r="7688"/>
          <a:stretch/>
        </p:blipFill>
        <p:spPr>
          <a:xfrm>
            <a:off x="7094538" y="1892761"/>
            <a:ext cx="4254500" cy="3808412"/>
          </a:xfrm>
          <a:prstGeom prst="rect">
            <a:avLst/>
          </a:prstGeom>
          <a:noFill/>
          <a:ln>
            <a:noFill/>
          </a:ln>
        </p:spPr>
      </p:pic>
      <p:grpSp>
        <p:nvGrpSpPr>
          <p:cNvPr id="786" name="Google Shape;786;p65"/>
          <p:cNvGrpSpPr/>
          <p:nvPr/>
        </p:nvGrpSpPr>
        <p:grpSpPr>
          <a:xfrm rot="10800000">
            <a:off x="11574499" y="1939313"/>
            <a:ext cx="296666" cy="3148069"/>
            <a:chOff x="160205" y="1887156"/>
            <a:chExt cx="296666" cy="3148069"/>
          </a:xfrm>
        </p:grpSpPr>
        <p:sp>
          <p:nvSpPr>
            <p:cNvPr id="787" name="Google Shape;787;p65"/>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88" name="Google Shape;788;p65"/>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789" name="Google Shape;789;p65"/>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83"/>
                                        </p:tgtEl>
                                        <p:attrNameLst>
                                          <p:attrName>style.visibility</p:attrName>
                                        </p:attrNameLst>
                                      </p:cBhvr>
                                      <p:to>
                                        <p:strVal val="visible"/>
                                      </p:to>
                                    </p:set>
                                    <p:animEffect transition="in" filter="fade">
                                      <p:cBhvr>
                                        <p:cTn id="7" dur="1000"/>
                                        <p:tgtEl>
                                          <p:spTgt spid="783"/>
                                        </p:tgtEl>
                                      </p:cBhvr>
                                    </p:animEffect>
                                  </p:childTnLst>
                                </p:cTn>
                              </p:par>
                              <p:par>
                                <p:cTn id="8" presetID="10" presetClass="entr" presetSubtype="0" fill="hold" nodeType="withEffect">
                                  <p:stCondLst>
                                    <p:cond delay="500"/>
                                  </p:stCondLst>
                                  <p:childTnLst>
                                    <p:set>
                                      <p:cBhvr>
                                        <p:cTn id="9" dur="1" fill="hold">
                                          <p:stCondLst>
                                            <p:cond delay="0"/>
                                          </p:stCondLst>
                                        </p:cTn>
                                        <p:tgtEl>
                                          <p:spTgt spid="784"/>
                                        </p:tgtEl>
                                        <p:attrNameLst>
                                          <p:attrName>style.visibility</p:attrName>
                                        </p:attrNameLst>
                                      </p:cBhvr>
                                      <p:to>
                                        <p:strVal val="visible"/>
                                      </p:to>
                                    </p:set>
                                    <p:animEffect transition="in" filter="fade">
                                      <p:cBhvr>
                                        <p:cTn id="10" dur="1000"/>
                                        <p:tgtEl>
                                          <p:spTgt spid="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Google Shape;794;p66"/>
          <p:cNvSpPr txBox="1"/>
          <p:nvPr/>
        </p:nvSpPr>
        <p:spPr>
          <a:xfrm>
            <a:off x="-2696561" y="92815"/>
            <a:ext cx="11418469"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دو</a:t>
            </a:r>
            <a:r>
              <a:rPr lang="en-GB" sz="8800" b="0" i="0" u="none" strike="noStrike" cap="none" dirty="0">
                <a:solidFill>
                  <a:schemeClr val="lt1"/>
                </a:solidFill>
                <a:latin typeface="Aharoni"/>
                <a:ea typeface="Aharoni"/>
                <a:cs typeface="B Nazanin" panose="00000400000000000000" pitchFamily="2" charset="-78"/>
                <a:sym typeface="Aharoni"/>
              </a:rPr>
              <a:t> </a:t>
            </a:r>
            <a:r>
              <a:rPr lang="fa-IR" sz="8800" dirty="0">
                <a:solidFill>
                  <a:schemeClr val="lt1"/>
                </a:solidFill>
                <a:latin typeface="Aharoni"/>
                <a:ea typeface="Aharoni"/>
                <a:cs typeface="B Nazanin" panose="00000400000000000000" pitchFamily="2" charset="-78"/>
                <a:sym typeface="Aharoni"/>
              </a:rPr>
              <a:t>پاراگراف</a:t>
            </a:r>
            <a:endParaRPr sz="8800" b="0" i="0" u="none" strike="noStrike" cap="none" dirty="0">
              <a:solidFill>
                <a:srgbClr val="FFC000"/>
              </a:solidFill>
              <a:latin typeface="Aharoni"/>
              <a:ea typeface="Aharoni"/>
              <a:cs typeface="B Nazanin" panose="00000400000000000000" pitchFamily="2" charset="-78"/>
              <a:sym typeface="Aharoni"/>
            </a:endParaRPr>
          </a:p>
        </p:txBody>
      </p:sp>
      <p:sp>
        <p:nvSpPr>
          <p:cNvPr id="795" name="Google Shape;795;p66"/>
          <p:cNvSpPr txBox="1"/>
          <p:nvPr/>
        </p:nvSpPr>
        <p:spPr>
          <a:xfrm>
            <a:off x="468730" y="2926827"/>
            <a:ext cx="4254501" cy="2862322"/>
          </a:xfrm>
          <a:prstGeom prst="rect">
            <a:avLst/>
          </a:prstGeom>
          <a:noFill/>
          <a:ln>
            <a:noFill/>
          </a:ln>
        </p:spPr>
        <p:txBody>
          <a:bodyPr spcFirstLastPara="1" wrap="square" lIns="91425" tIns="45700" rIns="91425" bIns="45700" anchor="t" anchorCtr="0">
            <a:noAutofit/>
          </a:bodyPr>
          <a:lstStyle/>
          <a:p>
            <a:pPr lvl="0" algn="r" rtl="1">
              <a:lnSpc>
                <a:spcPct val="150000"/>
              </a:lnSpc>
            </a:pPr>
            <a:r>
              <a:rPr lang="fa-IR" sz="18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1800" b="0" i="0" u="none" strike="noStrike" cap="none" dirty="0">
              <a:solidFill>
                <a:srgbClr val="FFFFFF"/>
              </a:solidFill>
              <a:latin typeface="Calibri"/>
              <a:ea typeface="Calibri"/>
              <a:cs typeface="B Nazanin" panose="00000400000000000000" pitchFamily="2" charset="-78"/>
              <a:sym typeface="Calibri"/>
            </a:endParaRPr>
          </a:p>
        </p:txBody>
      </p:sp>
      <p:sp>
        <p:nvSpPr>
          <p:cNvPr id="796" name="Google Shape;796;p66"/>
          <p:cNvSpPr txBox="1"/>
          <p:nvPr/>
        </p:nvSpPr>
        <p:spPr>
          <a:xfrm>
            <a:off x="4723231" y="2926827"/>
            <a:ext cx="4254501" cy="2862322"/>
          </a:xfrm>
          <a:prstGeom prst="rect">
            <a:avLst/>
          </a:prstGeom>
          <a:noFill/>
          <a:ln>
            <a:noFill/>
          </a:ln>
        </p:spPr>
        <p:txBody>
          <a:bodyPr spcFirstLastPara="1" wrap="square" lIns="91425" tIns="45700" rIns="91425" bIns="45700" anchor="t" anchorCtr="0">
            <a:noAutofit/>
          </a:bodyPr>
          <a:lstStyle/>
          <a:p>
            <a:pPr lvl="0" algn="r" rtl="1">
              <a:lnSpc>
                <a:spcPct val="150000"/>
              </a:lnSpc>
            </a:pPr>
            <a:r>
              <a:rPr lang="fa-IR" sz="18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1800" b="0" i="0" u="none" strike="noStrike" cap="none" dirty="0">
              <a:solidFill>
                <a:srgbClr val="FFFFFF"/>
              </a:solidFill>
              <a:latin typeface="Calibri"/>
              <a:ea typeface="Calibri"/>
              <a:cs typeface="B Nazanin" panose="00000400000000000000" pitchFamily="2" charset="-78"/>
              <a:sym typeface="Calibri"/>
            </a:endParaRPr>
          </a:p>
        </p:txBody>
      </p:sp>
      <p:sp>
        <p:nvSpPr>
          <p:cNvPr id="797" name="Google Shape;797;p66"/>
          <p:cNvSpPr txBox="1"/>
          <p:nvPr/>
        </p:nvSpPr>
        <p:spPr>
          <a:xfrm>
            <a:off x="468730" y="2105473"/>
            <a:ext cx="4077871" cy="769441"/>
          </a:xfrm>
          <a:prstGeom prst="rect">
            <a:avLst/>
          </a:prstGeom>
          <a:noFill/>
          <a:ln>
            <a:noFill/>
          </a:ln>
        </p:spPr>
        <p:txBody>
          <a:bodyPr spcFirstLastPara="1" wrap="square" lIns="91425" tIns="45700" rIns="91425" bIns="45700" anchor="t" anchorCtr="0">
            <a:noAutofit/>
          </a:bodyPr>
          <a:lstStyle/>
          <a:p>
            <a:pPr lvl="0" algn="ctr" rtl="1">
              <a:buClr>
                <a:schemeClr val="lt1"/>
              </a:buClr>
              <a:buSzPts val="4400"/>
            </a:pPr>
            <a:r>
              <a:rPr lang="fa-IR" sz="4400" dirty="0">
                <a:solidFill>
                  <a:schemeClr val="lt1"/>
                </a:solidFill>
                <a:latin typeface="Aharoni"/>
                <a:ea typeface="Aharoni"/>
                <a:cs typeface="B Nazanin" panose="00000400000000000000" pitchFamily="2" charset="-78"/>
                <a:sym typeface="Aharoni"/>
              </a:rPr>
              <a:t>عنوان اینجا</a:t>
            </a:r>
            <a:endParaRPr sz="4400" b="0" i="0" u="none" strike="noStrike" cap="none" dirty="0">
              <a:solidFill>
                <a:srgbClr val="FFC000"/>
              </a:solidFill>
              <a:latin typeface="Aharoni"/>
              <a:ea typeface="Aharoni"/>
              <a:cs typeface="B Nazanin" panose="00000400000000000000" pitchFamily="2" charset="-78"/>
              <a:sym typeface="Aharoni"/>
            </a:endParaRPr>
          </a:p>
        </p:txBody>
      </p:sp>
      <p:sp>
        <p:nvSpPr>
          <p:cNvPr id="798" name="Google Shape;798;p66"/>
          <p:cNvSpPr txBox="1"/>
          <p:nvPr/>
        </p:nvSpPr>
        <p:spPr>
          <a:xfrm>
            <a:off x="4811545" y="2105473"/>
            <a:ext cx="4077871" cy="769441"/>
          </a:xfrm>
          <a:prstGeom prst="rect">
            <a:avLst/>
          </a:prstGeom>
          <a:noFill/>
          <a:ln>
            <a:noFill/>
          </a:ln>
        </p:spPr>
        <p:txBody>
          <a:bodyPr spcFirstLastPara="1" wrap="square" lIns="91425" tIns="45700" rIns="91425" bIns="45700" anchor="t" anchorCtr="0">
            <a:noAutofit/>
          </a:bodyPr>
          <a:lstStyle/>
          <a:p>
            <a:pPr lvl="0" algn="ctr" rtl="1">
              <a:buClr>
                <a:schemeClr val="lt1"/>
              </a:buClr>
              <a:buSzPts val="4400"/>
            </a:pPr>
            <a:r>
              <a:rPr lang="fa-IR" sz="4400" dirty="0">
                <a:solidFill>
                  <a:schemeClr val="lt1"/>
                </a:solidFill>
                <a:latin typeface="Aharoni"/>
                <a:ea typeface="Aharoni"/>
                <a:cs typeface="B Nazanin" panose="00000400000000000000" pitchFamily="2" charset="-78"/>
                <a:sym typeface="Aharoni"/>
              </a:rPr>
              <a:t>عنوان اینجا</a:t>
            </a:r>
            <a:endParaRPr sz="4400" b="0" i="0" u="none" strike="noStrike" cap="none" dirty="0">
              <a:solidFill>
                <a:srgbClr val="FFC000"/>
              </a:solidFill>
              <a:latin typeface="Aharoni"/>
              <a:ea typeface="Aharoni"/>
              <a:cs typeface="B Nazanin" panose="00000400000000000000" pitchFamily="2" charset="-78"/>
              <a:sym typeface="Aharoni"/>
            </a:endParaRPr>
          </a:p>
        </p:txBody>
      </p:sp>
      <p:sp>
        <p:nvSpPr>
          <p:cNvPr id="799" name="Google Shape;799;p66"/>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00" name="Google Shape;800;p66"/>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801" name="Google Shape;801;p66"/>
          <p:cNvGrpSpPr/>
          <p:nvPr/>
        </p:nvGrpSpPr>
        <p:grpSpPr>
          <a:xfrm>
            <a:off x="7645401" y="14748"/>
            <a:ext cx="7112000" cy="7564319"/>
            <a:chOff x="11134271" y="0"/>
            <a:chExt cx="7112000" cy="7564319"/>
          </a:xfrm>
        </p:grpSpPr>
        <p:sp>
          <p:nvSpPr>
            <p:cNvPr id="802" name="Google Shape;802;p66"/>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803" name="Google Shape;803;p66"/>
            <p:cNvGrpSpPr/>
            <p:nvPr/>
          </p:nvGrpSpPr>
          <p:grpSpPr>
            <a:xfrm>
              <a:off x="11134271" y="0"/>
              <a:ext cx="7112000" cy="7564319"/>
              <a:chOff x="11298629" y="0"/>
              <a:chExt cx="7112000" cy="7564319"/>
            </a:xfrm>
          </p:grpSpPr>
          <p:pic>
            <p:nvPicPr>
              <p:cNvPr id="804" name="Google Shape;804;p66"/>
              <p:cNvPicPr preferRelativeResize="0"/>
              <p:nvPr/>
            </p:nvPicPr>
            <p:blipFill rotWithShape="1">
              <a:blip r:embed="rId3">
                <a:alphaModFix/>
              </a:blip>
              <a:srcRect/>
              <a:stretch/>
            </p:blipFill>
            <p:spPr>
              <a:xfrm>
                <a:off x="11298629" y="0"/>
                <a:ext cx="7112000" cy="7564319"/>
              </a:xfrm>
              <a:prstGeom prst="rect">
                <a:avLst/>
              </a:prstGeom>
              <a:noFill/>
              <a:ln>
                <a:noFill/>
              </a:ln>
            </p:spPr>
          </p:pic>
          <p:grpSp>
            <p:nvGrpSpPr>
              <p:cNvPr id="805" name="Google Shape;805;p66"/>
              <p:cNvGrpSpPr/>
              <p:nvPr/>
            </p:nvGrpSpPr>
            <p:grpSpPr>
              <a:xfrm>
                <a:off x="12913007" y="107307"/>
                <a:ext cx="2678964" cy="6391178"/>
                <a:chOff x="9389497" y="107307"/>
                <a:chExt cx="2678964" cy="6391178"/>
              </a:xfrm>
            </p:grpSpPr>
            <p:grpSp>
              <p:nvGrpSpPr>
                <p:cNvPr id="806" name="Google Shape;806;p66"/>
                <p:cNvGrpSpPr/>
                <p:nvPr/>
              </p:nvGrpSpPr>
              <p:grpSpPr>
                <a:xfrm>
                  <a:off x="9389497" y="1270651"/>
                  <a:ext cx="1283154" cy="1307828"/>
                  <a:chOff x="6126313" y="-78262"/>
                  <a:chExt cx="1108418" cy="1129732"/>
                </a:xfrm>
              </p:grpSpPr>
              <p:sp>
                <p:nvSpPr>
                  <p:cNvPr id="807" name="Google Shape;807;p66"/>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08" name="Google Shape;808;p66"/>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09" name="Google Shape;809;p66"/>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10" name="Google Shape;810;p66"/>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11" name="Google Shape;811;p66"/>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812" name="Google Shape;812;p66"/>
                <p:cNvGrpSpPr/>
                <p:nvPr/>
              </p:nvGrpSpPr>
              <p:grpSpPr>
                <a:xfrm>
                  <a:off x="10466606" y="1946952"/>
                  <a:ext cx="1550408" cy="1956255"/>
                  <a:chOff x="6196243" y="1879082"/>
                  <a:chExt cx="974176" cy="1229184"/>
                </a:xfrm>
              </p:grpSpPr>
              <p:sp>
                <p:nvSpPr>
                  <p:cNvPr id="813" name="Google Shape;813;p66"/>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14" name="Google Shape;814;p66"/>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815" name="Google Shape;815;p66"/>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816" name="Google Shape;816;p66"/>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817" name="Google Shape;817;p66"/>
          <p:cNvGrpSpPr/>
          <p:nvPr/>
        </p:nvGrpSpPr>
        <p:grpSpPr>
          <a:xfrm rot="10800000">
            <a:off x="11574499" y="1924565"/>
            <a:ext cx="296666" cy="3148069"/>
            <a:chOff x="160205" y="1887156"/>
            <a:chExt cx="296666" cy="3148069"/>
          </a:xfrm>
        </p:grpSpPr>
        <p:sp>
          <p:nvSpPr>
            <p:cNvPr id="818" name="Google Shape;818;p66"/>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19" name="Google Shape;819;p66"/>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820" name="Google Shape;820;p66"/>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99"/>
                                        </p:tgtEl>
                                        <p:attrNameLst>
                                          <p:attrName>style.visibility</p:attrName>
                                        </p:attrNameLst>
                                      </p:cBhvr>
                                      <p:to>
                                        <p:strVal val="visible"/>
                                      </p:to>
                                    </p:set>
                                    <p:animEffect transition="in" filter="fade">
                                      <p:cBhvr>
                                        <p:cTn id="7" dur="1000"/>
                                        <p:tgtEl>
                                          <p:spTgt spid="799"/>
                                        </p:tgtEl>
                                      </p:cBhvr>
                                    </p:animEffect>
                                  </p:childTnLst>
                                </p:cTn>
                              </p:par>
                              <p:par>
                                <p:cTn id="8" presetID="10" presetClass="entr" presetSubtype="0" fill="hold" nodeType="withEffect">
                                  <p:stCondLst>
                                    <p:cond delay="500"/>
                                  </p:stCondLst>
                                  <p:childTnLst>
                                    <p:set>
                                      <p:cBhvr>
                                        <p:cTn id="9" dur="1" fill="hold">
                                          <p:stCondLst>
                                            <p:cond delay="0"/>
                                          </p:stCondLst>
                                        </p:cTn>
                                        <p:tgtEl>
                                          <p:spTgt spid="800"/>
                                        </p:tgtEl>
                                        <p:attrNameLst>
                                          <p:attrName>style.visibility</p:attrName>
                                        </p:attrNameLst>
                                      </p:cBhvr>
                                      <p:to>
                                        <p:strVal val="visible"/>
                                      </p:to>
                                    </p:set>
                                    <p:animEffect transition="in" filter="fade">
                                      <p:cBhvr>
                                        <p:cTn id="10" dur="1000"/>
                                        <p:tgtEl>
                                          <p:spTgt spid="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pic>
        <p:nvPicPr>
          <p:cNvPr id="825" name="Google Shape;825;p67" descr="A close up of a logo&#10;&#10;Description automatically generated"/>
          <p:cNvPicPr preferRelativeResize="0"/>
          <p:nvPr/>
        </p:nvPicPr>
        <p:blipFill rotWithShape="1">
          <a:blip r:embed="rId3">
            <a:alphaModFix amt="39000"/>
          </a:blip>
          <a:srcRect/>
          <a:stretch/>
        </p:blipFill>
        <p:spPr>
          <a:xfrm>
            <a:off x="60202" y="30524"/>
            <a:ext cx="12052245" cy="6779388"/>
          </a:xfrm>
          <a:prstGeom prst="rect">
            <a:avLst/>
          </a:prstGeom>
          <a:solidFill>
            <a:srgbClr val="171616">
              <a:alpha val="0"/>
            </a:srgbClr>
          </a:solidFill>
          <a:ln>
            <a:noFill/>
          </a:ln>
        </p:spPr>
      </p:pic>
      <p:sp>
        <p:nvSpPr>
          <p:cNvPr id="826" name="Google Shape;826;p67"/>
          <p:cNvSpPr/>
          <p:nvPr/>
        </p:nvSpPr>
        <p:spPr>
          <a:xfrm>
            <a:off x="5213938" y="4459770"/>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27" name="Google Shape;827;p67"/>
          <p:cNvSpPr/>
          <p:nvPr/>
        </p:nvSpPr>
        <p:spPr>
          <a:xfrm>
            <a:off x="5848906" y="4198776"/>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828" name="Google Shape;828;p67"/>
          <p:cNvPicPr preferRelativeResize="0">
            <a:picLocks noGrp="1"/>
          </p:cNvPicPr>
          <p:nvPr>
            <p:ph type="pic" idx="2"/>
          </p:nvPr>
        </p:nvPicPr>
        <p:blipFill>
          <a:blip r:embed="rId4"/>
          <a:srcRect l="21587" r="21587"/>
          <a:stretch/>
        </p:blipFill>
        <p:spPr>
          <a:xfrm>
            <a:off x="275840" y="1842453"/>
            <a:ext cx="2704724" cy="3173099"/>
          </a:xfrm>
          <a:prstGeom prst="rect">
            <a:avLst/>
          </a:prstGeom>
          <a:noFill/>
          <a:ln>
            <a:noFill/>
          </a:ln>
        </p:spPr>
      </p:pic>
      <p:pic>
        <p:nvPicPr>
          <p:cNvPr id="829" name="Google Shape;829;p67"/>
          <p:cNvPicPr preferRelativeResize="0">
            <a:picLocks noGrp="1"/>
          </p:cNvPicPr>
          <p:nvPr>
            <p:ph type="pic" idx="3"/>
          </p:nvPr>
        </p:nvPicPr>
        <p:blipFill>
          <a:blip r:embed="rId5"/>
          <a:srcRect l="7380" r="7380"/>
          <a:stretch/>
        </p:blipFill>
        <p:spPr>
          <a:xfrm>
            <a:off x="3254372" y="1842449"/>
            <a:ext cx="2704724" cy="3173099"/>
          </a:xfrm>
          <a:prstGeom prst="rect">
            <a:avLst/>
          </a:prstGeom>
          <a:noFill/>
          <a:ln>
            <a:noFill/>
          </a:ln>
        </p:spPr>
      </p:pic>
      <p:pic>
        <p:nvPicPr>
          <p:cNvPr id="830" name="Google Shape;830;p67"/>
          <p:cNvPicPr preferRelativeResize="0">
            <a:picLocks noGrp="1"/>
          </p:cNvPicPr>
          <p:nvPr>
            <p:ph type="pic" idx="4"/>
          </p:nvPr>
        </p:nvPicPr>
        <p:blipFill>
          <a:blip r:embed="rId6"/>
          <a:srcRect t="3073" b="3073"/>
          <a:stretch/>
        </p:blipFill>
        <p:spPr>
          <a:xfrm>
            <a:off x="6232904" y="1842450"/>
            <a:ext cx="2704724" cy="3173099"/>
          </a:xfrm>
          <a:prstGeom prst="rect">
            <a:avLst/>
          </a:prstGeom>
          <a:noFill/>
          <a:ln>
            <a:noFill/>
          </a:ln>
        </p:spPr>
      </p:pic>
      <p:pic>
        <p:nvPicPr>
          <p:cNvPr id="831" name="Google Shape;831;p67"/>
          <p:cNvPicPr preferRelativeResize="0">
            <a:picLocks noGrp="1"/>
          </p:cNvPicPr>
          <p:nvPr>
            <p:ph type="pic" idx="5"/>
          </p:nvPr>
        </p:nvPicPr>
        <p:blipFill>
          <a:blip r:embed="rId7"/>
          <a:srcRect l="12650" r="12650"/>
          <a:stretch/>
        </p:blipFill>
        <p:spPr>
          <a:xfrm>
            <a:off x="9211436" y="1842451"/>
            <a:ext cx="2704724" cy="3173099"/>
          </a:xfrm>
          <a:prstGeom prst="rect">
            <a:avLst/>
          </a:prstGeom>
          <a:noFill/>
          <a:ln>
            <a:noFill/>
          </a:ln>
        </p:spPr>
      </p:pic>
      <p:pic>
        <p:nvPicPr>
          <p:cNvPr id="832" name="Google Shape;832;p67"/>
          <p:cNvPicPr preferRelativeResize="0"/>
          <p:nvPr/>
        </p:nvPicPr>
        <p:blipFill rotWithShape="1">
          <a:blip r:embed="rId8">
            <a:alphaModFix/>
          </a:blip>
          <a:srcRect/>
          <a:stretch/>
        </p:blipFill>
        <p:spPr>
          <a:xfrm>
            <a:off x="2234800" y="5503073"/>
            <a:ext cx="1491528" cy="866049"/>
          </a:xfrm>
          <a:prstGeom prst="rect">
            <a:avLst/>
          </a:prstGeom>
          <a:noFill/>
          <a:ln>
            <a:noFill/>
          </a:ln>
        </p:spPr>
      </p:pic>
      <p:pic>
        <p:nvPicPr>
          <p:cNvPr id="833" name="Google Shape;833;p67"/>
          <p:cNvPicPr preferRelativeResize="0"/>
          <p:nvPr/>
        </p:nvPicPr>
        <p:blipFill rotWithShape="1">
          <a:blip r:embed="rId9">
            <a:alphaModFix/>
          </a:blip>
          <a:srcRect/>
          <a:stretch/>
        </p:blipFill>
        <p:spPr>
          <a:xfrm>
            <a:off x="9825739" y="71409"/>
            <a:ext cx="1814718" cy="1053708"/>
          </a:xfrm>
          <a:prstGeom prst="rect">
            <a:avLst/>
          </a:prstGeom>
          <a:noFill/>
          <a:ln>
            <a:noFill/>
          </a:ln>
        </p:spPr>
      </p:pic>
      <p:sp>
        <p:nvSpPr>
          <p:cNvPr id="834" name="Google Shape;834;p67"/>
          <p:cNvSpPr txBox="1"/>
          <p:nvPr/>
        </p:nvSpPr>
        <p:spPr>
          <a:xfrm>
            <a:off x="2871702" y="5723632"/>
            <a:ext cx="7389908" cy="473938"/>
          </a:xfrm>
          <a:prstGeom prst="rect">
            <a:avLst/>
          </a:prstGeom>
          <a:noFill/>
          <a:ln>
            <a:noFill/>
          </a:ln>
        </p:spPr>
        <p:txBody>
          <a:bodyPr spcFirstLastPara="1" wrap="square" lIns="91425" tIns="45700" rIns="91425" bIns="45700" anchor="t" anchorCtr="0">
            <a:noAutofit/>
          </a:bodyPr>
          <a:lstStyle/>
          <a:p>
            <a:pPr lvl="0" algn="ctr" rtl="1">
              <a:lnSpc>
                <a:spcPct val="90000"/>
              </a:lnSpc>
              <a:buClr>
                <a:srgbClr val="FFFFFF"/>
              </a:buClr>
              <a:buSzPts val="2400"/>
            </a:pPr>
            <a:r>
              <a:rPr lang="fa-IR" sz="2400" b="1" dirty="0">
                <a:solidFill>
                  <a:srgbClr val="FFFFFF"/>
                </a:solidFill>
                <a:latin typeface="Raleway"/>
                <a:ea typeface="Raleway"/>
                <a:cs typeface="B Nazanin" panose="00000400000000000000" pitchFamily="2" charset="-78"/>
                <a:sym typeface="Raleway"/>
              </a:rPr>
              <a:t>به راحتی تصاویر را در پاورپوینت بکشید و رها کنید</a:t>
            </a:r>
            <a:endParaRPr sz="2400" b="1" i="0" u="none" strike="noStrike" cap="none" dirty="0">
              <a:solidFill>
                <a:srgbClr val="FFFFFF"/>
              </a:solidFill>
              <a:latin typeface="Raleway"/>
              <a:ea typeface="Raleway"/>
              <a:cs typeface="B Nazanin" panose="00000400000000000000" pitchFamily="2" charset="-78"/>
              <a:sym typeface="Raleway"/>
            </a:endParaRPr>
          </a:p>
        </p:txBody>
      </p:sp>
      <p:sp>
        <p:nvSpPr>
          <p:cNvPr id="835" name="Google Shape;835;p67"/>
          <p:cNvSpPr txBox="1"/>
          <p:nvPr/>
        </p:nvSpPr>
        <p:spPr>
          <a:xfrm>
            <a:off x="468730" y="359515"/>
            <a:ext cx="11418469"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آلبوم عکس</a:t>
            </a:r>
            <a:r>
              <a:rPr lang="en-GB" sz="8800" b="0" i="0" u="none" strike="noStrike" cap="none" dirty="0">
                <a:solidFill>
                  <a:srgbClr val="FFC000"/>
                </a:solidFill>
                <a:latin typeface="Aharoni"/>
                <a:ea typeface="Aharoni"/>
                <a:cs typeface="B Nazanin" panose="00000400000000000000" pitchFamily="2" charset="-78"/>
                <a:sym typeface="Aharoni"/>
              </a:rPr>
              <a:t> </a:t>
            </a:r>
            <a:r>
              <a:rPr lang="fa-IR" sz="8800" dirty="0">
                <a:solidFill>
                  <a:schemeClr val="lt1"/>
                </a:solidFill>
                <a:latin typeface="Aharoni"/>
                <a:ea typeface="Aharoni"/>
                <a:cs typeface="B Nazanin" panose="00000400000000000000" pitchFamily="2" charset="-78"/>
                <a:sym typeface="Aharoni"/>
              </a:rPr>
              <a:t>اسلاید</a:t>
            </a:r>
            <a:endParaRPr dirty="0">
              <a:cs typeface="B Nazanin" panose="00000400000000000000" pitchFamily="2" charset="-78"/>
            </a:endParaRPr>
          </a:p>
        </p:txBody>
      </p:sp>
      <p:sp>
        <p:nvSpPr>
          <p:cNvPr id="836" name="Google Shape;836;p67"/>
          <p:cNvSpPr/>
          <p:nvPr/>
        </p:nvSpPr>
        <p:spPr>
          <a:xfrm>
            <a:off x="11137821" y="6369122"/>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37" name="Google Shape;837;p67"/>
          <p:cNvSpPr/>
          <p:nvPr/>
        </p:nvSpPr>
        <p:spPr>
          <a:xfrm>
            <a:off x="11507107" y="6369122"/>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828"/>
                                        </p:tgtEl>
                                        <p:attrNameLst>
                                          <p:attrName>style.visibility</p:attrName>
                                        </p:attrNameLst>
                                      </p:cBhvr>
                                      <p:to>
                                        <p:strVal val="visible"/>
                                      </p:to>
                                    </p:set>
                                    <p:anim calcmode="lin" valueType="num">
                                      <p:cBhvr additive="base">
                                        <p:cTn id="7" dur="500"/>
                                        <p:tgtEl>
                                          <p:spTgt spid="828"/>
                                        </p:tgtEl>
                                        <p:attrNameLst>
                                          <p:attrName>ppt_y</p:attrName>
                                        </p:attrNameLst>
                                      </p:cBhvr>
                                      <p:tavLst>
                                        <p:tav tm="0">
                                          <p:val>
                                            <p:strVal val="#ppt_y+1"/>
                                          </p:val>
                                        </p:tav>
                                        <p:tav tm="100000">
                                          <p:val>
                                            <p:strVal val="#ppt_y"/>
                                          </p:val>
                                        </p:tav>
                                      </p:tavLst>
                                    </p:anim>
                                  </p:childTnLst>
                                </p:cTn>
                              </p:par>
                              <p:par>
                                <p:cTn id="8" presetID="2" presetClass="entr" presetSubtype="8" fill="hold" nodeType="withEffect">
                                  <p:stCondLst>
                                    <p:cond delay="250"/>
                                  </p:stCondLst>
                                  <p:childTnLst>
                                    <p:set>
                                      <p:cBhvr>
                                        <p:cTn id="9" dur="1" fill="hold">
                                          <p:stCondLst>
                                            <p:cond delay="0"/>
                                          </p:stCondLst>
                                        </p:cTn>
                                        <p:tgtEl>
                                          <p:spTgt spid="829"/>
                                        </p:tgtEl>
                                        <p:attrNameLst>
                                          <p:attrName>style.visibility</p:attrName>
                                        </p:attrNameLst>
                                      </p:cBhvr>
                                      <p:to>
                                        <p:strVal val="visible"/>
                                      </p:to>
                                    </p:set>
                                    <p:anim calcmode="lin" valueType="num">
                                      <p:cBhvr additive="base">
                                        <p:cTn id="10" dur="500"/>
                                        <p:tgtEl>
                                          <p:spTgt spid="829"/>
                                        </p:tgtEl>
                                        <p:attrNameLst>
                                          <p:attrName>ppt_x</p:attrName>
                                        </p:attrNameLst>
                                      </p:cBhvr>
                                      <p:tavLst>
                                        <p:tav tm="0">
                                          <p:val>
                                            <p:strVal val="#ppt_x-1"/>
                                          </p:val>
                                        </p:tav>
                                        <p:tav tm="100000">
                                          <p:val>
                                            <p:strVal val="#ppt_x"/>
                                          </p:val>
                                        </p:tav>
                                      </p:tavLst>
                                    </p:anim>
                                  </p:childTnLst>
                                </p:cTn>
                              </p:par>
                              <p:par>
                                <p:cTn id="11" presetID="2" presetClass="entr" presetSubtype="1" fill="hold" nodeType="withEffect">
                                  <p:stCondLst>
                                    <p:cond delay="250"/>
                                  </p:stCondLst>
                                  <p:childTnLst>
                                    <p:set>
                                      <p:cBhvr>
                                        <p:cTn id="12" dur="1" fill="hold">
                                          <p:stCondLst>
                                            <p:cond delay="0"/>
                                          </p:stCondLst>
                                        </p:cTn>
                                        <p:tgtEl>
                                          <p:spTgt spid="830"/>
                                        </p:tgtEl>
                                        <p:attrNameLst>
                                          <p:attrName>style.visibility</p:attrName>
                                        </p:attrNameLst>
                                      </p:cBhvr>
                                      <p:to>
                                        <p:strVal val="visible"/>
                                      </p:to>
                                    </p:set>
                                    <p:anim calcmode="lin" valueType="num">
                                      <p:cBhvr additive="base">
                                        <p:cTn id="13" dur="500"/>
                                        <p:tgtEl>
                                          <p:spTgt spid="830"/>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831"/>
                                        </p:tgtEl>
                                        <p:attrNameLst>
                                          <p:attrName>style.visibility</p:attrName>
                                        </p:attrNameLst>
                                      </p:cBhvr>
                                      <p:to>
                                        <p:strVal val="visible"/>
                                      </p:to>
                                    </p:set>
                                    <p:anim calcmode="lin" valueType="num">
                                      <p:cBhvr additive="base">
                                        <p:cTn id="16" dur="500"/>
                                        <p:tgtEl>
                                          <p:spTgt spid="831"/>
                                        </p:tgtEl>
                                        <p:attrNameLst>
                                          <p:attrName>ppt_x</p:attrName>
                                        </p:attrNameLst>
                                      </p:cBhvr>
                                      <p:tavLst>
                                        <p:tav tm="0">
                                          <p:val>
                                            <p:strVal val="#ppt_x+1"/>
                                          </p:val>
                                        </p:tav>
                                        <p:tav tm="100000">
                                          <p:val>
                                            <p:strVal val="#ppt_x"/>
                                          </p:val>
                                        </p:tav>
                                      </p:tavLst>
                                    </p:anim>
                                  </p:childTnLst>
                                </p:cTn>
                              </p:par>
                              <p:par>
                                <p:cTn id="17" presetID="10" presetClass="entr" presetSubtype="0" fill="hold" nodeType="withEffect">
                                  <p:stCondLst>
                                    <p:cond delay="0"/>
                                  </p:stCondLst>
                                  <p:childTnLst>
                                    <p:set>
                                      <p:cBhvr>
                                        <p:cTn id="18" dur="1" fill="hold">
                                          <p:stCondLst>
                                            <p:cond delay="0"/>
                                          </p:stCondLst>
                                        </p:cTn>
                                        <p:tgtEl>
                                          <p:spTgt spid="832"/>
                                        </p:tgtEl>
                                        <p:attrNameLst>
                                          <p:attrName>style.visibility</p:attrName>
                                        </p:attrNameLst>
                                      </p:cBhvr>
                                      <p:to>
                                        <p:strVal val="visible"/>
                                      </p:to>
                                    </p:set>
                                    <p:animEffect transition="in" filter="fade">
                                      <p:cBhvr>
                                        <p:cTn id="19" dur="250"/>
                                        <p:tgtEl>
                                          <p:spTgt spid="832"/>
                                        </p:tgtEl>
                                      </p:cBhvr>
                                    </p:animEffect>
                                  </p:childTnLst>
                                </p:cTn>
                              </p:par>
                              <p:par>
                                <p:cTn id="20" presetID="10" presetClass="entr" presetSubtype="0" fill="hold" nodeType="withEffect">
                                  <p:stCondLst>
                                    <p:cond delay="250"/>
                                  </p:stCondLst>
                                  <p:childTnLst>
                                    <p:set>
                                      <p:cBhvr>
                                        <p:cTn id="21" dur="1" fill="hold">
                                          <p:stCondLst>
                                            <p:cond delay="0"/>
                                          </p:stCondLst>
                                        </p:cTn>
                                        <p:tgtEl>
                                          <p:spTgt spid="836"/>
                                        </p:tgtEl>
                                        <p:attrNameLst>
                                          <p:attrName>style.visibility</p:attrName>
                                        </p:attrNameLst>
                                      </p:cBhvr>
                                      <p:to>
                                        <p:strVal val="visible"/>
                                      </p:to>
                                    </p:set>
                                    <p:animEffect transition="in" filter="fade">
                                      <p:cBhvr>
                                        <p:cTn id="22" dur="1000"/>
                                        <p:tgtEl>
                                          <p:spTgt spid="836"/>
                                        </p:tgtEl>
                                      </p:cBhvr>
                                    </p:animEffect>
                                  </p:childTnLst>
                                </p:cTn>
                              </p:par>
                              <p:par>
                                <p:cTn id="23" presetID="10" presetClass="entr" presetSubtype="0" fill="hold" nodeType="withEffect">
                                  <p:stCondLst>
                                    <p:cond delay="500"/>
                                  </p:stCondLst>
                                  <p:childTnLst>
                                    <p:set>
                                      <p:cBhvr>
                                        <p:cTn id="24" dur="1" fill="hold">
                                          <p:stCondLst>
                                            <p:cond delay="0"/>
                                          </p:stCondLst>
                                        </p:cTn>
                                        <p:tgtEl>
                                          <p:spTgt spid="837"/>
                                        </p:tgtEl>
                                        <p:attrNameLst>
                                          <p:attrName>style.visibility</p:attrName>
                                        </p:attrNameLst>
                                      </p:cBhvr>
                                      <p:to>
                                        <p:strVal val="visible"/>
                                      </p:to>
                                    </p:set>
                                    <p:animEffect transition="in" filter="fade">
                                      <p:cBhvr>
                                        <p:cTn id="25" dur="1000"/>
                                        <p:tgtEl>
                                          <p:spTgt spid="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3068</Words>
  <Application>Microsoft Office PowerPoint</Application>
  <PresentationFormat>Widescreen</PresentationFormat>
  <Paragraphs>319</Paragraphs>
  <Slides>58</Slides>
  <Notes>58</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58</vt:i4>
      </vt:variant>
    </vt:vector>
  </HeadingPairs>
  <TitlesOfParts>
    <vt:vector size="73" baseType="lpstr">
      <vt:lpstr>Roboto</vt:lpstr>
      <vt:lpstr>Roboto Thin</vt:lpstr>
      <vt:lpstr>Open Sans Light</vt:lpstr>
      <vt:lpstr>Arial</vt:lpstr>
      <vt:lpstr>Roboto Medium</vt:lpstr>
      <vt:lpstr>Amatic SC</vt:lpstr>
      <vt:lpstr>Aharoni</vt:lpstr>
      <vt:lpstr>Calibri</vt:lpstr>
      <vt:lpstr>Raleway</vt:lpstr>
      <vt:lpstr>Didact Gothic</vt:lpstr>
      <vt:lpstr>Lato</vt:lpstr>
      <vt:lpstr>Noto Sans Symbols</vt:lpstr>
      <vt:lpstr>Lato Black</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اسلاید نقل قول</vt:lpstr>
      <vt:lpstr>یک معادله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میدونی؟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2024-01-30T14:51:45Z</dcterms:modified>
</cp:coreProperties>
</file>