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42"/>
  </p:notesMasterIdLst>
  <p:handoutMasterIdLst>
    <p:handoutMasterId r:id="rId4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 id="1745" r:id="rId32"/>
    <p:sldId id="1746" r:id="rId33"/>
    <p:sldId id="1747" r:id="rId34"/>
    <p:sldId id="1748" r:id="rId35"/>
    <p:sldId id="1749" r:id="rId36"/>
    <p:sldId id="1750" r:id="rId37"/>
    <p:sldId id="1751" r:id="rId38"/>
    <p:sldId id="1752" r:id="rId39"/>
    <p:sldId id="1753" r:id="rId40"/>
    <p:sldId id="1754"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88" autoAdjust="0"/>
    <p:restoredTop sz="95226" autoAdjust="0"/>
  </p:normalViewPr>
  <p:slideViewPr>
    <p:cSldViewPr snapToGrid="0" showGuides="1">
      <p:cViewPr varScale="1">
        <p:scale>
          <a:sx n="66" d="100"/>
          <a:sy n="66" d="100"/>
        </p:scale>
        <p:origin x="690" y="66"/>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handoutMaster" Target="handoutMasters/handoutMaster1.xml"/><Relationship Id="rId48"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spPr>
            <a:solidFill>
              <a:schemeClr val="accent1"/>
            </a:solidFill>
            <a:ln>
              <a:noFill/>
            </a:ln>
            <a:effectLst/>
          </c:spPr>
          <c:invertIfNegative val="0"/>
          <c:val>
            <c:numRef>
              <c:f>Sheet1!$B$2:$B$8</c:f>
              <c:numCache>
                <c:formatCode>0%</c:formatCode>
                <c:ptCount val="7"/>
                <c:pt idx="0">
                  <c:v>0.34</c:v>
                </c:pt>
                <c:pt idx="1">
                  <c:v>0.52</c:v>
                </c:pt>
                <c:pt idx="2">
                  <c:v>0.15</c:v>
                </c:pt>
                <c:pt idx="3">
                  <c:v>0.65</c:v>
                </c:pt>
                <c:pt idx="4">
                  <c:v>0.54</c:v>
                </c:pt>
                <c:pt idx="5">
                  <c:v>0.26</c:v>
                </c:pt>
                <c:pt idx="6">
                  <c:v>0.41</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Sheet1!$A$2:$A$8</c15:sqref>
                        </c15:formulaRef>
                      </c:ext>
                    </c:extLst>
                    <c:strCache>
                      <c:ptCount val="7"/>
                      <c:pt idx="0">
                        <c:v>Category 1</c:v>
                      </c:pt>
                      <c:pt idx="1">
                        <c:v>Category 2</c:v>
                      </c:pt>
                      <c:pt idx="2">
                        <c:v>Category 3</c:v>
                      </c:pt>
                      <c:pt idx="3">
                        <c:v>Category 4</c:v>
                      </c:pt>
                      <c:pt idx="4">
                        <c:v>Category 5</c:v>
                      </c:pt>
                      <c:pt idx="5">
                        <c:v>Category 6 </c:v>
                      </c:pt>
                      <c:pt idx="6">
                        <c:v>Category 7</c:v>
                      </c:pt>
                    </c:strCache>
                  </c:strRef>
                </c15:cat>
              </c15:filteredCategoryTitle>
            </c:ext>
            <c:ext xmlns:c16="http://schemas.microsoft.com/office/drawing/2014/chart" uri="{C3380CC4-5D6E-409C-BE32-E72D297353CC}">
              <c16:uniqueId val="{00000000-7038-465B-A119-FBDC5EC7C660}"/>
            </c:ext>
          </c:extLst>
        </c:ser>
        <c:ser>
          <c:idx val="1"/>
          <c:order val="1"/>
          <c:spPr>
            <a:solidFill>
              <a:schemeClr val="accent2"/>
            </a:solidFill>
            <a:ln>
              <a:noFill/>
            </a:ln>
            <a:effectLst/>
          </c:spPr>
          <c:invertIfNegative val="0"/>
          <c:val>
            <c:numRef>
              <c:f>Sheet1!$C$2:$C$8</c:f>
              <c:numCache>
                <c:formatCode>0%</c:formatCode>
                <c:ptCount val="7"/>
                <c:pt idx="0">
                  <c:v>0.11</c:v>
                </c:pt>
                <c:pt idx="1">
                  <c:v>0.25</c:v>
                </c:pt>
                <c:pt idx="2">
                  <c:v>0.69</c:v>
                </c:pt>
                <c:pt idx="3">
                  <c:v>0.24</c:v>
                </c:pt>
                <c:pt idx="4">
                  <c:v>0.61</c:v>
                </c:pt>
                <c:pt idx="5">
                  <c:v>0.18</c:v>
                </c:pt>
                <c:pt idx="6">
                  <c:v>0.31</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Sheet1!$A$2:$A$8</c15:sqref>
                        </c15:formulaRef>
                      </c:ext>
                    </c:extLst>
                    <c:strCache>
                      <c:ptCount val="7"/>
                      <c:pt idx="0">
                        <c:v>Category 1</c:v>
                      </c:pt>
                      <c:pt idx="1">
                        <c:v>Category 2</c:v>
                      </c:pt>
                      <c:pt idx="2">
                        <c:v>Category 3</c:v>
                      </c:pt>
                      <c:pt idx="3">
                        <c:v>Category 4</c:v>
                      </c:pt>
                      <c:pt idx="4">
                        <c:v>Category 5</c:v>
                      </c:pt>
                      <c:pt idx="5">
                        <c:v>Category 6 </c:v>
                      </c:pt>
                      <c:pt idx="6">
                        <c:v>Category 7</c:v>
                      </c:pt>
                    </c:strCache>
                  </c:strRef>
                </c15:cat>
              </c15:filteredCategoryTitle>
            </c:ex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val>
            <c:numRef>
              <c:f>Sheet1!$B$2:$B$3</c:f>
              <c:numCache>
                <c:formatCode>0%</c:formatCode>
                <c:ptCount val="2"/>
                <c:pt idx="0">
                  <c:v>0.76</c:v>
                </c:pt>
                <c:pt idx="1">
                  <c:v>0.24</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val>
            <c:numRef>
              <c:f>Sheet1!$B$2:$B$3</c:f>
              <c:numCache>
                <c:formatCode>0%</c:formatCode>
                <c:ptCount val="2"/>
                <c:pt idx="0">
                  <c:v>0.56000000000000005</c:v>
                </c:pt>
                <c:pt idx="1">
                  <c:v>0.44</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30/01/2024</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1/30/2024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7" name="Picture Placeholder 6">
            <a:extLst>
              <a:ext uri="{FF2B5EF4-FFF2-40B4-BE49-F238E27FC236}">
                <a16:creationId xmlns:a16="http://schemas.microsoft.com/office/drawing/2014/main" id="{9F75258C-901B-47AE-A254-21F0DFFD5F2D}"/>
              </a:ext>
            </a:extLst>
          </p:cNvPr>
          <p:cNvSpPr>
            <a:spLocks noGrp="1"/>
          </p:cNvSpPr>
          <p:nvPr>
            <p:ph type="pic" sz="quarter" idx="13"/>
          </p:nvPr>
        </p:nvSpPr>
        <p:spPr>
          <a:xfrm>
            <a:off x="968673" y="1051031"/>
            <a:ext cx="4881083" cy="517146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Picture Placeholder 9">
            <a:extLst>
              <a:ext uri="{FF2B5EF4-FFF2-40B4-BE49-F238E27FC236}">
                <a16:creationId xmlns:a16="http://schemas.microsoft.com/office/drawing/2014/main" id="{21A36352-01F6-498C-8E1D-F0BC2021EDA6}"/>
              </a:ext>
            </a:extLst>
          </p:cNvPr>
          <p:cNvSpPr>
            <a:spLocks noGrp="1"/>
          </p:cNvSpPr>
          <p:nvPr>
            <p:ph type="pic" sz="quarter" idx="13"/>
          </p:nvPr>
        </p:nvSpPr>
        <p:spPr>
          <a:xfrm>
            <a:off x="5955086" y="1174834"/>
            <a:ext cx="2411640" cy="219320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11" name="Picture Placeholder 10">
            <a:extLst>
              <a:ext uri="{FF2B5EF4-FFF2-40B4-BE49-F238E27FC236}">
                <a16:creationId xmlns:a16="http://schemas.microsoft.com/office/drawing/2014/main" id="{2D45CE94-76F3-4435-9141-AE9B896BD56B}"/>
              </a:ext>
            </a:extLst>
          </p:cNvPr>
          <p:cNvSpPr>
            <a:spLocks noGrp="1"/>
          </p:cNvSpPr>
          <p:nvPr>
            <p:ph type="pic" sz="quarter" idx="14"/>
          </p:nvPr>
        </p:nvSpPr>
        <p:spPr>
          <a:xfrm>
            <a:off x="5955086" y="3872314"/>
            <a:ext cx="2411640" cy="219320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09C7FD82-7F33-40B4-8043-7F05F3727B04}"/>
              </a:ext>
            </a:extLst>
          </p:cNvPr>
          <p:cNvSpPr>
            <a:spLocks noGrp="1"/>
          </p:cNvSpPr>
          <p:nvPr>
            <p:ph type="pic" sz="quarter" idx="16"/>
          </p:nvPr>
        </p:nvSpPr>
        <p:spPr>
          <a:xfrm>
            <a:off x="942716" y="3872314"/>
            <a:ext cx="2411640" cy="219320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4" name="Picture Placeholder 13">
            <a:extLst>
              <a:ext uri="{FF2B5EF4-FFF2-40B4-BE49-F238E27FC236}">
                <a16:creationId xmlns:a16="http://schemas.microsoft.com/office/drawing/2014/main" id="{F2B13A89-47B9-47C0-82C5-EF69E144570B}"/>
              </a:ext>
            </a:extLst>
          </p:cNvPr>
          <p:cNvSpPr>
            <a:spLocks noGrp="1"/>
          </p:cNvSpPr>
          <p:nvPr>
            <p:ph type="pic" sz="quarter" idx="13"/>
          </p:nvPr>
        </p:nvSpPr>
        <p:spPr>
          <a:xfrm>
            <a:off x="6383351" y="1174834"/>
            <a:ext cx="2411640" cy="219320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15" name="Picture Placeholder 14">
            <a:extLst>
              <a:ext uri="{FF2B5EF4-FFF2-40B4-BE49-F238E27FC236}">
                <a16:creationId xmlns:a16="http://schemas.microsoft.com/office/drawing/2014/main" id="{088ABD45-FF79-487C-91F5-BDEF8D54A8EA}"/>
              </a:ext>
            </a:extLst>
          </p:cNvPr>
          <p:cNvSpPr>
            <a:spLocks noGrp="1"/>
          </p:cNvSpPr>
          <p:nvPr>
            <p:ph type="pic" sz="quarter" idx="14"/>
          </p:nvPr>
        </p:nvSpPr>
        <p:spPr>
          <a:xfrm>
            <a:off x="6383351" y="3872314"/>
            <a:ext cx="2411640" cy="2193206"/>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Picture Placeholder 9">
            <a:extLst>
              <a:ext uri="{FF2B5EF4-FFF2-40B4-BE49-F238E27FC236}">
                <a16:creationId xmlns:a16="http://schemas.microsoft.com/office/drawing/2014/main" id="{E8F9B0B5-E5BC-421A-9F49-1EA8AE36496C}"/>
              </a:ext>
            </a:extLst>
          </p:cNvPr>
          <p:cNvSpPr>
            <a:spLocks noGrp="1"/>
          </p:cNvSpPr>
          <p:nvPr>
            <p:ph type="pic" sz="quarter" idx="18"/>
          </p:nvPr>
        </p:nvSpPr>
        <p:spPr>
          <a:xfrm>
            <a:off x="6300488" y="2951545"/>
            <a:ext cx="4948798" cy="3259534"/>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15" name="Picture Placeholder 9">
            <a:extLst>
              <a:ext uri="{FF2B5EF4-FFF2-40B4-BE49-F238E27FC236}">
                <a16:creationId xmlns:a16="http://schemas.microsoft.com/office/drawing/2014/main" id="{8E8120B0-9FBE-4C78-A7DA-85D7DA82E3C0}"/>
              </a:ext>
            </a:extLst>
          </p:cNvPr>
          <p:cNvSpPr>
            <a:spLocks noGrp="1"/>
          </p:cNvSpPr>
          <p:nvPr>
            <p:ph type="pic" sz="quarter" idx="13"/>
          </p:nvPr>
        </p:nvSpPr>
        <p:spPr>
          <a:xfrm>
            <a:off x="942714" y="2951545"/>
            <a:ext cx="4948798" cy="3259534"/>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17" name="Picture Placeholder 9">
            <a:extLst>
              <a:ext uri="{FF2B5EF4-FFF2-40B4-BE49-F238E27FC236}">
                <a16:creationId xmlns:a16="http://schemas.microsoft.com/office/drawing/2014/main" id="{F4767D20-668F-40A0-BCA8-2B03579DE66D}"/>
              </a:ext>
            </a:extLst>
          </p:cNvPr>
          <p:cNvSpPr>
            <a:spLocks noGrp="1"/>
          </p:cNvSpPr>
          <p:nvPr>
            <p:ph type="pic" sz="quarter" idx="16"/>
          </p:nvPr>
        </p:nvSpPr>
        <p:spPr>
          <a:xfrm>
            <a:off x="505756" y="867163"/>
            <a:ext cx="5248792" cy="2848310"/>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8" name="Picture Placeholder 9">
            <a:extLst>
              <a:ext uri="{FF2B5EF4-FFF2-40B4-BE49-F238E27FC236}">
                <a16:creationId xmlns:a16="http://schemas.microsoft.com/office/drawing/2014/main" id="{B8DFB98F-1E0E-41D1-87AB-F45AF6C46693}"/>
              </a:ext>
            </a:extLst>
          </p:cNvPr>
          <p:cNvSpPr>
            <a:spLocks noGrp="1"/>
          </p:cNvSpPr>
          <p:nvPr>
            <p:ph type="pic" sz="quarter" idx="17"/>
          </p:nvPr>
        </p:nvSpPr>
        <p:spPr>
          <a:xfrm>
            <a:off x="505757" y="3831220"/>
            <a:ext cx="2568251" cy="2725557"/>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22" name="Picture Placeholder 9">
            <a:extLst>
              <a:ext uri="{FF2B5EF4-FFF2-40B4-BE49-F238E27FC236}">
                <a16:creationId xmlns:a16="http://schemas.microsoft.com/office/drawing/2014/main" id="{B93F1C18-14EE-4396-BAE5-DBFAD47C7E12}"/>
              </a:ext>
            </a:extLst>
          </p:cNvPr>
          <p:cNvSpPr>
            <a:spLocks noGrp="1"/>
          </p:cNvSpPr>
          <p:nvPr>
            <p:ph type="pic" sz="quarter" idx="18"/>
          </p:nvPr>
        </p:nvSpPr>
        <p:spPr>
          <a:xfrm>
            <a:off x="3186297" y="3831220"/>
            <a:ext cx="2568251" cy="2725557"/>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9" name="Picture Placeholder 9">
            <a:extLst>
              <a:ext uri="{FF2B5EF4-FFF2-40B4-BE49-F238E27FC236}">
                <a16:creationId xmlns:a16="http://schemas.microsoft.com/office/drawing/2014/main" id="{47909367-C9B0-4EBB-A3FC-EC2057361685}"/>
              </a:ext>
            </a:extLst>
          </p:cNvPr>
          <p:cNvSpPr>
            <a:spLocks noGrp="1"/>
          </p:cNvSpPr>
          <p:nvPr>
            <p:ph type="pic" sz="quarter" idx="17"/>
          </p:nvPr>
        </p:nvSpPr>
        <p:spPr>
          <a:xfrm>
            <a:off x="8916567" y="1537563"/>
            <a:ext cx="2190695" cy="4614315"/>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18" name="Picture Placeholder 9">
            <a:extLst>
              <a:ext uri="{FF2B5EF4-FFF2-40B4-BE49-F238E27FC236}">
                <a16:creationId xmlns:a16="http://schemas.microsoft.com/office/drawing/2014/main" id="{5E4C9993-4434-439D-B3FB-76B01407A250}"/>
              </a:ext>
            </a:extLst>
          </p:cNvPr>
          <p:cNvSpPr>
            <a:spLocks noGrp="1"/>
          </p:cNvSpPr>
          <p:nvPr>
            <p:ph type="pic" sz="quarter" idx="16"/>
          </p:nvPr>
        </p:nvSpPr>
        <p:spPr>
          <a:xfrm>
            <a:off x="7027358" y="1125503"/>
            <a:ext cx="2190695" cy="4614315"/>
          </a:xfrm>
          <a:prstGeom prst="roundRect">
            <a:avLst>
              <a:gd name="adj" fmla="val 10027"/>
            </a:avLst>
          </a:prstGeom>
          <a:solidFill>
            <a:schemeClr val="bg2">
              <a:lumMod val="75000"/>
            </a:schemeClr>
          </a:solidFill>
        </p:spPr>
        <p:txBody>
          <a:bodyPr wrap="square" anchor="ctr">
            <a:noAutofit/>
          </a:bodyPr>
          <a:lstStyle>
            <a:lvl1pPr algn="ctr">
              <a:defRPr/>
            </a:lvl1pPr>
          </a:lstStyle>
          <a:p>
            <a:endParaRPr lang="en-ID"/>
          </a:p>
        </p:txBody>
      </p:sp>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5" name="Picture Placeholder 15">
            <a:extLst>
              <a:ext uri="{FF2B5EF4-FFF2-40B4-BE49-F238E27FC236}">
                <a16:creationId xmlns:a16="http://schemas.microsoft.com/office/drawing/2014/main" id="{56E58034-299F-43C5-BADE-3D7C7C130C6F}"/>
              </a:ext>
            </a:extLst>
          </p:cNvPr>
          <p:cNvSpPr>
            <a:spLocks noGrp="1"/>
          </p:cNvSpPr>
          <p:nvPr>
            <p:ph type="pic" sz="quarter" idx="16"/>
          </p:nvPr>
        </p:nvSpPr>
        <p:spPr>
          <a:xfrm>
            <a:off x="496380" y="946327"/>
            <a:ext cx="2592259" cy="2629993"/>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19" name="Picture Placeholder 15">
            <a:extLst>
              <a:ext uri="{FF2B5EF4-FFF2-40B4-BE49-F238E27FC236}">
                <a16:creationId xmlns:a16="http://schemas.microsoft.com/office/drawing/2014/main" id="{AB530C88-3238-4E45-AC4F-0738E0ECBAEF}"/>
              </a:ext>
            </a:extLst>
          </p:cNvPr>
          <p:cNvSpPr>
            <a:spLocks noGrp="1"/>
          </p:cNvSpPr>
          <p:nvPr>
            <p:ph type="pic" sz="quarter" idx="17"/>
          </p:nvPr>
        </p:nvSpPr>
        <p:spPr>
          <a:xfrm>
            <a:off x="3381228" y="946326"/>
            <a:ext cx="2592259" cy="2629993"/>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20" name="Picture Placeholder 15">
            <a:extLst>
              <a:ext uri="{FF2B5EF4-FFF2-40B4-BE49-F238E27FC236}">
                <a16:creationId xmlns:a16="http://schemas.microsoft.com/office/drawing/2014/main" id="{C7287904-DA84-4FDD-969C-ACF5203C88D8}"/>
              </a:ext>
            </a:extLst>
          </p:cNvPr>
          <p:cNvSpPr>
            <a:spLocks noGrp="1"/>
          </p:cNvSpPr>
          <p:nvPr>
            <p:ph type="pic" sz="quarter" idx="18"/>
          </p:nvPr>
        </p:nvSpPr>
        <p:spPr>
          <a:xfrm>
            <a:off x="483352" y="3777470"/>
            <a:ext cx="2592259" cy="2629993"/>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21" name="Picture Placeholder 15">
            <a:extLst>
              <a:ext uri="{FF2B5EF4-FFF2-40B4-BE49-F238E27FC236}">
                <a16:creationId xmlns:a16="http://schemas.microsoft.com/office/drawing/2014/main" id="{F282FC72-C668-4CD9-A6E8-D3414D04BF29}"/>
              </a:ext>
            </a:extLst>
          </p:cNvPr>
          <p:cNvSpPr>
            <a:spLocks noGrp="1"/>
          </p:cNvSpPr>
          <p:nvPr>
            <p:ph type="pic" sz="quarter" idx="19"/>
          </p:nvPr>
        </p:nvSpPr>
        <p:spPr>
          <a:xfrm>
            <a:off x="3368200" y="3777469"/>
            <a:ext cx="2592259" cy="2629993"/>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
        <p:nvSpPr>
          <p:cNvPr id="11" name="Picture Placeholder 15">
            <a:extLst>
              <a:ext uri="{FF2B5EF4-FFF2-40B4-BE49-F238E27FC236}">
                <a16:creationId xmlns:a16="http://schemas.microsoft.com/office/drawing/2014/main" id="{55C637F5-D1EC-40F8-B892-3041F157E681}"/>
              </a:ext>
            </a:extLst>
          </p:cNvPr>
          <p:cNvSpPr>
            <a:spLocks noGrp="1"/>
          </p:cNvSpPr>
          <p:nvPr>
            <p:ph type="pic" sz="quarter" idx="16"/>
          </p:nvPr>
        </p:nvSpPr>
        <p:spPr>
          <a:xfrm>
            <a:off x="643004" y="1985661"/>
            <a:ext cx="1237553" cy="1238007"/>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29" name="Picture Placeholder 15">
            <a:extLst>
              <a:ext uri="{FF2B5EF4-FFF2-40B4-BE49-F238E27FC236}">
                <a16:creationId xmlns:a16="http://schemas.microsoft.com/office/drawing/2014/main" id="{7B6584BF-A5F0-4D14-AB3C-251B01128D9F}"/>
              </a:ext>
            </a:extLst>
          </p:cNvPr>
          <p:cNvSpPr>
            <a:spLocks noGrp="1"/>
          </p:cNvSpPr>
          <p:nvPr>
            <p:ph type="pic" sz="quarter" idx="17"/>
          </p:nvPr>
        </p:nvSpPr>
        <p:spPr>
          <a:xfrm>
            <a:off x="4555401" y="1985661"/>
            <a:ext cx="1237553" cy="1238007"/>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
        <p:nvSpPr>
          <p:cNvPr id="30" name="Picture Placeholder 15">
            <a:extLst>
              <a:ext uri="{FF2B5EF4-FFF2-40B4-BE49-F238E27FC236}">
                <a16:creationId xmlns:a16="http://schemas.microsoft.com/office/drawing/2014/main" id="{19FEFA85-2B2D-4508-A193-8A3EC8B397C7}"/>
              </a:ext>
            </a:extLst>
          </p:cNvPr>
          <p:cNvSpPr>
            <a:spLocks noGrp="1"/>
          </p:cNvSpPr>
          <p:nvPr>
            <p:ph type="pic" sz="quarter" idx="18"/>
          </p:nvPr>
        </p:nvSpPr>
        <p:spPr>
          <a:xfrm>
            <a:off x="8430289" y="1985661"/>
            <a:ext cx="1237553" cy="1238007"/>
          </a:xfrm>
          <a:prstGeom prst="roundRect">
            <a:avLst>
              <a:gd name="adj" fmla="val 10027"/>
            </a:avLst>
          </a:prstGeom>
          <a:solidFill>
            <a:schemeClr val="bg2">
              <a:lumMod val="75000"/>
            </a:schemeClr>
          </a:solidFill>
        </p:spPr>
        <p:txBody>
          <a:bodyPr wrap="square" anchor="ctr">
            <a:noAutofit/>
          </a:bodyPr>
          <a:lstStyle>
            <a:lvl1pPr algn="ctr">
              <a:defRPr sz="1200"/>
            </a:lvl1pPr>
          </a:lstStyle>
          <a:p>
            <a:endParaRPr lang="en-ID"/>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6" name="Picture Placeholder 12">
            <a:extLst>
              <a:ext uri="{FF2B5EF4-FFF2-40B4-BE49-F238E27FC236}">
                <a16:creationId xmlns:a16="http://schemas.microsoft.com/office/drawing/2014/main" id="{4EF08015-1653-43D1-95DF-E7251BBDBEF9}"/>
              </a:ext>
            </a:extLst>
          </p:cNvPr>
          <p:cNvSpPr>
            <a:spLocks noGrp="1"/>
          </p:cNvSpPr>
          <p:nvPr>
            <p:ph type="pic" sz="quarter" idx="13"/>
          </p:nvPr>
        </p:nvSpPr>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a:solidFill>
            <a:schemeClr val="bg2">
              <a:lumMod val="75000"/>
            </a:schemeClr>
          </a:solidFill>
        </p:spPr>
        <p:txBody>
          <a:bodyPr wrap="square" anchor="ctr">
            <a:noAutofit/>
          </a:bodyPr>
          <a:lstStyle>
            <a:lvl1pPr algn="ctr">
              <a:defRPr/>
            </a:lvl1pPr>
          </a:lstStyle>
          <a:p>
            <a:endParaRPr lang="en-ID"/>
          </a:p>
        </p:txBody>
      </p:sp>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4EF66F0-DC35-4E9A-B665-1FA6E36D57CC}"/>
              </a:ext>
            </a:extLst>
          </p:cNvPr>
          <p:cNvSpPr>
            <a:spLocks noGrp="1"/>
          </p:cNvSpPr>
          <p:nvPr>
            <p:ph type="pic" sz="quarter" idx="13"/>
          </p:nvPr>
        </p:nvSpPr>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a:solidFill>
            <a:schemeClr val="bg2">
              <a:lumMod val="75000"/>
            </a:schemeClr>
          </a:solidFill>
        </p:spPr>
        <p:txBody>
          <a:bodyPr wrap="square" anchor="ctr">
            <a:noAutofit/>
          </a:bodyPr>
          <a:lstStyle>
            <a:lvl1pPr algn="ctr">
              <a:defRPr sz="1800"/>
            </a:lvl1pPr>
          </a:lstStyle>
          <a:p>
            <a:endParaRPr lang="en-ID"/>
          </a:p>
        </p:txBody>
      </p:sp>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9E4B32B-5183-4CB7-9BC7-ABD8C34773E9}"/>
              </a:ext>
            </a:extLst>
          </p:cNvPr>
          <p:cNvSpPr>
            <a:spLocks noGrp="1"/>
          </p:cNvSpPr>
          <p:nvPr>
            <p:ph type="pic" sz="quarter" idx="13"/>
          </p:nvPr>
        </p:nvSpPr>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a:solidFill>
            <a:schemeClr val="bg2">
              <a:lumMod val="75000"/>
            </a:schemeClr>
          </a:solidFill>
        </p:spPr>
        <p:txBody>
          <a:bodyPr wrap="square" anchor="ctr">
            <a:noAutofit/>
          </a:bodyPr>
          <a:lstStyle>
            <a:lvl1pPr algn="ctr">
              <a:defRPr sz="1800"/>
            </a:lvl1pPr>
          </a:lstStyle>
          <a:p>
            <a:endParaRPr lang="en-ID"/>
          </a:p>
        </p:txBody>
      </p:sp>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Layout" Target="../slideLayouts/slideLayout13.xml"/><Relationship Id="rId4" Type="http://schemas.openxmlformats.org/officeDocument/2006/relationships/image" Target="../media/image6.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16.xml"/><Relationship Id="rId4" Type="http://schemas.openxmlformats.org/officeDocument/2006/relationships/image" Target="../media/image12.jpe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25.xml"/><Relationship Id="rId4" Type="http://schemas.openxmlformats.org/officeDocument/2006/relationships/image" Target="../media/image19.jpeg"/></Relationships>
</file>

<file path=ppt/slides/_rels/slide29.xml.rels><?xml version="1.0" encoding="UTF-8" standalone="yes"?>
<Relationships xmlns="http://schemas.openxmlformats.org/package/2006/relationships"><Relationship Id="rId2" Type="http://schemas.openxmlformats.org/officeDocument/2006/relationships/image" Target="../media/image20.gif"/><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cs typeface="B Nazanin" panose="00000700000000000000" pitchFamily="2" charset="-78"/>
                </a:endParaRPr>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cs typeface="B Nazanin" panose="00000700000000000000" pitchFamily="2" charset="-78"/>
                </a:endParaRPr>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cs typeface="B Nazanin" panose="00000700000000000000" pitchFamily="2" charset="-78"/>
              </a:endParaRPr>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cs typeface="B Nazanin" panose="00000700000000000000" pitchFamily="2" charset="-78"/>
              </a:endParaRPr>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cs typeface="B Nazanin" panose="00000700000000000000" pitchFamily="2" charset="-78"/>
                </a:endParaRPr>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cs typeface="B Nazanin" panose="00000700000000000000" pitchFamily="2" charset="-78"/>
                </a:endParaRPr>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cs typeface="B Nazanin" panose="00000700000000000000" pitchFamily="2" charset="-78"/>
                </a:endParaRPr>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cs typeface="B Nazanin" panose="00000700000000000000" pitchFamily="2" charset="-78"/>
                </a:endParaRPr>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cs typeface="B Nazanin" panose="00000700000000000000" pitchFamily="2" charset="-78"/>
                </a:endParaRPr>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cs typeface="B Nazanin" panose="00000700000000000000" pitchFamily="2" charset="-78"/>
                </a:endParaRPr>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cs typeface="B Nazanin" panose="00000700000000000000" pitchFamily="2" charset="-78"/>
                </a:endParaRPr>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cs typeface="B Nazanin" panose="00000700000000000000" pitchFamily="2" charset="-78"/>
                </a:endParaRPr>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cs typeface="B Nazanin" panose="00000700000000000000" pitchFamily="2" charset="-78"/>
                </a:endParaRPr>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cs typeface="B Nazanin" panose="00000700000000000000" pitchFamily="2" charset="-78"/>
                </a:endParaRPr>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cs typeface="B Nazanin" panose="00000700000000000000" pitchFamily="2" charset="-78"/>
              </a:endParaRPr>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cs typeface="B Nazanin" panose="00000700000000000000" pitchFamily="2" charset="-78"/>
              </a:endParaRPr>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cs typeface="B Nazanin" panose="00000700000000000000" pitchFamily="2" charset="-78"/>
                </a:endParaRPr>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cs typeface="B Nazanin" panose="00000700000000000000" pitchFamily="2" charset="-78"/>
              </a:endParaRPr>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cs typeface="B Nazanin" panose="00000700000000000000" pitchFamily="2" charset="-78"/>
              </a:endParaRPr>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cs typeface="B Nazanin" panose="00000700000000000000" pitchFamily="2" charset="-78"/>
                  </a:endParaRPr>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cs typeface="B Nazanin" panose="00000700000000000000" pitchFamily="2" charset="-78"/>
              </a:endParaRPr>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cs typeface="B Nazanin" panose="00000700000000000000" pitchFamily="2" charset="-78"/>
                </a:endParaRPr>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cs typeface="B Nazanin" panose="00000700000000000000" pitchFamily="2" charset="-78"/>
                </a:endParaRPr>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cs typeface="B Nazanin" panose="00000700000000000000" pitchFamily="2" charset="-78"/>
                </a:endParaRPr>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cs typeface="B Nazanin" panose="00000700000000000000" pitchFamily="2" charset="-78"/>
                </a:endParaRPr>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cs typeface="B Nazanin" panose="00000700000000000000" pitchFamily="2" charset="-78"/>
                </a:endParaRPr>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700000000000000" pitchFamily="2" charset="-78"/>
                </a:endParaRPr>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700000000000000" pitchFamily="2" charset="-78"/>
                </a:endParaRPr>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325980" y="2101584"/>
            <a:ext cx="6146773" cy="923330"/>
          </a:xfrm>
          <a:prstGeom prst="rect">
            <a:avLst/>
          </a:prstGeom>
          <a:noFill/>
        </p:spPr>
        <p:txBody>
          <a:bodyPr wrap="square" rtlCol="0">
            <a:spAutoFit/>
          </a:bodyPr>
          <a:lstStyle/>
          <a:p>
            <a:pPr algn="ctr"/>
            <a:r>
              <a:rPr lang="fa-IR" sz="5400" b="1" dirty="0">
                <a:latin typeface="+mj-lt"/>
                <a:cs typeface="B Nazanin" panose="00000700000000000000" pitchFamily="2" charset="-78"/>
              </a:rPr>
              <a:t>تم : فیزیک کلاسیک</a:t>
            </a:r>
            <a:endParaRPr lang="en-ID" sz="5400" b="1" dirty="0">
              <a:latin typeface="+mj-lt"/>
              <a:cs typeface="B Nazanin" panose="00000700000000000000" pitchFamily="2" charset="-78"/>
            </a:endParaRP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cs typeface="B Nazanin" panose="00000700000000000000" pitchFamily="2" charset="-78"/>
            </a:endParaRPr>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369332"/>
          </a:xfrm>
          <a:prstGeom prst="rect">
            <a:avLst/>
          </a:prstGeom>
          <a:noFill/>
        </p:spPr>
        <p:txBody>
          <a:bodyPr wrap="square" rtlCol="0">
            <a:spAutoFit/>
          </a:bodyPr>
          <a:lstStyle/>
          <a:p>
            <a:pPr algn="ctr" rtl="1"/>
            <a:r>
              <a:rPr lang="fa-IR" b="1" dirty="0">
                <a:solidFill>
                  <a:schemeClr val="bg2"/>
                </a:solidFill>
                <a:cs typeface="B Nazanin" panose="00000700000000000000" pitchFamily="2" charset="-78"/>
              </a:rPr>
              <a:t>قالب پاورپوینت فیزیک</a:t>
            </a:r>
            <a:endParaRPr lang="en-ID" b="1" dirty="0">
              <a:solidFill>
                <a:schemeClr val="bg2"/>
              </a:solidFill>
              <a:cs typeface="B Nazanin" panose="00000700000000000000" pitchFamily="2" charset="-78"/>
            </a:endParaRP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800219"/>
          </a:xfrm>
          <a:prstGeom prst="rect">
            <a:avLst/>
          </a:prstGeom>
        </p:spPr>
        <p:txBody>
          <a:bodyPr wrap="square">
            <a:spAutoFit/>
          </a:bodyPr>
          <a:lstStyle/>
          <a:p>
            <a:pPr algn="just" rtl="1">
              <a:lnSpc>
                <a:spcPct val="150000"/>
              </a:lnSpc>
            </a:pPr>
            <a:r>
              <a:rPr lang="fa-IR" sz="16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ID" sz="1600" dirty="0">
              <a:cs typeface="B Nazanin" panose="00000700000000000000" pitchFamily="2" charset="-78"/>
            </a:endParaRPr>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10</a:t>
            </a:fld>
            <a:endParaRPr lang="en-US">
              <a:cs typeface="B Nazanin" panose="00000400000000000000" pitchFamily="2" charset="-78"/>
            </a:endParaRPr>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a:xfrm>
            <a:off x="3948492" y="559052"/>
            <a:ext cx="7859703" cy="1501612"/>
          </a:xfrm>
        </p:spPr>
        <p:txBody>
          <a:bodyPr/>
          <a:lstStyle/>
          <a:p>
            <a:pPr algn="r" rtl="1"/>
            <a:r>
              <a:rPr lang="fa-IR" sz="4000" dirty="0">
                <a:cs typeface="B Nazanin" panose="00000400000000000000" pitchFamily="2" charset="-78"/>
              </a:rPr>
              <a:t>این چیزی است که ما تا اینجا بدست آوردیم</a:t>
            </a:r>
            <a:endParaRPr lang="en-ID" sz="4000" dirty="0">
              <a:cs typeface="B Nazanin" panose="00000400000000000000" pitchFamily="2" charset="-78"/>
            </a:endParaRP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pPr algn="r" rtl="1"/>
                  <a:endParaRPr lang="en-ID">
                    <a:cs typeface="B Nazanin" panose="00000400000000000000" pitchFamily="2" charset="-78"/>
                  </a:endParaRPr>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pPr algn="r" rtl="1"/>
                  <a:endParaRPr lang="en-ID">
                    <a:cs typeface="B Nazanin" panose="00000400000000000000" pitchFamily="2" charset="-78"/>
                  </a:endParaRPr>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pPr algn="r" rtl="1"/>
                <a:endParaRPr lang="en-ID">
                  <a:cs typeface="B Nazanin" panose="00000400000000000000" pitchFamily="2" charset="-78"/>
                </a:endParaRPr>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pPr algn="r" rtl="1"/>
                <a:endParaRPr lang="en-ID">
                  <a:cs typeface="B Nazanin" panose="00000400000000000000" pitchFamily="2" charset="-78"/>
                </a:endParaRPr>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pPr algn="r" rtl="1"/>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pPr algn="r" rtl="1"/>
              <a:endParaRPr lang="en-ID">
                <a:cs typeface="B Nazanin" panose="00000400000000000000" pitchFamily="2" charset="-78"/>
              </a:endParaRPr>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pPr algn="r" rtl="1"/>
              <a:endParaRPr lang="en-ID">
                <a:cs typeface="B Nazanin" panose="00000400000000000000" pitchFamily="2" charset="-78"/>
              </a:endParaRPr>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pPr algn="r" rtl="1"/>
                <a:endParaRPr lang="en-ID">
                  <a:cs typeface="B Nazanin" panose="00000400000000000000" pitchFamily="2" charset="-78"/>
                </a:endParaRPr>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pPr algn="r" rtl="1"/>
                <a:endParaRPr lang="en-ID">
                  <a:cs typeface="B Nazanin" panose="00000400000000000000" pitchFamily="2" charset="-78"/>
                </a:endParaRPr>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pPr algn="r" rtl="1"/>
                <a:endParaRPr lang="en-ID">
                  <a:cs typeface="B Nazanin" panose="00000400000000000000" pitchFamily="2" charset="-78"/>
                </a:endParaRPr>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pPr algn="r" rtl="1"/>
                <a:endParaRPr lang="en-ID">
                  <a:cs typeface="B Nazanin" panose="00000400000000000000" pitchFamily="2" charset="-78"/>
                </a:endParaRPr>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pPr algn="r" rtl="1"/>
                <a:endParaRPr lang="en-ID">
                  <a:cs typeface="B Nazanin" panose="00000400000000000000" pitchFamily="2" charset="-78"/>
                </a:endParaRPr>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pPr algn="r" rtl="1"/>
            <a:r>
              <a:rPr lang="en-ID" sz="4800" b="1">
                <a:solidFill>
                  <a:schemeClr val="accent1"/>
                </a:solidFill>
                <a:latin typeface="+mj-lt"/>
                <a:cs typeface="B Nazanin" panose="00000400000000000000" pitchFamily="2" charset="-78"/>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جوایز انباشته شده</a:t>
            </a:r>
          </a:p>
          <a:p>
            <a:pPr algn="r" rtl="1"/>
            <a:r>
              <a:rPr lang="fa-IR" b="1" dirty="0">
                <a:latin typeface="+mj-lt"/>
                <a:cs typeface="B Nazanin" panose="00000400000000000000" pitchFamily="2" charset="-78"/>
              </a:rPr>
              <a:t>از سال به سال</a:t>
            </a:r>
            <a:endParaRPr lang="en-ID" b="1" dirty="0">
              <a:latin typeface="+mj-lt"/>
              <a:cs typeface="B Nazanin" panose="00000400000000000000" pitchFamily="2" charset="-78"/>
            </a:endParaRP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مثال، زمین یک عنصر ضروری نیست، بستر</a:t>
            </a:r>
            <a:endParaRPr lang="en-ID" sz="1400" dirty="0">
              <a:cs typeface="B Nazanin" panose="00000400000000000000" pitchFamily="2" charset="-78"/>
            </a:endParaRPr>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pPr algn="r" rtl="1"/>
            <a:r>
              <a:rPr lang="en-ID" sz="4800" b="1">
                <a:solidFill>
                  <a:schemeClr val="accent2"/>
                </a:solidFill>
                <a:latin typeface="+mj-lt"/>
                <a:cs typeface="B Nazanin" panose="00000400000000000000" pitchFamily="2" charset="-78"/>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جوایز انباشته شده</a:t>
            </a:r>
          </a:p>
          <a:p>
            <a:pPr algn="r" rtl="1"/>
            <a:r>
              <a:rPr lang="fa-IR" b="1" dirty="0">
                <a:latin typeface="+mj-lt"/>
                <a:cs typeface="B Nazanin" panose="00000400000000000000" pitchFamily="2" charset="-78"/>
              </a:rPr>
              <a:t>از سال به سال</a:t>
            </a:r>
            <a:endParaRPr lang="en-ID" b="1" dirty="0">
              <a:latin typeface="+mj-lt"/>
              <a:cs typeface="B Nazanin" panose="00000400000000000000" pitchFamily="2" charset="-78"/>
            </a:endParaRP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مثال، زمین یک عنصر ضروری نیست، بستر</a:t>
            </a:r>
            <a:endParaRPr lang="en-ID" sz="1400" dirty="0">
              <a:cs typeface="B Nazanin" panose="00000400000000000000" pitchFamily="2" charset="-78"/>
            </a:endParaRPr>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40AFB24C-BECB-4D1B-AFE4-1AFF61ED5A65}"/>
              </a:ext>
            </a:extLst>
          </p:cNvPr>
          <p:cNvSpPr>
            <a:spLocks noGrp="1"/>
          </p:cNvSpPr>
          <p:nvPr>
            <p:ph type="pic" sz="quarter" idx="10"/>
          </p:nvPr>
        </p:nvSpPr>
        <p:spPr/>
      </p:sp>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461665"/>
          </a:xfrm>
          <a:prstGeom prst="rect">
            <a:avLst/>
          </a:prstGeom>
          <a:noFill/>
        </p:spPr>
        <p:txBody>
          <a:bodyPr wrap="square" rtlCol="0">
            <a:spAutoFit/>
          </a:bodyPr>
          <a:lstStyle/>
          <a:p>
            <a:pPr algn="ctr" rtl="1"/>
            <a:r>
              <a:rPr lang="en-ID" sz="1200" b="1">
                <a:solidFill>
                  <a:schemeClr val="bg2"/>
                </a:solidFill>
                <a:latin typeface="+mj-lt"/>
                <a:cs typeface="B Nazanin" panose="00000400000000000000" pitchFamily="2" charset="-78"/>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pPr algn="r" rtl="1"/>
            <a:r>
              <a:rPr lang="fa-IR" sz="5400" b="1" dirty="0">
                <a:solidFill>
                  <a:schemeClr val="bg2"/>
                </a:solidFill>
                <a:latin typeface="+mj-lt"/>
                <a:cs typeface="B Nazanin" panose="00000400000000000000" pitchFamily="2" charset="-78"/>
              </a:rPr>
              <a:t>هر چه بیشتر بخوانید،</a:t>
            </a:r>
          </a:p>
          <a:p>
            <a:pPr algn="r" rtl="1"/>
            <a:r>
              <a:rPr lang="fa-IR" sz="5400" b="1" dirty="0">
                <a:solidFill>
                  <a:schemeClr val="bg2"/>
                </a:solidFill>
                <a:latin typeface="+mj-lt"/>
                <a:cs typeface="B Nazanin" panose="00000400000000000000" pitchFamily="2" charset="-78"/>
              </a:rPr>
              <a:t>چیزهای بیشتری که خواهی دانست،</a:t>
            </a:r>
          </a:p>
          <a:p>
            <a:pPr algn="r" rtl="1"/>
            <a:r>
              <a:rPr lang="fa-IR" sz="5400" b="1" dirty="0">
                <a:solidFill>
                  <a:schemeClr val="bg2"/>
                </a:solidFill>
                <a:latin typeface="+mj-lt"/>
                <a:cs typeface="B Nazanin" panose="00000400000000000000" pitchFamily="2" charset="-78"/>
              </a:rPr>
              <a:t>هر چه بیشتر یاد بگیرید،</a:t>
            </a:r>
          </a:p>
          <a:p>
            <a:pPr algn="r" rtl="1"/>
            <a:r>
              <a:rPr lang="fa-IR" sz="5400" b="1" dirty="0">
                <a:solidFill>
                  <a:schemeClr val="bg2"/>
                </a:solidFill>
                <a:latin typeface="+mj-lt"/>
                <a:cs typeface="B Nazanin" panose="00000400000000000000" pitchFamily="2" charset="-78"/>
              </a:rPr>
              <a:t>مکان های بیشتری که می روید</a:t>
            </a:r>
            <a:endParaRPr lang="en-ID" sz="5400" b="1" dirty="0">
              <a:solidFill>
                <a:schemeClr val="bg2"/>
              </a:solidFill>
              <a:latin typeface="+mj-lt"/>
              <a:cs typeface="B Nazanin" panose="00000400000000000000" pitchFamily="2" charset="-78"/>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4927597" y="5093044"/>
            <a:ext cx="2336800" cy="369332"/>
          </a:xfrm>
          <a:prstGeom prst="rect">
            <a:avLst/>
          </a:prstGeom>
          <a:noFill/>
        </p:spPr>
        <p:txBody>
          <a:bodyPr wrap="square" rtlCol="0">
            <a:spAutoFit/>
          </a:bodyPr>
          <a:lstStyle/>
          <a:p>
            <a:pPr algn="r" rtl="1"/>
            <a:r>
              <a:rPr lang="fa-IR" b="1" dirty="0">
                <a:solidFill>
                  <a:schemeClr val="bg2"/>
                </a:solidFill>
                <a:latin typeface="+mj-lt"/>
                <a:cs typeface="B Nazanin" panose="00000400000000000000" pitchFamily="2" charset="-78"/>
              </a:rPr>
              <a:t>شکستن اسلاید</a:t>
            </a:r>
            <a:endParaRPr lang="en-ID" b="1" dirty="0">
              <a:solidFill>
                <a:schemeClr val="bg2"/>
              </a:solidFill>
              <a:latin typeface="+mj-lt"/>
              <a:cs typeface="B Nazanin" panose="00000400000000000000" pitchFamily="2" charset="-78"/>
            </a:endParaRP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11733"/>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زمین یک عنصر ضروری نیست، بستر ملک بزرگ است، هر کسی</a:t>
            </a:r>
            <a:endParaRPr lang="en-ID" sz="1400" dirty="0">
              <a:solidFill>
                <a:schemeClr val="bg2"/>
              </a:solidFill>
              <a:cs typeface="B Nazanin" panose="00000400000000000000" pitchFamily="2" charset="-78"/>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pPr algn="r" rtl="1"/>
            <a:r>
              <a:rPr lang="fa-IR" sz="1400" b="1" dirty="0">
                <a:solidFill>
                  <a:schemeClr val="bg2"/>
                </a:solidFill>
                <a:cs typeface="B Nazanin" panose="00000400000000000000" pitchFamily="2" charset="-78"/>
              </a:rPr>
              <a:t>- بری کید</a:t>
            </a:r>
            <a:endParaRPr lang="en-ID" sz="1400" b="1" dirty="0">
              <a:solidFill>
                <a:schemeClr val="bg2"/>
              </a:solidFill>
              <a:cs typeface="B Nazanin" panose="00000400000000000000" pitchFamily="2" charset="-78"/>
            </a:endParaRP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11</a:t>
            </a:fld>
            <a:endParaRPr lang="en-US">
              <a:cs typeface="B Nazanin" panose="00000400000000000000" pitchFamily="2" charset="-78"/>
            </a:endParaRPr>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a:xfrm>
            <a:off x="6096000" y="635503"/>
            <a:ext cx="5348966" cy="1926532"/>
          </a:xfrm>
        </p:spPr>
        <p:txBody>
          <a:bodyPr/>
          <a:lstStyle/>
          <a:p>
            <a:pPr algn="r" rtl="1"/>
            <a:r>
              <a:rPr lang="fa-IR" dirty="0">
                <a:cs typeface="B Nazanin" panose="00000400000000000000" pitchFamily="2" charset="-78"/>
              </a:rPr>
              <a:t>بیایید با بهترین تیم خود</a:t>
            </a:r>
            <a:br>
              <a:rPr lang="fa-IR" dirty="0">
                <a:cs typeface="B Nazanin" panose="00000400000000000000" pitchFamily="2" charset="-78"/>
              </a:rPr>
            </a:br>
            <a:r>
              <a:rPr lang="fa-IR" dirty="0">
                <a:cs typeface="B Nazanin" panose="00000400000000000000" pitchFamily="2" charset="-78"/>
              </a:rPr>
              <a:t> آشنا شویم</a:t>
            </a:r>
            <a:endParaRPr lang="en-ID" dirty="0">
              <a:cs typeface="B Nazanin" panose="00000400000000000000" pitchFamily="2" charset="-78"/>
            </a:endParaRPr>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12</a:t>
            </a:fld>
            <a:endParaRPr lang="en-US">
              <a:cs typeface="B Nazanin" panose="00000400000000000000" pitchFamily="2" charset="-78"/>
            </a:endParaRPr>
          </a:p>
        </p:txBody>
      </p:sp>
      <p:sp>
        <p:nvSpPr>
          <p:cNvPr id="11" name="TextBox 10">
            <a:extLst>
              <a:ext uri="{FF2B5EF4-FFF2-40B4-BE49-F238E27FC236}">
                <a16:creationId xmlns:a16="http://schemas.microsoft.com/office/drawing/2014/main" id="{BB7B7CF6-74B9-4B85-B790-BCD62E360A73}"/>
              </a:ext>
            </a:extLst>
          </p:cNvPr>
          <p:cNvSpPr txBox="1"/>
          <p:nvPr/>
        </p:nvSpPr>
        <p:spPr>
          <a:xfrm>
            <a:off x="8886527" y="2899442"/>
            <a:ext cx="2336800"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آقای کوری اندر</a:t>
            </a:r>
            <a:endParaRPr lang="en-ID" b="1" dirty="0">
              <a:solidFill>
                <a:schemeClr val="accent1"/>
              </a:solidFill>
              <a:latin typeface="+mj-lt"/>
              <a:cs typeface="B Nazanin" panose="00000400000000000000" pitchFamily="2" charset="-78"/>
            </a:endParaRP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او عنصر خانه کازینو را می خواست و آگهی املاک بزرگ را خواند</a:t>
            </a:r>
            <a:endParaRPr lang="en-ID" sz="1400" dirty="0">
              <a:cs typeface="B Nazanin" panose="00000400000000000000" pitchFamily="2" charset="-78"/>
            </a:endParaRPr>
          </a:p>
        </p:txBody>
      </p:sp>
      <p:sp>
        <p:nvSpPr>
          <p:cNvPr id="135" name="TextBox 134">
            <a:extLst>
              <a:ext uri="{FF2B5EF4-FFF2-40B4-BE49-F238E27FC236}">
                <a16:creationId xmlns:a16="http://schemas.microsoft.com/office/drawing/2014/main" id="{A7F43EE8-BC84-4CB4-AB38-7205D789CB94}"/>
              </a:ext>
            </a:extLst>
          </p:cNvPr>
          <p:cNvSpPr txBox="1"/>
          <p:nvPr/>
        </p:nvSpPr>
        <p:spPr>
          <a:xfrm>
            <a:off x="8666472" y="4363811"/>
            <a:ext cx="1869342" cy="338554"/>
          </a:xfrm>
          <a:prstGeom prst="rect">
            <a:avLst/>
          </a:prstGeom>
          <a:noFill/>
        </p:spPr>
        <p:txBody>
          <a:bodyPr wrap="square" rtlCol="0">
            <a:spAutoFit/>
          </a:bodyPr>
          <a:lstStyle/>
          <a:p>
            <a:pPr algn="r" rtl="1"/>
            <a:r>
              <a:rPr lang="fa-IR" sz="1600" b="1" dirty="0">
                <a:latin typeface="+mj-lt"/>
                <a:cs typeface="B Nazanin" panose="00000400000000000000" pitchFamily="2" charset="-78"/>
              </a:rPr>
              <a:t>ویژگی یک</a:t>
            </a:r>
            <a:endParaRPr lang="en-ID" sz="1600" b="1" dirty="0">
              <a:latin typeface="+mj-lt"/>
              <a:cs typeface="B Nazanin" panose="00000400000000000000" pitchFamily="2" charset="-78"/>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38" name="TextBox 137">
            <a:extLst>
              <a:ext uri="{FF2B5EF4-FFF2-40B4-BE49-F238E27FC236}">
                <a16:creationId xmlns:a16="http://schemas.microsoft.com/office/drawing/2014/main" id="{56A255FA-A496-49B6-967A-635C5A60559D}"/>
              </a:ext>
            </a:extLst>
          </p:cNvPr>
          <p:cNvSpPr txBox="1"/>
          <p:nvPr/>
        </p:nvSpPr>
        <p:spPr>
          <a:xfrm>
            <a:off x="8226525" y="5269049"/>
            <a:ext cx="2309289" cy="338554"/>
          </a:xfrm>
          <a:prstGeom prst="rect">
            <a:avLst/>
          </a:prstGeom>
          <a:noFill/>
        </p:spPr>
        <p:txBody>
          <a:bodyPr wrap="square" rtlCol="0">
            <a:spAutoFit/>
          </a:bodyPr>
          <a:lstStyle/>
          <a:p>
            <a:pPr algn="r" rtl="1"/>
            <a:r>
              <a:rPr lang="fa-IR" sz="1600" b="1" dirty="0">
                <a:latin typeface="+mj-lt"/>
                <a:cs typeface="B Nazanin" panose="00000400000000000000" pitchFamily="2" charset="-78"/>
              </a:rPr>
              <a:t>ویژگی دو</a:t>
            </a:r>
            <a:endParaRPr lang="en-ID" sz="1600" b="1" dirty="0">
              <a:latin typeface="+mj-lt"/>
              <a:cs typeface="B Nazanin" panose="00000400000000000000" pitchFamily="2" charset="-78"/>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pic>
        <p:nvPicPr>
          <p:cNvPr id="5" name="Picture Placeholder 4">
            <a:extLst>
              <a:ext uri="{FF2B5EF4-FFF2-40B4-BE49-F238E27FC236}">
                <a16:creationId xmlns:a16="http://schemas.microsoft.com/office/drawing/2014/main" id="{787301D9-CD9C-6E3D-2404-AA6D5A22E8CF}"/>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13</a:t>
            </a:fld>
            <a:endParaRPr lang="en-US">
              <a:cs typeface="B Nazanin" panose="00000400000000000000" pitchFamily="2" charset="-78"/>
            </a:endParaRPr>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a:xfrm>
            <a:off x="-1045215" y="31887"/>
            <a:ext cx="6860276" cy="1926532"/>
          </a:xfrm>
        </p:spPr>
        <p:txBody>
          <a:bodyPr/>
          <a:lstStyle/>
          <a:p>
            <a:pPr algn="r" rtl="1"/>
            <a:r>
              <a:rPr lang="fa-IR" dirty="0">
                <a:cs typeface="B Nazanin" panose="00000400000000000000" pitchFamily="2" charset="-78"/>
              </a:rPr>
              <a:t>بیایید با بهترین تیم </a:t>
            </a:r>
            <a:br>
              <a:rPr lang="en-US" dirty="0">
                <a:cs typeface="B Nazanin" panose="00000400000000000000" pitchFamily="2" charset="-78"/>
              </a:rPr>
            </a:br>
            <a:r>
              <a:rPr lang="fa-IR" dirty="0">
                <a:cs typeface="B Nazanin" panose="00000400000000000000" pitchFamily="2" charset="-78"/>
              </a:rPr>
              <a:t>خود آشنا شویم</a:t>
            </a:r>
            <a:endParaRPr lang="en-ID" dirty="0">
              <a:cs typeface="B Nazanin" panose="00000400000000000000" pitchFamily="2" charset="-78"/>
            </a:endParaRPr>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خانم آرتی فیشال</a:t>
            </a:r>
            <a:endParaRPr lang="en-ID" b="1" dirty="0">
              <a:solidFill>
                <a:schemeClr val="accent1"/>
              </a:solidFill>
              <a:latin typeface="+mj-lt"/>
              <a:cs typeface="B Nazanin" panose="00000400000000000000" pitchFamily="2" charset="-78"/>
            </a:endParaRP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026628"/>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pPr algn="r" rtl="1"/>
            <a:r>
              <a:rPr lang="fa-IR" sz="1200" dirty="0">
                <a:cs typeface="B Nazanin" panose="00000400000000000000" pitchFamily="2" charset="-78"/>
              </a:rPr>
              <a:t>معلم ریاضی</a:t>
            </a:r>
            <a:endParaRPr lang="en-ID" sz="1200" dirty="0">
              <a:cs typeface="B Nazanin" panose="00000400000000000000" pitchFamily="2" charset="-78"/>
            </a:endParaRPr>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آقای فیل انسان شناس</a:t>
            </a:r>
            <a:endParaRPr lang="en-ID" b="1" dirty="0">
              <a:solidFill>
                <a:schemeClr val="accent2"/>
              </a:solidFill>
              <a:latin typeface="+mj-lt"/>
              <a:cs typeface="B Nazanin" panose="00000400000000000000" pitchFamily="2" charset="-78"/>
            </a:endParaRP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026628"/>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pPr algn="r" rtl="1"/>
            <a:r>
              <a:rPr lang="fa-IR" sz="1200" dirty="0">
                <a:cs typeface="B Nazanin" panose="00000400000000000000" pitchFamily="2" charset="-78"/>
              </a:rPr>
              <a:t>معلم فیزیک</a:t>
            </a:r>
            <a:endParaRPr lang="en-ID" sz="1200" dirty="0">
              <a:cs typeface="B Nazanin" panose="00000400000000000000" pitchFamily="2" charset="-78"/>
            </a:endParaRPr>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pPr algn="r" rtl="1"/>
            <a:r>
              <a:rPr lang="fa-IR" b="1" dirty="0">
                <a:latin typeface="+mj-lt"/>
                <a:cs typeface="B Nazanin" panose="00000400000000000000" pitchFamily="2" charset="-78"/>
              </a:rPr>
              <a:t>مدیر دانشگاهی ما</a:t>
            </a:r>
            <a:endParaRPr lang="en-ID" b="1" dirty="0">
              <a:latin typeface="+mj-lt"/>
              <a:cs typeface="B Nazanin" panose="00000400000000000000" pitchFamily="2" charset="-78"/>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آئنیاس بزرگترین نفرت قلب من است، اما او نویسنده خداوند نیست</a:t>
            </a:r>
            <a:endParaRPr lang="en-ID" sz="1400" dirty="0">
              <a:cs typeface="B Nazanin" panose="00000400000000000000" pitchFamily="2" charset="-78"/>
            </a:endParaRPr>
          </a:p>
        </p:txBody>
      </p:sp>
      <p:pic>
        <p:nvPicPr>
          <p:cNvPr id="7" name="Picture Placeholder 6">
            <a:extLst>
              <a:ext uri="{FF2B5EF4-FFF2-40B4-BE49-F238E27FC236}">
                <a16:creationId xmlns:a16="http://schemas.microsoft.com/office/drawing/2014/main" id="{6AF50631-CF92-7798-D59A-D8C35C022661}"/>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32A6CD2C-0059-A55E-59F6-A7AEFEB328BD}"/>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14</a:t>
            </a:fld>
            <a:endParaRPr lang="en-US">
              <a:cs typeface="B Nazanin" panose="00000400000000000000" pitchFamily="2" charset="-78"/>
            </a:endParaRPr>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a:xfrm>
            <a:off x="-476925" y="930729"/>
            <a:ext cx="6860276" cy="1926532"/>
          </a:xfrm>
        </p:spPr>
        <p:txBody>
          <a:bodyPr/>
          <a:lstStyle/>
          <a:p>
            <a:pPr algn="r" rtl="1"/>
            <a:r>
              <a:rPr lang="fa-IR" sz="4000" dirty="0">
                <a:cs typeface="B Nazanin" panose="00000400000000000000" pitchFamily="2" charset="-78"/>
              </a:rPr>
              <a:t>بیایید با بهترین تیم خودآشنا شویم</a:t>
            </a:r>
            <a:endParaRPr lang="en-ID" sz="4000" dirty="0">
              <a:cs typeface="B Nazanin" panose="00000400000000000000" pitchFamily="2" charset="-78"/>
            </a:endParaRPr>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دو کشور متفاوت</a:t>
            </a:r>
            <a:endParaRPr lang="en-ID" sz="1400" dirty="0">
              <a:cs typeface="B Nazanin" panose="00000400000000000000" pitchFamily="2" charset="-78"/>
            </a:endParaRPr>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خانم آرتی فیشال</a:t>
            </a:r>
            <a:endParaRPr lang="en-ID" b="1" dirty="0">
              <a:solidFill>
                <a:schemeClr val="accent2"/>
              </a:solidFill>
              <a:latin typeface="+mj-lt"/>
              <a:cs typeface="B Nazanin" panose="00000400000000000000" pitchFamily="2" charset="-78"/>
            </a:endParaRP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026628"/>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دو عنصر از کازینو</a:t>
            </a:r>
            <a:endParaRPr lang="en-ID" sz="1400" dirty="0">
              <a:cs typeface="B Nazanin" panose="00000400000000000000" pitchFamily="2" charset="-78"/>
            </a:endParaRPr>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pPr algn="r" rtl="1"/>
            <a:r>
              <a:rPr lang="fa-IR" sz="1200" dirty="0">
                <a:cs typeface="B Nazanin" panose="00000400000000000000" pitchFamily="2" charset="-78"/>
              </a:rPr>
              <a:t>معلم </a:t>
            </a:r>
            <a:r>
              <a:rPr lang="en-US" sz="1200" dirty="0">
                <a:cs typeface="B Nazanin" panose="00000400000000000000" pitchFamily="2" charset="-78"/>
              </a:rPr>
              <a:t>PE</a:t>
            </a:r>
            <a:endParaRPr lang="en-ID" sz="1200" dirty="0">
              <a:cs typeface="B Nazanin" panose="00000400000000000000" pitchFamily="2" charset="-78"/>
            </a:endParaRPr>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pPr algn="r" rtl="1"/>
            <a:r>
              <a:rPr lang="fa-IR" b="1" dirty="0">
                <a:solidFill>
                  <a:schemeClr val="accent3"/>
                </a:solidFill>
                <a:latin typeface="+mj-lt"/>
                <a:cs typeface="B Nazanin" panose="00000400000000000000" pitchFamily="2" charset="-78"/>
              </a:rPr>
              <a:t>خانم آرتی فیشال</a:t>
            </a:r>
            <a:endParaRPr lang="en-ID" b="1" dirty="0">
              <a:solidFill>
                <a:schemeClr val="accent3"/>
              </a:solidFill>
              <a:latin typeface="+mj-lt"/>
              <a:cs typeface="B Nazanin" panose="00000400000000000000" pitchFamily="2" charset="-78"/>
            </a:endParaRP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026628"/>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دو عنصر از کازینو</a:t>
            </a:r>
            <a:endParaRPr lang="en-ID" sz="1400" dirty="0">
              <a:cs typeface="B Nazanin" panose="00000400000000000000" pitchFamily="2" charset="-78"/>
            </a:endParaRPr>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pPr algn="r" rtl="1"/>
            <a:r>
              <a:rPr lang="fa-IR" sz="1200" dirty="0">
                <a:cs typeface="B Nazanin" panose="00000400000000000000" pitchFamily="2" charset="-78"/>
              </a:rPr>
              <a:t>معلم هنر</a:t>
            </a:r>
            <a:endParaRPr lang="en-ID" sz="1200" dirty="0">
              <a:cs typeface="B Nazanin" panose="00000400000000000000" pitchFamily="2" charset="-78"/>
            </a:endParaRPr>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خانم آرتی فیشال</a:t>
            </a:r>
            <a:endParaRPr lang="en-ID" b="1" dirty="0">
              <a:solidFill>
                <a:schemeClr val="accent1"/>
              </a:solidFill>
              <a:latin typeface="+mj-lt"/>
              <a:cs typeface="B Nazanin" panose="00000400000000000000" pitchFamily="2" charset="-78"/>
            </a:endParaRP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026628"/>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دو عنصر از کازینو</a:t>
            </a:r>
            <a:endParaRPr lang="en-ID" sz="1400" dirty="0">
              <a:cs typeface="B Nazanin" panose="00000400000000000000" pitchFamily="2" charset="-78"/>
            </a:endParaRPr>
          </a:p>
        </p:txBody>
      </p:sp>
      <p:sp>
        <p:nvSpPr>
          <p:cNvPr id="28" name="TextBox 27">
            <a:extLst>
              <a:ext uri="{FF2B5EF4-FFF2-40B4-BE49-F238E27FC236}">
                <a16:creationId xmlns:a16="http://schemas.microsoft.com/office/drawing/2014/main" id="{8F459AF2-7854-4379-9DA6-79100CAB98B3}"/>
              </a:ext>
            </a:extLst>
          </p:cNvPr>
          <p:cNvSpPr txBox="1"/>
          <p:nvPr/>
        </p:nvSpPr>
        <p:spPr>
          <a:xfrm>
            <a:off x="4730901" y="4319601"/>
            <a:ext cx="1496363" cy="276999"/>
          </a:xfrm>
          <a:prstGeom prst="rect">
            <a:avLst/>
          </a:prstGeom>
          <a:noFill/>
        </p:spPr>
        <p:txBody>
          <a:bodyPr wrap="square" rtlCol="0">
            <a:spAutoFit/>
          </a:bodyPr>
          <a:lstStyle/>
          <a:p>
            <a:pPr algn="r" rtl="1"/>
            <a:r>
              <a:rPr lang="fa-IR" sz="1200" dirty="0">
                <a:cs typeface="B Nazanin" panose="00000400000000000000" pitchFamily="2" charset="-78"/>
              </a:rPr>
              <a:t>معلم زیست شناسی</a:t>
            </a:r>
            <a:endParaRPr lang="en-ID" sz="1200" dirty="0">
              <a:cs typeface="B Nazanin" panose="00000400000000000000" pitchFamily="2" charset="-78"/>
            </a:endParaRPr>
          </a:p>
        </p:txBody>
      </p:sp>
      <p:pic>
        <p:nvPicPr>
          <p:cNvPr id="13" name="Picture Placeholder 12">
            <a:extLst>
              <a:ext uri="{FF2B5EF4-FFF2-40B4-BE49-F238E27FC236}">
                <a16:creationId xmlns:a16="http://schemas.microsoft.com/office/drawing/2014/main" id="{3F2ABAE1-1CBC-A874-4574-25235C910257}"/>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p:pic>
      <p:pic>
        <p:nvPicPr>
          <p:cNvPr id="10" name="Picture Placeholder 9">
            <a:extLst>
              <a:ext uri="{FF2B5EF4-FFF2-40B4-BE49-F238E27FC236}">
                <a16:creationId xmlns:a16="http://schemas.microsoft.com/office/drawing/2014/main" id="{E67711E3-DAC0-3284-708C-6AF6F86557ED}"/>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pic>
        <p:nvPicPr>
          <p:cNvPr id="8" name="Picture Placeholder 7">
            <a:extLst>
              <a:ext uri="{FF2B5EF4-FFF2-40B4-BE49-F238E27FC236}">
                <a16:creationId xmlns:a16="http://schemas.microsoft.com/office/drawing/2014/main" id="{71608212-BA09-169D-BEE0-0835FCA42231}"/>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613F1C2-1F51-449C-8831-EE85D4E08BAD}"/>
              </a:ext>
            </a:extLst>
          </p:cNvPr>
          <p:cNvSpPr>
            <a:spLocks noGrp="1"/>
          </p:cNvSpPr>
          <p:nvPr>
            <p:ph type="pic" sz="quarter" idx="10"/>
          </p:nvPr>
        </p:nvSpPr>
        <p:spPr/>
      </p:sp>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400000000000000" pitchFamily="2" charset="-78"/>
            </a:endParaRPr>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cs typeface="B Nazanin" panose="00000400000000000000" pitchFamily="2" charset="-78"/>
            </a:endParaRPr>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fa-IR" sz="1200" b="1" dirty="0">
                <a:solidFill>
                  <a:schemeClr val="bg2"/>
                </a:solidFill>
                <a:latin typeface="+mj-lt"/>
                <a:cs typeface="B Nazanin" panose="00000400000000000000" pitchFamily="2" charset="-78"/>
              </a:rPr>
              <a:t>یادگیری.</a:t>
            </a:r>
            <a:endParaRPr lang="en-ID" sz="1200" b="1" dirty="0">
              <a:solidFill>
                <a:schemeClr val="bg2"/>
              </a:solidFill>
              <a:latin typeface="+mj-lt"/>
              <a:cs typeface="B Nazanin" panose="00000400000000000000" pitchFamily="2" charset="-78"/>
            </a:endParaRP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585323"/>
          </a:xfrm>
          <a:prstGeom prst="rect">
            <a:avLst/>
          </a:prstGeom>
        </p:spPr>
        <p:txBody>
          <a:bodyPr wrap="square">
            <a:spAutoFit/>
          </a:bodyPr>
          <a:lstStyle/>
          <a:p>
            <a:pPr algn="r"/>
            <a:r>
              <a:rPr lang="fa-IR" sz="5400" b="1" dirty="0">
                <a:solidFill>
                  <a:schemeClr val="bg2"/>
                </a:solidFill>
                <a:latin typeface="+mj-lt"/>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5400" b="1" dirty="0">
              <a:solidFill>
                <a:schemeClr val="bg2"/>
              </a:solidFill>
              <a:latin typeface="+mj-lt"/>
              <a:cs typeface="B Nazanin" panose="00000400000000000000" pitchFamily="2" charset="-78"/>
            </a:endParaRPr>
          </a:p>
        </p:txBody>
      </p:sp>
      <p:sp>
        <p:nvSpPr>
          <p:cNvPr id="11" name="Rectangle 10">
            <a:extLst>
              <a:ext uri="{FF2B5EF4-FFF2-40B4-BE49-F238E27FC236}">
                <a16:creationId xmlns:a16="http://schemas.microsoft.com/office/drawing/2014/main" id="{E71FD1A1-2CFD-4F26-BBBE-75A56AB75BC3}"/>
              </a:ext>
            </a:extLst>
          </p:cNvPr>
          <p:cNvSpPr/>
          <p:nvPr/>
        </p:nvSpPr>
        <p:spPr>
          <a:xfrm>
            <a:off x="4001550" y="5582984"/>
            <a:ext cx="6592858" cy="711733"/>
          </a:xfrm>
          <a:prstGeom prst="rect">
            <a:avLst/>
          </a:prstGeom>
        </p:spPr>
        <p:txBody>
          <a:bodyPr wrap="square">
            <a:spAutoFit/>
          </a:bodyPr>
          <a:lstStyle/>
          <a:p>
            <a:pPr algn="r">
              <a:lnSpc>
                <a:spcPct val="150000"/>
              </a:lnSpc>
            </a:pPr>
            <a:r>
              <a:rPr lang="fa-IR" sz="1400" dirty="0">
                <a:solidFill>
                  <a:schemeClr val="bg2"/>
                </a:solidFill>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زمین یک عنصر ضروری نیست، بستر ملک بزرگ است، هر کسی</a:t>
            </a:r>
            <a:endParaRPr lang="en-ID" sz="1400" dirty="0">
              <a:solidFill>
                <a:schemeClr val="bg2"/>
              </a:solidFill>
              <a:cs typeface="B Nazanin" panose="00000400000000000000" pitchFamily="2" charset="-78"/>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fa-IR" sz="1400" b="1" dirty="0">
                <a:solidFill>
                  <a:schemeClr val="bg2"/>
                </a:solidFill>
                <a:cs typeface="B Nazanin" panose="00000400000000000000" pitchFamily="2" charset="-78"/>
              </a:rPr>
              <a:t>- هالی گراهام</a:t>
            </a:r>
            <a:endParaRPr lang="en-ID" sz="1400" b="1" dirty="0">
              <a:solidFill>
                <a:schemeClr val="bg2"/>
              </a:solidFill>
              <a:cs typeface="B Nazanin" panose="00000400000000000000" pitchFamily="2" charset="-78"/>
            </a:endParaRP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cs typeface="B Nazanin" panose="00000400000000000000" pitchFamily="2" charset="-78"/>
            </a:endParaRPr>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cs typeface="B Nazanin" panose="00000400000000000000" pitchFamily="2" charset="-78"/>
              </a:rPr>
              <a:pPr/>
              <a:t>15</a:t>
            </a:fld>
            <a:endParaRPr lang="en-US">
              <a:cs typeface="B Nazanin" panose="00000400000000000000" pitchFamily="2" charset="-78"/>
            </a:endParaRPr>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E8E3CCA9-D87E-939B-6E7A-E6498B424747}"/>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a:xfrm>
            <a:off x="4977435" y="613498"/>
            <a:ext cx="6860276" cy="1926532"/>
          </a:xfrm>
        </p:spPr>
        <p:txBody>
          <a:bodyPr/>
          <a:lstStyle/>
          <a:p>
            <a:pPr algn="r" rtl="1"/>
            <a:r>
              <a:rPr lang="fa-IR" dirty="0">
                <a:cs typeface="B Nazanin" panose="00000400000000000000" pitchFamily="2" charset="-78"/>
              </a:rPr>
              <a:t>ما آموزش با کیفیت را</a:t>
            </a:r>
            <a:br>
              <a:rPr lang="fa-IR" dirty="0">
                <a:cs typeface="B Nazanin" panose="00000400000000000000" pitchFamily="2" charset="-78"/>
              </a:rPr>
            </a:br>
            <a:r>
              <a:rPr lang="fa-IR" dirty="0">
                <a:cs typeface="B Nazanin" panose="00000400000000000000" pitchFamily="2" charset="-78"/>
              </a:rPr>
              <a:t> برای آینده ارائه می دهیم</a:t>
            </a:r>
            <a:endParaRPr lang="en-ID" dirty="0">
              <a:cs typeface="B Nazanin" panose="00000400000000000000" pitchFamily="2" charset="-78"/>
            </a:endParaRPr>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rtl="1"/>
            <a:r>
              <a:rPr lang="fa-IR" sz="1200" b="1" dirty="0">
                <a:solidFill>
                  <a:schemeClr val="bg2"/>
                </a:solidFill>
                <a:latin typeface="+mj-lt"/>
                <a:cs typeface="B Nazanin" panose="00000400000000000000" pitchFamily="2" charset="-78"/>
              </a:rPr>
              <a:t>یادگیری.</a:t>
            </a:r>
            <a:endParaRPr lang="en-ID" sz="1200" b="1" dirty="0">
              <a:solidFill>
                <a:schemeClr val="bg2"/>
              </a:solidFill>
              <a:latin typeface="+mj-lt"/>
              <a:cs typeface="B Nazanin" panose="00000400000000000000" pitchFamily="2" charset="-78"/>
            </a:endParaRP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ویژگی یک</a:t>
            </a:r>
            <a:endParaRPr lang="en-ID" b="1" dirty="0">
              <a:solidFill>
                <a:schemeClr val="accent1"/>
              </a:solidFill>
              <a:latin typeface="+mj-lt"/>
              <a:cs typeface="B Nazanin" panose="00000400000000000000" pitchFamily="2" charset="-78"/>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400" dirty="0">
              <a:cs typeface="B Nazanin" panose="00000400000000000000" pitchFamily="2" charset="-78"/>
            </a:endParaRPr>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ویژگی دو</a:t>
            </a:r>
            <a:endParaRPr lang="en-ID" b="1" dirty="0">
              <a:solidFill>
                <a:schemeClr val="accent2"/>
              </a:solidFill>
              <a:latin typeface="+mj-lt"/>
              <a:cs typeface="B Nazanin" panose="00000400000000000000" pitchFamily="2" charset="-78"/>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400" dirty="0">
              <a:cs typeface="B Nazanin" panose="00000400000000000000" pitchFamily="2" charset="-78"/>
            </a:endParaRPr>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دو عنصر مختلف زمین مورد نیاز است،</a:t>
            </a:r>
            <a:endParaRPr lang="en-ID" sz="1400" dirty="0">
              <a:cs typeface="B Nazanin" panose="00000400000000000000" pitchFamily="2" charset="-78"/>
            </a:endParaRPr>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16</a:t>
            </a:fld>
            <a:endParaRPr lang="en-US">
              <a:cs typeface="B Nazanin" panose="00000400000000000000" pitchFamily="2" charset="-78"/>
            </a:endParaRPr>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DC52E908-3340-F51F-8918-5B48573E79A4}"/>
              </a:ext>
            </a:extLst>
          </p:cNvPr>
          <p:cNvPicPr>
            <a:picLocks noGrp="1" noChangeAspect="1"/>
          </p:cNvPicPr>
          <p:nvPr>
            <p:ph type="pic" sz="quarter" idx="18"/>
          </p:nvPr>
        </p:nvPicPr>
        <p:blipFill>
          <a:blip r:embed="rId2">
            <a:extLst>
              <a:ext uri="{28A0092B-C50C-407E-A947-70E740481C1C}">
                <a14:useLocalDpi xmlns:a14="http://schemas.microsoft.com/office/drawing/2010/main" val="0"/>
              </a:ext>
            </a:extLst>
          </a:blip>
          <a:srcRect/>
          <a:stretch>
            <a:fillRect/>
          </a:stretch>
        </p:blipFill>
        <p:spPr/>
      </p:pic>
      <p:pic>
        <p:nvPicPr>
          <p:cNvPr id="9" name="Picture Placeholder 8">
            <a:extLst>
              <a:ext uri="{FF2B5EF4-FFF2-40B4-BE49-F238E27FC236}">
                <a16:creationId xmlns:a16="http://schemas.microsoft.com/office/drawing/2014/main" id="{899B8C5F-3DCC-486E-DF31-45339D597FD4}"/>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a:stretch>
            <a:fillRect/>
          </a:stretch>
        </p:blipFill>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17643" y="2943657"/>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2" y="2927685"/>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dirty="0">
              <a:cs typeface="B Nazanin" panose="00000400000000000000" pitchFamily="2" charset="-78"/>
            </a:endParaRPr>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17</a:t>
            </a:fld>
            <a:endParaRPr lang="en-US">
              <a:cs typeface="B Nazanin" panose="00000400000000000000" pitchFamily="2" charset="-78"/>
            </a:endParaRPr>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a:xfrm>
            <a:off x="-542633" y="734881"/>
            <a:ext cx="6860276" cy="1926532"/>
          </a:xfrm>
        </p:spPr>
        <p:txBody>
          <a:bodyPr/>
          <a:lstStyle/>
          <a:p>
            <a:pPr algn="r" rtl="1"/>
            <a:r>
              <a:rPr lang="fa-IR" sz="4000" dirty="0">
                <a:cs typeface="B Nazanin" panose="00000400000000000000" pitchFamily="2" charset="-78"/>
              </a:rPr>
              <a:t>محیطی راحت برای آموزش بهتر</a:t>
            </a:r>
            <a:endParaRPr lang="en-ID" sz="4000" dirty="0">
              <a:cs typeface="B Nazanin" panose="00000400000000000000" pitchFamily="2" charset="-78"/>
            </a:endParaRPr>
          </a:p>
        </p:txBody>
      </p:sp>
      <p:sp>
        <p:nvSpPr>
          <p:cNvPr id="12" name="TextBox 11">
            <a:extLst>
              <a:ext uri="{FF2B5EF4-FFF2-40B4-BE49-F238E27FC236}">
                <a16:creationId xmlns:a16="http://schemas.microsoft.com/office/drawing/2014/main" id="{DB495DC1-914F-46CE-B88D-63155EA42C44}"/>
              </a:ext>
            </a:extLst>
          </p:cNvPr>
          <p:cNvSpPr txBox="1"/>
          <p:nvPr/>
        </p:nvSpPr>
        <p:spPr>
          <a:xfrm>
            <a:off x="8976062" y="1013999"/>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 انیاس، اما نویسنده نه. او عنصر خانه کازینو را می خواست و آگهی املاک بزرگ را خواند</a:t>
            </a:r>
            <a:endParaRPr lang="en-ID" sz="1400" dirty="0">
              <a:cs typeface="B Nazanin" panose="00000400000000000000" pitchFamily="2" charset="-78"/>
            </a:endParaRPr>
          </a:p>
        </p:txBody>
      </p:sp>
      <p:sp>
        <p:nvSpPr>
          <p:cNvPr id="30" name="TextBox 29">
            <a:extLst>
              <a:ext uri="{FF2B5EF4-FFF2-40B4-BE49-F238E27FC236}">
                <a16:creationId xmlns:a16="http://schemas.microsoft.com/office/drawing/2014/main" id="{BC4E65B8-89E2-4633-A9FF-4C8275543FFC}"/>
              </a:ext>
            </a:extLst>
          </p:cNvPr>
          <p:cNvSpPr txBox="1"/>
          <p:nvPr/>
        </p:nvSpPr>
        <p:spPr>
          <a:xfrm>
            <a:off x="3580743" y="4709040"/>
            <a:ext cx="1631721"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تصویر یک</a:t>
            </a:r>
            <a:endParaRPr lang="en-ID" b="1" dirty="0">
              <a:solidFill>
                <a:schemeClr val="accent2"/>
              </a:solidFill>
              <a:latin typeface="+mj-lt"/>
              <a:cs typeface="B Nazanin" panose="00000400000000000000" pitchFamily="2" charset="-78"/>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8926061" y="4720092"/>
            <a:ext cx="1631721"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تصویر دو</a:t>
            </a:r>
            <a:endParaRPr lang="en-ID" b="1" dirty="0">
              <a:solidFill>
                <a:schemeClr val="accent1"/>
              </a:solidFill>
              <a:latin typeface="+mj-lt"/>
              <a:cs typeface="B Nazanin" panose="00000400000000000000" pitchFamily="2" charset="-78"/>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18</a:t>
            </a:fld>
            <a:endParaRPr lang="en-US">
              <a:cs typeface="B Nazanin" panose="00000400000000000000" pitchFamily="2" charset="-78"/>
            </a:endParaRPr>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a:xfrm>
            <a:off x="5154564" y="716702"/>
            <a:ext cx="6860276" cy="1926532"/>
          </a:xfrm>
        </p:spPr>
        <p:txBody>
          <a:bodyPr/>
          <a:lstStyle/>
          <a:p>
            <a:pPr algn="r" rtl="1"/>
            <a:r>
              <a:rPr lang="fa-IR" dirty="0">
                <a:cs typeface="B Nazanin" panose="00000400000000000000" pitchFamily="2" charset="-78"/>
              </a:rPr>
              <a:t>فعالیت های آموزشی متفاوت از سایرین</a:t>
            </a:r>
            <a:endParaRPr lang="en-US" dirty="0">
              <a:cs typeface="B Nazanin" panose="00000400000000000000" pitchFamily="2" charset="-78"/>
            </a:endParaRPr>
          </a:p>
        </p:txBody>
      </p:sp>
      <p:sp>
        <p:nvSpPr>
          <p:cNvPr id="18" name="TextBox 17">
            <a:extLst>
              <a:ext uri="{FF2B5EF4-FFF2-40B4-BE49-F238E27FC236}">
                <a16:creationId xmlns:a16="http://schemas.microsoft.com/office/drawing/2014/main" id="{658E3CE6-871E-4812-92B3-89FB1958BA66}"/>
              </a:ext>
            </a:extLst>
          </p:cNvPr>
          <p:cNvSpPr txBox="1"/>
          <p:nvPr/>
        </p:nvSpPr>
        <p:spPr>
          <a:xfrm>
            <a:off x="8836768" y="2583852"/>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ویژگی یک</a:t>
            </a:r>
            <a:endParaRPr lang="en-ID" b="1" dirty="0">
              <a:solidFill>
                <a:schemeClr val="accent1"/>
              </a:solidFill>
              <a:latin typeface="+mj-lt"/>
              <a:cs typeface="B Nazanin" panose="00000400000000000000" pitchFamily="2" charset="-78"/>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فیزیک قابل ویرایش می باشد</a:t>
            </a:r>
            <a:endParaRPr lang="en-ID" sz="1400" dirty="0">
              <a:cs typeface="B Nazanin" panose="00000400000000000000" pitchFamily="2" charset="-78"/>
            </a:endParaRPr>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ویژگی دو</a:t>
            </a:r>
            <a:endParaRPr lang="en-ID" b="1" dirty="0">
              <a:solidFill>
                <a:schemeClr val="accent2"/>
              </a:solidFill>
              <a:latin typeface="+mj-lt"/>
              <a:cs typeface="B Nazanin" panose="00000400000000000000" pitchFamily="2" charset="-78"/>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فیزیک قابل ویرایش می باشد</a:t>
            </a:r>
            <a:endParaRPr lang="en-ID" sz="1400" dirty="0">
              <a:cs typeface="B Nazanin" panose="00000400000000000000" pitchFamily="2" charset="-78"/>
            </a:endParaRPr>
          </a:p>
        </p:txBody>
      </p:sp>
      <p:pic>
        <p:nvPicPr>
          <p:cNvPr id="7" name="Picture Placeholder 6">
            <a:extLst>
              <a:ext uri="{FF2B5EF4-FFF2-40B4-BE49-F238E27FC236}">
                <a16:creationId xmlns:a16="http://schemas.microsoft.com/office/drawing/2014/main" id="{06AD9E1B-2EE2-41EE-1F81-A84C8A798899}"/>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p:pic>
      <p:pic>
        <p:nvPicPr>
          <p:cNvPr id="9" name="Picture Placeholder 8">
            <a:extLst>
              <a:ext uri="{FF2B5EF4-FFF2-40B4-BE49-F238E27FC236}">
                <a16:creationId xmlns:a16="http://schemas.microsoft.com/office/drawing/2014/main" id="{812D5119-3D84-AEE4-8A68-2371B2B8977E}"/>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a:stretch>
            <a:fillRect/>
          </a:stretch>
        </p:blipFill>
        <p:spPr/>
      </p:pic>
      <p:pic>
        <p:nvPicPr>
          <p:cNvPr id="12" name="Picture Placeholder 11">
            <a:extLst>
              <a:ext uri="{FF2B5EF4-FFF2-40B4-BE49-F238E27FC236}">
                <a16:creationId xmlns:a16="http://schemas.microsoft.com/office/drawing/2014/main" id="{D4CE0149-0963-5246-F3BC-CFDBDBC8E423}"/>
              </a:ext>
            </a:extLst>
          </p:cNvPr>
          <p:cNvPicPr>
            <a:picLocks noGrp="1" noChangeAspect="1"/>
          </p:cNvPicPr>
          <p:nvPr>
            <p:ph type="pic" sz="quarter" idx="18"/>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pic>
        <p:nvPicPr>
          <p:cNvPr id="13" name="Picture Placeholder 12">
            <a:extLst>
              <a:ext uri="{FF2B5EF4-FFF2-40B4-BE49-F238E27FC236}">
                <a16:creationId xmlns:a16="http://schemas.microsoft.com/office/drawing/2014/main" id="{0D1E32CB-F69D-6F90-EC4A-6F55B157D386}"/>
              </a:ext>
            </a:extLst>
          </p:cNvPr>
          <p:cNvPicPr>
            <a:picLocks noGrp="1" noChangeAspect="1"/>
          </p:cNvPicPr>
          <p:nvPr>
            <p:ph type="pic" sz="quarter" idx="17"/>
          </p:nvPr>
        </p:nvPicPr>
        <p:blipFill>
          <a:blip r:embed="rId2"/>
          <a:srcRect l="36651" r="36651"/>
          <a:stretch/>
        </p:blipFill>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67980" y="1268462"/>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19</a:t>
            </a:fld>
            <a:endParaRPr lang="en-US">
              <a:cs typeface="B Nazanin" panose="00000400000000000000" pitchFamily="2" charset="-78"/>
            </a:endParaRPr>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a:xfrm>
            <a:off x="-195615" y="616929"/>
            <a:ext cx="6860276" cy="1926532"/>
          </a:xfrm>
        </p:spPr>
        <p:txBody>
          <a:bodyPr/>
          <a:lstStyle/>
          <a:p>
            <a:pPr algn="r" rtl="1"/>
            <a:r>
              <a:rPr lang="fa-IR" dirty="0">
                <a:cs typeface="B Nazanin" panose="00000400000000000000" pitchFamily="2" charset="-78"/>
              </a:rPr>
              <a:t>معرفی جدیدترین اپلیکیشن ما</a:t>
            </a:r>
            <a:endParaRPr lang="en-US" dirty="0">
              <a:cs typeface="B Nazanin" panose="00000400000000000000" pitchFamily="2" charset="-78"/>
            </a:endParaRPr>
          </a:p>
        </p:txBody>
      </p:sp>
      <p:sp>
        <p:nvSpPr>
          <p:cNvPr id="17" name="TextBox 16">
            <a:extLst>
              <a:ext uri="{FF2B5EF4-FFF2-40B4-BE49-F238E27FC236}">
                <a16:creationId xmlns:a16="http://schemas.microsoft.com/office/drawing/2014/main" id="{7466C79B-629A-4B00-AD19-928B236C2E29}"/>
              </a:ext>
            </a:extLst>
          </p:cNvPr>
          <p:cNvSpPr txBox="1"/>
          <p:nvPr/>
        </p:nvSpPr>
        <p:spPr>
          <a:xfrm>
            <a:off x="3252363" y="2762428"/>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19" name="TextBox 18">
            <a:extLst>
              <a:ext uri="{FF2B5EF4-FFF2-40B4-BE49-F238E27FC236}">
                <a16:creationId xmlns:a16="http://schemas.microsoft.com/office/drawing/2014/main" id="{33D9B3CC-D14F-4679-9A31-6AE4BDF232C7}"/>
              </a:ext>
            </a:extLst>
          </p:cNvPr>
          <p:cNvSpPr txBox="1"/>
          <p:nvPr/>
        </p:nvSpPr>
        <p:spPr>
          <a:xfrm>
            <a:off x="3719821" y="4370165"/>
            <a:ext cx="1869342" cy="338554"/>
          </a:xfrm>
          <a:prstGeom prst="rect">
            <a:avLst/>
          </a:prstGeom>
          <a:noFill/>
        </p:spPr>
        <p:txBody>
          <a:bodyPr wrap="square" rtlCol="0">
            <a:spAutoFit/>
          </a:bodyPr>
          <a:lstStyle/>
          <a:p>
            <a:pPr algn="r" rtl="1"/>
            <a:r>
              <a:rPr lang="fa-IR" sz="1600" b="1" dirty="0">
                <a:latin typeface="+mj-lt"/>
                <a:cs typeface="B Nazanin" panose="00000400000000000000" pitchFamily="2" charset="-78"/>
              </a:rPr>
              <a:t>ویژگی یک</a:t>
            </a:r>
            <a:endParaRPr lang="en-ID" sz="1600" b="1" dirty="0">
              <a:latin typeface="+mj-lt"/>
              <a:cs typeface="B Nazanin" panose="00000400000000000000" pitchFamily="2" charset="-78"/>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22" name="TextBox 21">
            <a:extLst>
              <a:ext uri="{FF2B5EF4-FFF2-40B4-BE49-F238E27FC236}">
                <a16:creationId xmlns:a16="http://schemas.microsoft.com/office/drawing/2014/main" id="{43D94C52-3F4D-4B56-B0BE-8A854E0FE4B7}"/>
              </a:ext>
            </a:extLst>
          </p:cNvPr>
          <p:cNvSpPr txBox="1"/>
          <p:nvPr/>
        </p:nvSpPr>
        <p:spPr>
          <a:xfrm>
            <a:off x="3130991" y="5143581"/>
            <a:ext cx="2309289" cy="338554"/>
          </a:xfrm>
          <a:prstGeom prst="rect">
            <a:avLst/>
          </a:prstGeom>
          <a:noFill/>
        </p:spPr>
        <p:txBody>
          <a:bodyPr wrap="square" rtlCol="0">
            <a:spAutoFit/>
          </a:bodyPr>
          <a:lstStyle/>
          <a:p>
            <a:pPr algn="r" rtl="1"/>
            <a:r>
              <a:rPr lang="fa-IR" sz="1600" b="1" dirty="0">
                <a:latin typeface="+mj-lt"/>
                <a:cs typeface="B Nazanin" panose="00000400000000000000" pitchFamily="2" charset="-78"/>
              </a:rPr>
              <a:t>ویژگی دو</a:t>
            </a:r>
            <a:endParaRPr lang="en-ID" sz="1600" b="1" dirty="0">
              <a:latin typeface="+mj-lt"/>
              <a:cs typeface="B Nazanin" panose="00000400000000000000" pitchFamily="2" charset="-78"/>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pic>
        <p:nvPicPr>
          <p:cNvPr id="9" name="Picture Placeholder 8">
            <a:extLst>
              <a:ext uri="{FF2B5EF4-FFF2-40B4-BE49-F238E27FC236}">
                <a16:creationId xmlns:a16="http://schemas.microsoft.com/office/drawing/2014/main" id="{B410EBCD-47A1-D32E-49ED-589A41CCF645}"/>
              </a:ext>
            </a:extLst>
          </p:cNvPr>
          <p:cNvPicPr>
            <a:picLocks noGrp="1" noChangeAspect="1"/>
          </p:cNvPicPr>
          <p:nvPr>
            <p:ph type="pic" sz="quarter" idx="16"/>
          </p:nvPr>
        </p:nvPicPr>
        <p:blipFill>
          <a:blip r:embed="rId2"/>
          <a:srcRect l="36655" r="36655"/>
          <a:stretch/>
        </p:blipFill>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19218" y="866166"/>
            <a:ext cx="2761868" cy="5152516"/>
          </a:xfrm>
          <a:prstGeom prst="rect">
            <a:avLst/>
          </a:prstGeom>
          <a:effectLst>
            <a:outerShdw blurRad="241300" sx="103000" sy="103000" algn="ctr" rotWithShape="0">
              <a:prstClr val="black">
                <a:alpha val="21000"/>
              </a:prstClr>
            </a:outerShdw>
          </a:effectLst>
        </p:spPr>
      </p:pic>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2</a:t>
            </a:fld>
            <a:endParaRPr lang="en-US">
              <a:cs typeface="B Nazanin" panose="00000400000000000000" pitchFamily="2" charset="-78"/>
            </a:endParaRPr>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a:xfrm>
            <a:off x="-265827" y="1097223"/>
            <a:ext cx="6860276" cy="1926532"/>
          </a:xfrm>
        </p:spPr>
        <p:txBody>
          <a:bodyPr/>
          <a:lstStyle/>
          <a:p>
            <a:pPr algn="r" rtl="1"/>
            <a:r>
              <a:rPr lang="fa-IR" dirty="0">
                <a:cs typeface="B Nazanin" panose="00000400000000000000" pitchFamily="2" charset="-78"/>
              </a:rPr>
              <a:t>سلام بچه ها و خوش آمدید</a:t>
            </a:r>
            <a:endParaRPr lang="en-ID" dirty="0">
              <a:cs typeface="B Nazanin" panose="00000400000000000000" pitchFamily="2" charset="-78"/>
            </a:endParaRPr>
          </a:p>
        </p:txBody>
      </p:sp>
      <p:sp>
        <p:nvSpPr>
          <p:cNvPr id="145" name="Rectangle 144">
            <a:extLst>
              <a:ext uri="{FF2B5EF4-FFF2-40B4-BE49-F238E27FC236}">
                <a16:creationId xmlns:a16="http://schemas.microsoft.com/office/drawing/2014/main" id="{CD91E988-7A18-4398-B6F1-77F363DEF83B}"/>
              </a:ext>
            </a:extLst>
          </p:cNvPr>
          <p:cNvSpPr/>
          <p:nvPr/>
        </p:nvSpPr>
        <p:spPr>
          <a:xfrm>
            <a:off x="2037793" y="2817630"/>
            <a:ext cx="3799438" cy="1077218"/>
          </a:xfrm>
          <a:prstGeom prst="rect">
            <a:avLst/>
          </a:prstGeom>
        </p:spPr>
        <p:txBody>
          <a:bodyPr wrap="none">
            <a:spAutoFit/>
          </a:bodyPr>
          <a:lstStyle/>
          <a:p>
            <a:pPr algn="r" rtl="1"/>
            <a:r>
              <a:rPr lang="fa-IR" sz="3200" b="1" dirty="0">
                <a:solidFill>
                  <a:schemeClr val="accent1"/>
                </a:solidFill>
                <a:latin typeface="+mj-lt"/>
                <a:cs typeface="B Nazanin" panose="00000400000000000000" pitchFamily="2" charset="-78"/>
              </a:rPr>
              <a:t>سرمایه گذاری در دانش</a:t>
            </a:r>
          </a:p>
          <a:p>
            <a:pPr algn="r" rtl="1"/>
            <a:r>
              <a:rPr lang="fa-IR" sz="3200" b="1" dirty="0">
                <a:solidFill>
                  <a:schemeClr val="accent1"/>
                </a:solidFill>
                <a:latin typeface="+mj-lt"/>
                <a:cs typeface="B Nazanin" panose="00000400000000000000" pitchFamily="2" charset="-78"/>
              </a:rPr>
              <a:t>بهترین بهره را می پردازد.</a:t>
            </a:r>
            <a:endParaRPr lang="en-ID" sz="3200" b="1" dirty="0">
              <a:solidFill>
                <a:schemeClr val="accent1"/>
              </a:solidFill>
              <a:latin typeface="+mj-lt"/>
              <a:cs typeface="B Nazanin" panose="00000400000000000000" pitchFamily="2" charset="-78"/>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79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ID" sz="1400" dirty="0">
              <a:cs typeface="B Nazanin" panose="00000400000000000000" pitchFamily="2" charset="-78"/>
            </a:endParaRPr>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pPr algn="r" rtl="1"/>
              <a:endParaRPr lang="en-ID">
                <a:cs typeface="B Nazanin" panose="00000400000000000000" pitchFamily="2" charset="-78"/>
              </a:endParaRPr>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pPr algn="r" rtl="1"/>
              <a:endParaRPr lang="en-ID">
                <a:cs typeface="B Nazanin" panose="00000400000000000000" pitchFamily="2" charset="-78"/>
              </a:endParaRPr>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pPr algn="r" rtl="1"/>
              <a:endParaRPr lang="en-ID">
                <a:cs typeface="B Nazanin" panose="00000400000000000000" pitchFamily="2" charset="-78"/>
              </a:endParaRPr>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pPr algn="r" rtl="1"/>
              <a:endParaRPr lang="en-ID">
                <a:cs typeface="B Nazanin" panose="00000400000000000000" pitchFamily="2" charset="-78"/>
              </a:endParaRPr>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20</a:t>
            </a:fld>
            <a:endParaRPr lang="en-US">
              <a:cs typeface="B Nazanin" panose="00000400000000000000" pitchFamily="2" charset="-78"/>
            </a:endParaRPr>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a:xfrm>
            <a:off x="4809406" y="357847"/>
            <a:ext cx="6860276" cy="1926532"/>
          </a:xfrm>
        </p:spPr>
        <p:txBody>
          <a:bodyPr/>
          <a:lstStyle/>
          <a:p>
            <a:pPr algn="r" rtl="1"/>
            <a:r>
              <a:rPr lang="fa-IR" dirty="0">
                <a:cs typeface="B Nazanin" panose="00000400000000000000" pitchFamily="2" charset="-78"/>
              </a:rPr>
              <a:t>برنامه ما در دسکتاپ موجود است</a:t>
            </a:r>
            <a:endParaRPr lang="en-ID" dirty="0">
              <a:cs typeface="B Nazanin" panose="00000400000000000000" pitchFamily="2" charset="-78"/>
            </a:endParaRPr>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67679" y="1487724"/>
            <a:ext cx="7156276" cy="4322390"/>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8789679" y="2380649"/>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pPr algn="r" rtl="1"/>
              <a:endParaRPr lang="en-ID">
                <a:cs typeface="B Nazanin" panose="00000400000000000000" pitchFamily="2" charset="-78"/>
              </a:endParaRPr>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pPr algn="r" rtl="1"/>
            <a:r>
              <a:rPr lang="fa-IR" b="1" dirty="0">
                <a:solidFill>
                  <a:schemeClr val="accent1"/>
                </a:solidFill>
                <a:latin typeface="+mj-lt"/>
                <a:cs typeface="B Nazanin" panose="00000400000000000000" pitchFamily="2" charset="-78"/>
              </a:rPr>
              <a:t>ویژگی یک</a:t>
            </a:r>
            <a:endParaRPr lang="en-ID" b="1" dirty="0">
              <a:solidFill>
                <a:schemeClr val="accent1"/>
              </a:solidFill>
              <a:latin typeface="+mj-lt"/>
              <a:cs typeface="B Nazanin" panose="00000400000000000000" pitchFamily="2" charset="-78"/>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فیزیک قابل ویرایش می باشد</a:t>
            </a:r>
            <a:endParaRPr lang="en-ID" sz="1400" dirty="0">
              <a:cs typeface="B Nazanin" panose="00000400000000000000" pitchFamily="2" charset="-78"/>
            </a:endParaRPr>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pPr algn="r" rtl="1"/>
            <a:r>
              <a:rPr lang="fa-IR" b="1" dirty="0">
                <a:solidFill>
                  <a:schemeClr val="accent2"/>
                </a:solidFill>
                <a:latin typeface="+mj-lt"/>
                <a:cs typeface="B Nazanin" panose="00000400000000000000" pitchFamily="2" charset="-78"/>
              </a:rPr>
              <a:t>ویژگی دو</a:t>
            </a:r>
            <a:endParaRPr lang="en-ID" b="1" dirty="0">
              <a:solidFill>
                <a:schemeClr val="accent2"/>
              </a:solidFill>
              <a:latin typeface="+mj-lt"/>
              <a:cs typeface="B Nazanin" panose="00000400000000000000" pitchFamily="2" charset="-78"/>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فیزیک قابل ویرایش می باشد</a:t>
            </a:r>
            <a:endParaRPr lang="en-ID" sz="1400" dirty="0">
              <a:cs typeface="B Nazanin" panose="00000400000000000000" pitchFamily="2" charset="-78"/>
            </a:endParaRPr>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rtl="1"/>
            <a:r>
              <a:rPr lang="fa-IR" sz="1200" b="1" dirty="0">
                <a:solidFill>
                  <a:schemeClr val="bg2"/>
                </a:solidFill>
                <a:latin typeface="+mj-lt"/>
                <a:cs typeface="B Nazanin" panose="00000400000000000000" pitchFamily="2" charset="-78"/>
              </a:rPr>
              <a:t>یادگیری.</a:t>
            </a:r>
            <a:endParaRPr lang="en-ID" sz="1200" b="1" dirty="0">
              <a:solidFill>
                <a:schemeClr val="bg2"/>
              </a:solidFill>
              <a:latin typeface="+mj-lt"/>
              <a:cs typeface="B Nazanin" panose="00000400000000000000" pitchFamily="2" charset="-78"/>
            </a:endParaRPr>
          </a:p>
        </p:txBody>
      </p:sp>
      <p:pic>
        <p:nvPicPr>
          <p:cNvPr id="3" name="Picture Placeholder 2">
            <a:extLst>
              <a:ext uri="{FF2B5EF4-FFF2-40B4-BE49-F238E27FC236}">
                <a16:creationId xmlns:a16="http://schemas.microsoft.com/office/drawing/2014/main" id="{58F63E47-F5C1-C669-A627-D1460F5F7300}"/>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8FB4E0B9-5132-4C74-BA53-7655E54710A1}"/>
              </a:ext>
            </a:extLst>
          </p:cNvPr>
          <p:cNvSpPr>
            <a:spLocks noGrp="1"/>
          </p:cNvSpPr>
          <p:nvPr>
            <p:ph type="pic" sz="quarter" idx="10"/>
          </p:nvPr>
        </p:nvSpPr>
        <p:spPr/>
      </p:sp>
      <p:sp>
        <p:nvSpPr>
          <p:cNvPr id="6" name="Rectangle 5">
            <a:extLst>
              <a:ext uri="{FF2B5EF4-FFF2-40B4-BE49-F238E27FC236}">
                <a16:creationId xmlns:a16="http://schemas.microsoft.com/office/drawing/2014/main" id="{2222D24F-198B-4D8B-8096-E5830E8CF968}"/>
              </a:ext>
            </a:extLst>
          </p:cNvPr>
          <p:cNvSpPr/>
          <p:nvPr/>
        </p:nvSpPr>
        <p:spPr>
          <a:xfrm rot="5400000">
            <a:off x="2654387" y="-2655982"/>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400000000000000" pitchFamily="2" charset="-78"/>
            </a:endParaRPr>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cs typeface="B Nazanin" panose="00000400000000000000" pitchFamily="2" charset="-78"/>
            </a:endParaRPr>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fa-IR" sz="1200" b="1" dirty="0">
                <a:solidFill>
                  <a:schemeClr val="bg2"/>
                </a:solidFill>
                <a:latin typeface="+mj-lt"/>
                <a:cs typeface="B Nazanin" panose="00000400000000000000" pitchFamily="2" charset="-78"/>
              </a:rPr>
              <a:t>یادگیری.</a:t>
            </a:r>
            <a:endParaRPr lang="en-ID" sz="1200" b="1" dirty="0">
              <a:solidFill>
                <a:schemeClr val="bg2"/>
              </a:solidFill>
              <a:latin typeface="+mj-lt"/>
              <a:cs typeface="B Nazanin" panose="00000400000000000000" pitchFamily="2" charset="-78"/>
            </a:endParaRP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cs typeface="B Nazanin" panose="00000400000000000000" pitchFamily="2" charset="-78"/>
            </a:endParaRP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cs typeface="B Nazanin" panose="00000400000000000000" pitchFamily="2" charset="-78"/>
              </a:rPr>
              <a:pPr/>
              <a:t>21</a:t>
            </a:fld>
            <a:endParaRPr lang="en-US">
              <a:cs typeface="B Nazanin" panose="00000400000000000000" pitchFamily="2" charset="-78"/>
            </a:endParaRPr>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308324"/>
          </a:xfrm>
          <a:prstGeom prst="rect">
            <a:avLst/>
          </a:prstGeom>
        </p:spPr>
        <p:txBody>
          <a:bodyPr wrap="square">
            <a:spAutoFit/>
          </a:bodyPr>
          <a:lstStyle/>
          <a:p>
            <a:pPr algn="ctr"/>
            <a:r>
              <a:rPr lang="fa-IR" sz="4800" b="1" dirty="0">
                <a:solidFill>
                  <a:schemeClr val="bg2"/>
                </a:solidFill>
                <a:latin typeface="+mj-lt"/>
                <a:cs typeface="B Nazanin" panose="00000400000000000000" pitchFamily="2" charset="-78"/>
              </a:rPr>
              <a:t>اشتیاق به یادگیری را در خود ایجاد کنید.</a:t>
            </a:r>
          </a:p>
          <a:p>
            <a:pPr algn="ctr"/>
            <a:r>
              <a:rPr lang="fa-IR" sz="4800" b="1" dirty="0">
                <a:solidFill>
                  <a:schemeClr val="bg2"/>
                </a:solidFill>
                <a:latin typeface="+mj-lt"/>
                <a:cs typeface="B Nazanin" panose="00000400000000000000" pitchFamily="2" charset="-78"/>
              </a:rPr>
              <a:t>اگر این کار را بکنید، هرگز نخواهید کرد</a:t>
            </a:r>
          </a:p>
          <a:p>
            <a:pPr algn="ctr"/>
            <a:r>
              <a:rPr lang="fa-IR" sz="4800" b="1" dirty="0">
                <a:solidFill>
                  <a:schemeClr val="bg2"/>
                </a:solidFill>
                <a:latin typeface="+mj-lt"/>
                <a:cs typeface="B Nazanin" panose="00000400000000000000" pitchFamily="2" charset="-78"/>
              </a:rPr>
              <a:t>رشد کردن متوقف شود</a:t>
            </a:r>
            <a:endParaRPr lang="en-ID" sz="4800" b="1" dirty="0">
              <a:solidFill>
                <a:schemeClr val="bg2"/>
              </a:solidFill>
              <a:latin typeface="+mj-lt"/>
              <a:cs typeface="B Nazanin" panose="00000400000000000000" pitchFamily="2" charset="-78"/>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fa-IR" b="1" dirty="0">
                <a:solidFill>
                  <a:schemeClr val="bg2"/>
                </a:solidFill>
                <a:latin typeface="+mj-lt"/>
                <a:cs typeface="B Nazanin" panose="00000400000000000000" pitchFamily="2" charset="-78"/>
              </a:rPr>
              <a:t>شکستن اسلاید</a:t>
            </a:r>
            <a:endParaRPr lang="en-ID" b="1" dirty="0">
              <a:solidFill>
                <a:schemeClr val="bg2"/>
              </a:solidFill>
              <a:latin typeface="+mj-lt"/>
              <a:cs typeface="B Nazanin" panose="00000400000000000000" pitchFamily="2" charset="-78"/>
            </a:endParaRP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11733"/>
          </a:xfrm>
          <a:prstGeom prst="rect">
            <a:avLst/>
          </a:prstGeom>
        </p:spPr>
        <p:txBody>
          <a:bodyPr wrap="square">
            <a:spAutoFit/>
          </a:bodyPr>
          <a:lstStyle/>
          <a:p>
            <a:pPr algn="ctr">
              <a:lnSpc>
                <a:spcPct val="150000"/>
              </a:lnSpc>
            </a:pPr>
            <a:r>
              <a:rPr lang="fa-IR" sz="1400" dirty="0">
                <a:solidFill>
                  <a:schemeClr val="bg2"/>
                </a:solidFill>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زمین یک عنصر ضروری نیست، بستر ملک بزرگ است، هر کسی</a:t>
            </a:r>
            <a:endParaRPr lang="en-ID" sz="1400" dirty="0">
              <a:solidFill>
                <a:schemeClr val="bg2"/>
              </a:solidFill>
              <a:cs typeface="B Nazanin" panose="00000400000000000000" pitchFamily="2" charset="-78"/>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fa-IR" sz="1400" b="1" dirty="0">
                <a:solidFill>
                  <a:schemeClr val="bg2"/>
                </a:solidFill>
                <a:cs typeface="B Nazanin" panose="00000400000000000000" pitchFamily="2" charset="-78"/>
              </a:rPr>
              <a:t>عنوان در اینجا</a:t>
            </a:r>
            <a:endParaRPr lang="en-ID" sz="1400" b="1" dirty="0">
              <a:solidFill>
                <a:schemeClr val="bg2"/>
              </a:solidFill>
              <a:cs typeface="B Nazanin" panose="00000400000000000000" pitchFamily="2" charset="-78"/>
            </a:endParaRP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cs typeface="B Nazanin" panose="00000400000000000000" pitchFamily="2" charset="-78"/>
              </a:rPr>
              <a:pPr/>
              <a:t>22</a:t>
            </a:fld>
            <a:endParaRPr lang="en-US">
              <a:cs typeface="B Nazanin" panose="00000400000000000000" pitchFamily="2" charset="-78"/>
            </a:endParaRPr>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fa-IR" dirty="0">
                <a:cs typeface="B Nazanin" panose="00000400000000000000" pitchFamily="2" charset="-78"/>
              </a:rPr>
              <a:t>فرآیند ما</a:t>
            </a:r>
            <a:endParaRPr lang="en-ID" dirty="0">
              <a:cs typeface="B Nazanin" panose="00000400000000000000" pitchFamily="2" charset="-78"/>
            </a:endParaRP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cs typeface="B Nazanin" panose="00000400000000000000" pitchFamily="2" charset="-78"/>
              </a:endParaRPr>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cs typeface="B Nazanin" panose="00000400000000000000" pitchFamily="2" charset="-78"/>
              </a:endParaRPr>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cs typeface="B Nazanin" panose="00000400000000000000" pitchFamily="2" charset="-78"/>
                </a:endParaRPr>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cs typeface="B Nazanin" panose="00000400000000000000" pitchFamily="2" charset="-78"/>
              </a:endParaRPr>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cs typeface="B Nazanin" panose="00000400000000000000" pitchFamily="2" charset="-78"/>
                </a:endParaRPr>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cs typeface="B Nazanin" panose="00000400000000000000" pitchFamily="2" charset="-78"/>
              </a:endParaRPr>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cs typeface="B Nazanin" panose="00000400000000000000" pitchFamily="2" charset="-78"/>
                </a:endParaRPr>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cs typeface="B Nazanin" panose="00000400000000000000" pitchFamily="2" charset="-78"/>
                </a:endParaRPr>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cs typeface="B Nazanin" panose="00000400000000000000" pitchFamily="2" charset="-78"/>
              </a:endParaRPr>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cs typeface="B Nazanin" panose="00000400000000000000" pitchFamily="2" charset="-78"/>
                </a:endParaRPr>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cs typeface="B Nazanin" panose="00000400000000000000" pitchFamily="2" charset="-78"/>
                </a:endParaRPr>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cs typeface="B Nazanin" panose="00000400000000000000" pitchFamily="2" charset="-78"/>
                </a:endParaRPr>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cs typeface="B Nazanin" panose="00000400000000000000" pitchFamily="2" charset="-78"/>
                </a:endParaRPr>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cs typeface="B Nazanin" panose="00000400000000000000" pitchFamily="2" charset="-78"/>
                </a:endParaRPr>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cs typeface="B Nazanin" panose="00000400000000000000" pitchFamily="2" charset="-78"/>
                </a:endParaRPr>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cs typeface="B Nazanin" panose="00000400000000000000" pitchFamily="2" charset="-78"/>
                </a:endParaRPr>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cs typeface="B Nazanin" panose="00000400000000000000" pitchFamily="2" charset="-78"/>
                </a:endParaRPr>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cs typeface="B Nazanin" panose="00000400000000000000" pitchFamily="2" charset="-78"/>
                </a:endParaRPr>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cs typeface="B Nazanin" panose="00000400000000000000" pitchFamily="2" charset="-78"/>
                </a:endParaRPr>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cs typeface="B Nazanin" panose="00000400000000000000" pitchFamily="2" charset="-78"/>
              </a:endParaRPr>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cs typeface="B Nazanin" panose="00000400000000000000" pitchFamily="2" charset="-78"/>
                </a:endParaRPr>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cs typeface="B Nazanin" panose="00000400000000000000" pitchFamily="2" charset="-78"/>
                </a:endParaRPr>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cs typeface="B Nazanin" panose="00000400000000000000" pitchFamily="2" charset="-78"/>
                </a:endParaRPr>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cs typeface="B Nazanin" panose="00000400000000000000" pitchFamily="2" charset="-78"/>
                </a:endParaRPr>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cs typeface="B Nazanin" panose="00000400000000000000" pitchFamily="2" charset="-78"/>
                </a:endParaRPr>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cs typeface="B Nazanin" panose="00000400000000000000" pitchFamily="2" charset="-78"/>
                </a:endParaRPr>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cs typeface="B Nazanin" panose="00000400000000000000" pitchFamily="2" charset="-78"/>
                </a:endParaRPr>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cs typeface="B Nazanin" panose="00000400000000000000" pitchFamily="2" charset="-78"/>
                </a:endParaRPr>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cs typeface="B Nazanin" panose="00000400000000000000" pitchFamily="2" charset="-78"/>
                </a:endParaRPr>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cs typeface="B Nazanin" panose="00000400000000000000" pitchFamily="2" charset="-78"/>
                </a:endParaRPr>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cs typeface="B Nazanin" panose="00000400000000000000" pitchFamily="2" charset="-78"/>
                </a:endParaRPr>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cs typeface="B Nazanin" panose="00000400000000000000" pitchFamily="2" charset="-78"/>
                </a:endParaRPr>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cs typeface="B Nazanin" panose="00000400000000000000" pitchFamily="2" charset="-78"/>
                </a:endParaRPr>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cs typeface="B Nazanin" panose="00000400000000000000" pitchFamily="2" charset="-78"/>
                </a:endParaRPr>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cs typeface="B Nazanin" panose="00000400000000000000" pitchFamily="2" charset="-78"/>
                </a:endParaRPr>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cs typeface="B Nazanin" panose="00000400000000000000" pitchFamily="2" charset="-78"/>
                </a:endParaRPr>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cs typeface="B Nazanin" panose="00000400000000000000" pitchFamily="2" charset="-78"/>
                </a:endParaRPr>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cs typeface="B Nazanin" panose="00000400000000000000" pitchFamily="2" charset="-78"/>
                </a:endParaRPr>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cs typeface="B Nazanin" panose="00000400000000000000" pitchFamily="2" charset="-78"/>
              </a:endParaRPr>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cs typeface="B Nazanin" panose="00000400000000000000" pitchFamily="2" charset="-78"/>
              </a:endParaRPr>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cs typeface="B Nazanin" panose="00000400000000000000" pitchFamily="2" charset="-78"/>
              </a:endParaRPr>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cs typeface="B Nazanin" panose="00000400000000000000" pitchFamily="2" charset="-78"/>
              </a:endParaRPr>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cs typeface="B Nazanin" panose="00000400000000000000" pitchFamily="2" charset="-78"/>
              </a:endParaRPr>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cs typeface="B Nazanin" panose="00000400000000000000" pitchFamily="2" charset="-78"/>
              </a:endParaRPr>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cs typeface="B Nazanin" panose="00000400000000000000" pitchFamily="2" charset="-78"/>
              </a:endParaRPr>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cs typeface="B Nazanin" panose="00000400000000000000" pitchFamily="2" charset="-78"/>
              </a:endParaRPr>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cs typeface="B Nazanin" panose="00000400000000000000" pitchFamily="2" charset="-78"/>
                </a:endParaRPr>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cs typeface="B Nazanin" panose="00000400000000000000" pitchFamily="2" charset="-78"/>
                </a:endParaRPr>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cs typeface="B Nazanin" panose="00000400000000000000" pitchFamily="2" charset="-78"/>
              </a:endParaRPr>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cs typeface="B Nazanin" panose="00000400000000000000" pitchFamily="2" charset="-78"/>
                </a:endParaRPr>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cs typeface="B Nazanin" panose="00000400000000000000" pitchFamily="2" charset="-78"/>
              </a:endParaRPr>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cs typeface="B Nazanin" panose="00000400000000000000" pitchFamily="2" charset="-78"/>
              </a:endParaRPr>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fa-IR" sz="1600" b="1" dirty="0">
                <a:solidFill>
                  <a:schemeClr val="accent1"/>
                </a:solidFill>
                <a:latin typeface="+mj-lt"/>
                <a:cs typeface="B Nazanin" panose="00000400000000000000" pitchFamily="2" charset="-78"/>
              </a:rPr>
              <a:t>شرح</a:t>
            </a:r>
            <a:endParaRPr lang="en-ID" sz="1600" b="1" dirty="0">
              <a:solidFill>
                <a:schemeClr val="accent1"/>
              </a:solidFill>
              <a:latin typeface="+mj-lt"/>
              <a:cs typeface="B Nazanin" panose="00000400000000000000" pitchFamily="2" charset="-78"/>
            </a:endParaRP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623248"/>
          </a:xfrm>
          <a:prstGeom prst="rect">
            <a:avLst/>
          </a:prstGeom>
        </p:spPr>
        <p:txBody>
          <a:bodyPr wrap="square">
            <a:spAutoFit/>
          </a:bodyPr>
          <a:lstStyle/>
          <a:p>
            <a:pPr algn="ctr">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fa-IR" sz="1600" b="1" dirty="0">
                <a:solidFill>
                  <a:schemeClr val="accent2"/>
                </a:solidFill>
                <a:latin typeface="+mj-lt"/>
                <a:cs typeface="B Nazanin" panose="00000400000000000000" pitchFamily="2" charset="-78"/>
              </a:rPr>
              <a:t>شرح</a:t>
            </a:r>
            <a:endParaRPr lang="en-ID" sz="1600" b="1" dirty="0">
              <a:solidFill>
                <a:schemeClr val="accent2"/>
              </a:solidFill>
              <a:latin typeface="+mj-lt"/>
              <a:cs typeface="B Nazanin" panose="00000400000000000000" pitchFamily="2" charset="-78"/>
            </a:endParaRP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623248"/>
          </a:xfrm>
          <a:prstGeom prst="rect">
            <a:avLst/>
          </a:prstGeom>
        </p:spPr>
        <p:txBody>
          <a:bodyPr wrap="square">
            <a:spAutoFit/>
          </a:bodyPr>
          <a:lstStyle/>
          <a:p>
            <a:pPr algn="ctr">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fa-IR" sz="1600" b="1" dirty="0">
                <a:solidFill>
                  <a:schemeClr val="accent3"/>
                </a:solidFill>
                <a:latin typeface="+mj-lt"/>
                <a:cs typeface="B Nazanin" panose="00000400000000000000" pitchFamily="2" charset="-78"/>
              </a:rPr>
              <a:t>شرح</a:t>
            </a:r>
            <a:endParaRPr lang="en-ID" sz="1600" b="1" dirty="0">
              <a:solidFill>
                <a:schemeClr val="accent3"/>
              </a:solidFill>
              <a:latin typeface="+mj-lt"/>
              <a:cs typeface="B Nazanin" panose="00000400000000000000" pitchFamily="2" charset="-78"/>
            </a:endParaRP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623248"/>
          </a:xfrm>
          <a:prstGeom prst="rect">
            <a:avLst/>
          </a:prstGeom>
        </p:spPr>
        <p:txBody>
          <a:bodyPr wrap="square">
            <a:spAutoFit/>
          </a:bodyPr>
          <a:lstStyle/>
          <a:p>
            <a:pPr algn="ctr">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fa-IR" sz="1600" b="1" dirty="0">
                <a:solidFill>
                  <a:schemeClr val="accent4"/>
                </a:solidFill>
                <a:latin typeface="+mj-lt"/>
                <a:cs typeface="B Nazanin" panose="00000400000000000000" pitchFamily="2" charset="-78"/>
              </a:rPr>
              <a:t>شرح</a:t>
            </a:r>
            <a:endParaRPr lang="en-ID" sz="1600" b="1" dirty="0">
              <a:solidFill>
                <a:schemeClr val="accent4"/>
              </a:solidFill>
              <a:latin typeface="+mj-lt"/>
              <a:cs typeface="B Nazanin" panose="00000400000000000000" pitchFamily="2" charset="-78"/>
            </a:endParaRP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623248"/>
          </a:xfrm>
          <a:prstGeom prst="rect">
            <a:avLst/>
          </a:prstGeom>
        </p:spPr>
        <p:txBody>
          <a:bodyPr wrap="square">
            <a:spAutoFit/>
          </a:bodyPr>
          <a:lstStyle/>
          <a:p>
            <a:pPr algn="ctr">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fa-IR" sz="1600" b="1" dirty="0">
                <a:solidFill>
                  <a:schemeClr val="accent5"/>
                </a:solidFill>
                <a:latin typeface="+mj-lt"/>
                <a:cs typeface="B Nazanin" panose="00000400000000000000" pitchFamily="2" charset="-78"/>
              </a:rPr>
              <a:t>شرح</a:t>
            </a:r>
            <a:endParaRPr lang="en-ID" sz="1600" b="1" dirty="0">
              <a:solidFill>
                <a:schemeClr val="accent5"/>
              </a:solidFill>
              <a:latin typeface="+mj-lt"/>
              <a:cs typeface="B Nazanin" panose="00000400000000000000" pitchFamily="2" charset="-78"/>
            </a:endParaRP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623248"/>
          </a:xfrm>
          <a:prstGeom prst="rect">
            <a:avLst/>
          </a:prstGeom>
        </p:spPr>
        <p:txBody>
          <a:bodyPr wrap="square">
            <a:spAutoFit/>
          </a:bodyPr>
          <a:lstStyle/>
          <a:p>
            <a:pPr algn="ctr">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23</a:t>
            </a:fld>
            <a:endParaRPr lang="en-US">
              <a:cs typeface="B Nazanin" panose="00000400000000000000" pitchFamily="2" charset="-78"/>
            </a:endParaRPr>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a:xfrm>
            <a:off x="-396611" y="1015597"/>
            <a:ext cx="6860276" cy="1926532"/>
          </a:xfrm>
        </p:spPr>
        <p:txBody>
          <a:bodyPr/>
          <a:lstStyle/>
          <a:p>
            <a:pPr algn="r" rtl="1"/>
            <a:r>
              <a:rPr lang="fa-IR" dirty="0">
                <a:cs typeface="B Nazanin" panose="00000400000000000000" pitchFamily="2" charset="-78"/>
              </a:rPr>
              <a:t>اسلاید آموزش اینفوگرافیک</a:t>
            </a:r>
            <a:endParaRPr lang="en-ID" dirty="0">
              <a:cs typeface="B Nazanin" panose="00000400000000000000" pitchFamily="2" charset="-78"/>
            </a:endParaRP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pPr algn="r" rtl="1"/>
            <a:r>
              <a:rPr lang="fa-IR" b="1" dirty="0">
                <a:latin typeface="+mj-lt"/>
                <a:cs typeface="B Nazanin" panose="00000400000000000000" pitchFamily="2" charset="-78"/>
              </a:rPr>
              <a:t>ویژگی یک</a:t>
            </a:r>
            <a:endParaRPr lang="en-ID" b="1" dirty="0">
              <a:latin typeface="+mj-lt"/>
              <a:cs typeface="B Nazanin" panose="00000400000000000000" pitchFamily="2" charset="-78"/>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400" dirty="0">
              <a:cs typeface="B Nazanin" panose="00000400000000000000" pitchFamily="2" charset="-78"/>
            </a:endParaRPr>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pPr algn="r" rtl="1"/>
            <a:r>
              <a:rPr lang="fa-IR" b="1" dirty="0">
                <a:solidFill>
                  <a:schemeClr val="bg2"/>
                </a:solidFill>
                <a:latin typeface="+mj-lt"/>
                <a:cs typeface="B Nazanin" panose="00000400000000000000" pitchFamily="2" charset="-78"/>
              </a:rPr>
              <a:t>مرحله چهارم</a:t>
            </a:r>
            <a:endParaRPr lang="en-ID" b="1" dirty="0">
              <a:solidFill>
                <a:schemeClr val="bg2"/>
              </a:solidFill>
              <a:latin typeface="+mj-lt"/>
              <a:cs typeface="B Nazanin" panose="00000400000000000000" pitchFamily="2" charset="-78"/>
            </a:endParaRP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pPr algn="r" rtl="1"/>
            <a:r>
              <a:rPr lang="fa-IR" b="1" dirty="0">
                <a:solidFill>
                  <a:schemeClr val="bg2"/>
                </a:solidFill>
                <a:latin typeface="+mj-lt"/>
                <a:cs typeface="B Nazanin" panose="00000400000000000000" pitchFamily="2" charset="-78"/>
              </a:rPr>
              <a:t>مرحله دو</a:t>
            </a:r>
            <a:endParaRPr lang="en-ID" b="1" dirty="0">
              <a:solidFill>
                <a:schemeClr val="bg2"/>
              </a:solidFill>
              <a:latin typeface="+mj-lt"/>
              <a:cs typeface="B Nazanin" panose="00000400000000000000" pitchFamily="2" charset="-78"/>
            </a:endParaRP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pPr algn="r" rtl="1"/>
            <a:r>
              <a:rPr lang="fa-IR" b="1" dirty="0">
                <a:solidFill>
                  <a:schemeClr val="bg2"/>
                </a:solidFill>
                <a:latin typeface="+mj-lt"/>
                <a:cs typeface="B Nazanin" panose="00000400000000000000" pitchFamily="2" charset="-78"/>
              </a:rPr>
              <a:t>مرحله سوم</a:t>
            </a:r>
            <a:endParaRPr lang="en-ID" b="1" dirty="0">
              <a:solidFill>
                <a:schemeClr val="bg2"/>
              </a:solidFill>
              <a:latin typeface="+mj-lt"/>
              <a:cs typeface="B Nazanin" panose="00000400000000000000" pitchFamily="2" charset="-78"/>
            </a:endParaRP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pPr algn="r" rtl="1"/>
              <a:endParaRPr lang="en-US" sz="1801" dirty="0">
                <a:cs typeface="B Nazanin" panose="00000400000000000000" pitchFamily="2" charset="-78"/>
              </a:endParaRPr>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pPr algn="r" rtl="1"/>
              <a:endParaRPr lang="en-US" sz="1801">
                <a:cs typeface="B Nazanin" panose="00000400000000000000" pitchFamily="2" charset="-78"/>
              </a:endParaRPr>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pPr algn="r" rtl="1"/>
            <a:r>
              <a:rPr lang="fa-IR" b="1" dirty="0">
                <a:solidFill>
                  <a:schemeClr val="bg2"/>
                </a:solidFill>
                <a:latin typeface="+mj-lt"/>
                <a:cs typeface="B Nazanin" panose="00000400000000000000" pitchFamily="2" charset="-78"/>
              </a:rPr>
              <a:t>گام یک</a:t>
            </a:r>
            <a:endParaRPr lang="en-ID" b="1" dirty="0">
              <a:solidFill>
                <a:schemeClr val="bg2"/>
              </a:solidFill>
              <a:latin typeface="+mj-lt"/>
              <a:cs typeface="B Nazanin" panose="00000400000000000000" pitchFamily="2" charset="-78"/>
            </a:endParaRP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388568"/>
          </a:xfrm>
          <a:prstGeom prst="rect">
            <a:avLst/>
          </a:prstGeom>
        </p:spPr>
        <p:txBody>
          <a:bodyPr wrap="square">
            <a:spAutoFit/>
          </a:bodyPr>
          <a:lstStyle/>
          <a:p>
            <a:pPr algn="r"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فیزیک قابل ویرایش می باشد</a:t>
            </a:r>
            <a:endParaRPr lang="en-ID" sz="1400" dirty="0">
              <a:solidFill>
                <a:schemeClr val="bg2"/>
              </a:solidFill>
              <a:cs typeface="B Nazanin" panose="00000400000000000000" pitchFamily="2" charset="-78"/>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0100" y="597785"/>
            <a:ext cx="6860276" cy="1926532"/>
          </a:xfrm>
        </p:spPr>
        <p:txBody>
          <a:bodyPr/>
          <a:lstStyle/>
          <a:p>
            <a:pPr algn="r" rtl="1"/>
            <a:r>
              <a:rPr lang="fa-IR" dirty="0">
                <a:cs typeface="B Nazanin" panose="00000400000000000000" pitchFamily="2" charset="-78"/>
              </a:rPr>
              <a:t>گزارش نمودار اسلاید 2020</a:t>
            </a:r>
            <a:endParaRPr lang="en-ID" dirty="0">
              <a:cs typeface="B Nazanin" panose="00000400000000000000" pitchFamily="2" charset="-78"/>
            </a:endParaRP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83166419"/>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979089772"/>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792214760"/>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rtl="1"/>
            <a:r>
              <a:rPr lang="en-ID" sz="2800" b="1">
                <a:solidFill>
                  <a:schemeClr val="accent1"/>
                </a:solidFill>
                <a:latin typeface="+mj-lt"/>
                <a:cs typeface="B Nazanin" panose="00000400000000000000" pitchFamily="2" charset="-78"/>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rtl="1"/>
            <a:r>
              <a:rPr lang="en-ID" sz="2800" b="1">
                <a:solidFill>
                  <a:schemeClr val="accent2"/>
                </a:solidFill>
                <a:latin typeface="+mj-lt"/>
                <a:cs typeface="B Nazanin" panose="00000400000000000000" pitchFamily="2" charset="-78"/>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10144808" y="2143504"/>
            <a:ext cx="1468672" cy="646331"/>
          </a:xfrm>
          <a:prstGeom prst="rect">
            <a:avLst/>
          </a:prstGeom>
          <a:noFill/>
        </p:spPr>
        <p:txBody>
          <a:bodyPr wrap="none" rtlCol="0">
            <a:spAutoFit/>
          </a:bodyPr>
          <a:lstStyle/>
          <a:p>
            <a:pPr algn="r" rtl="1"/>
            <a:r>
              <a:rPr lang="fa-IR" b="1" dirty="0">
                <a:latin typeface="+mj-lt"/>
                <a:cs typeface="B Nazanin" panose="00000400000000000000" pitchFamily="2" charset="-78"/>
              </a:rPr>
              <a:t>لایک دانشجویی</a:t>
            </a:r>
          </a:p>
          <a:p>
            <a:pPr algn="r" rtl="1"/>
            <a:r>
              <a:rPr lang="fa-IR" b="1" dirty="0">
                <a:latin typeface="+mj-lt"/>
                <a:cs typeface="B Nazanin" panose="00000400000000000000" pitchFamily="2" charset="-78"/>
              </a:rPr>
              <a:t>مطالعه از خانه</a:t>
            </a:r>
            <a:endParaRPr lang="en-ID" b="1" dirty="0">
              <a:latin typeface="+mj-lt"/>
              <a:cs typeface="B Nazanin" panose="00000400000000000000" pitchFamily="2" charset="-78"/>
            </a:endParaRP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اما بزرگترین نفرت از آئنیاس بزرگترین نفرت دلم از نوشیدن است.</a:t>
            </a:r>
            <a:endParaRPr lang="en-ID" sz="1400" dirty="0">
              <a:cs typeface="B Nazanin" panose="00000400000000000000" pitchFamily="2" charset="-78"/>
            </a:endParaRPr>
          </a:p>
        </p:txBody>
      </p:sp>
      <p:sp>
        <p:nvSpPr>
          <p:cNvPr id="14" name="TextBox 13">
            <a:extLst>
              <a:ext uri="{FF2B5EF4-FFF2-40B4-BE49-F238E27FC236}">
                <a16:creationId xmlns:a16="http://schemas.microsoft.com/office/drawing/2014/main" id="{D5D88613-BA0A-498C-A726-FAE0B14D0D6D}"/>
              </a:ext>
            </a:extLst>
          </p:cNvPr>
          <p:cNvSpPr txBox="1"/>
          <p:nvPr/>
        </p:nvSpPr>
        <p:spPr>
          <a:xfrm>
            <a:off x="10351182" y="4373224"/>
            <a:ext cx="1468672" cy="646331"/>
          </a:xfrm>
          <a:prstGeom prst="rect">
            <a:avLst/>
          </a:prstGeom>
          <a:noFill/>
        </p:spPr>
        <p:txBody>
          <a:bodyPr wrap="none" rtlCol="0">
            <a:spAutoFit/>
          </a:bodyPr>
          <a:lstStyle/>
          <a:p>
            <a:pPr algn="r" rtl="1"/>
            <a:r>
              <a:rPr lang="fa-IR" b="1" dirty="0">
                <a:latin typeface="+mj-lt"/>
                <a:cs typeface="B Nazanin" panose="00000400000000000000" pitchFamily="2" charset="-78"/>
              </a:rPr>
              <a:t>لایک دانشجویی</a:t>
            </a:r>
          </a:p>
          <a:p>
            <a:pPr algn="r" rtl="1"/>
            <a:r>
              <a:rPr lang="fa-IR" b="1" dirty="0">
                <a:latin typeface="+mj-lt"/>
                <a:cs typeface="B Nazanin" panose="00000400000000000000" pitchFamily="2" charset="-78"/>
              </a:rPr>
              <a:t>مطالعه از خانه</a:t>
            </a:r>
            <a:endParaRPr lang="en-ID" b="1" dirty="0">
              <a:latin typeface="+mj-lt"/>
              <a:cs typeface="B Nazanin" panose="00000400000000000000" pitchFamily="2" charset="-78"/>
            </a:endParaRP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اما بزرگترین نفرت از آئنیاس بزرگترین نفرت دلم از نوشیدن است.</a:t>
            </a:r>
            <a:endParaRPr lang="en-ID" sz="1400" dirty="0">
              <a:cs typeface="B Nazanin" panose="00000400000000000000" pitchFamily="2" charset="-78"/>
            </a:endParaRPr>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376072" y="646532"/>
            <a:ext cx="6860276" cy="1926532"/>
          </a:xfrm>
        </p:spPr>
        <p:txBody>
          <a:bodyPr/>
          <a:lstStyle/>
          <a:p>
            <a:pPr algn="r" rtl="1"/>
            <a:r>
              <a:rPr lang="fa-IR" dirty="0">
                <a:cs typeface="B Nazanin" panose="00000400000000000000" pitchFamily="2" charset="-78"/>
              </a:rPr>
              <a:t>اسلاید آموزش اینفوگرافیک</a:t>
            </a:r>
            <a:endParaRPr lang="en-ID" dirty="0">
              <a:cs typeface="B Nazanin" panose="00000400000000000000" pitchFamily="2" charset="-78"/>
            </a:endParaRP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pPr algn="r" rtl="1"/>
            <a:endParaRPr lang="en-US" dirty="0">
              <a:cs typeface="B Nazanin" panose="00000400000000000000" pitchFamily="2" charset="-78"/>
            </a:endParaRPr>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400000000000000" pitchFamily="2" charset="-78"/>
            </a:endParaRPr>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en-US" sz="2800">
              <a:cs typeface="B Nazanin" panose="00000400000000000000" pitchFamily="2" charset="-78"/>
            </a:endParaRPr>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r" rtl="1"/>
            <a:endParaRPr lang="en-US" sz="2800">
              <a:cs typeface="B Nazanin" panose="00000400000000000000" pitchFamily="2" charset="-78"/>
            </a:endParaRPr>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pPr algn="r" rtl="1"/>
            <a:r>
              <a:rPr lang="fa-IR" sz="1600" b="1" dirty="0">
                <a:solidFill>
                  <a:schemeClr val="accent1"/>
                </a:solidFill>
                <a:latin typeface="+mj-lt"/>
                <a:cs typeface="B Nazanin" panose="00000400000000000000" pitchFamily="2" charset="-78"/>
              </a:rPr>
              <a:t>خدمات یک</a:t>
            </a:r>
            <a:endParaRPr lang="en-ID" sz="1600" b="1" dirty="0">
              <a:solidFill>
                <a:schemeClr val="accent1"/>
              </a:solidFill>
              <a:latin typeface="+mj-lt"/>
              <a:cs typeface="B Nazanin" panose="00000400000000000000" pitchFamily="2" charset="-78"/>
            </a:endParaRP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pPr algn="r" rtl="1"/>
            <a:r>
              <a:rPr lang="fa-IR" sz="1600" b="1" dirty="0">
                <a:solidFill>
                  <a:schemeClr val="accent2"/>
                </a:solidFill>
                <a:latin typeface="+mj-lt"/>
                <a:cs typeface="B Nazanin" panose="00000400000000000000" pitchFamily="2" charset="-78"/>
              </a:rPr>
              <a:t>خدمات دو</a:t>
            </a:r>
            <a:endParaRPr lang="en-ID" sz="1600" b="1" dirty="0">
              <a:solidFill>
                <a:schemeClr val="accent2"/>
              </a:solidFill>
              <a:latin typeface="+mj-lt"/>
              <a:cs typeface="B Nazanin" panose="00000400000000000000" pitchFamily="2" charset="-78"/>
            </a:endParaRP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pPr algn="r" rtl="1"/>
            <a:r>
              <a:rPr lang="fa-IR" sz="1600" b="1" dirty="0">
                <a:solidFill>
                  <a:schemeClr val="accent3"/>
                </a:solidFill>
                <a:latin typeface="+mj-lt"/>
                <a:cs typeface="B Nazanin" panose="00000400000000000000" pitchFamily="2" charset="-78"/>
              </a:rPr>
              <a:t>خدمات سه</a:t>
            </a:r>
            <a:endParaRPr lang="en-ID" sz="1600" b="1" dirty="0">
              <a:solidFill>
                <a:schemeClr val="accent3"/>
              </a:solidFill>
              <a:latin typeface="+mj-lt"/>
              <a:cs typeface="B Nazanin" panose="00000400000000000000" pitchFamily="2" charset="-78"/>
            </a:endParaRP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pPr algn="r" rtl="1"/>
            <a:r>
              <a:rPr lang="fa-IR" sz="1600" b="1" dirty="0">
                <a:solidFill>
                  <a:schemeClr val="accent4"/>
                </a:solidFill>
                <a:latin typeface="+mj-lt"/>
                <a:cs typeface="B Nazanin" panose="00000400000000000000" pitchFamily="2" charset="-78"/>
              </a:rPr>
              <a:t>خدمات چهار</a:t>
            </a:r>
            <a:endParaRPr lang="en-ID" sz="1600" b="1" dirty="0">
              <a:solidFill>
                <a:schemeClr val="accent4"/>
              </a:solidFill>
              <a:latin typeface="+mj-lt"/>
              <a:cs typeface="B Nazanin" panose="00000400000000000000" pitchFamily="2" charset="-78"/>
            </a:endParaRP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rtl="1"/>
            <a:r>
              <a:rPr lang="en-ID" sz="2800" b="1">
                <a:solidFill>
                  <a:schemeClr val="bg2"/>
                </a:solidFill>
                <a:latin typeface="+mj-lt"/>
                <a:cs typeface="B Nazanin" panose="00000400000000000000" pitchFamily="2" charset="-78"/>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rtl="1"/>
            <a:r>
              <a:rPr lang="en-ID" sz="2800" b="1">
                <a:solidFill>
                  <a:schemeClr val="bg2"/>
                </a:solidFill>
                <a:latin typeface="+mj-lt"/>
                <a:cs typeface="B Nazanin" panose="00000400000000000000" pitchFamily="2" charset="-78"/>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rtl="1"/>
            <a:r>
              <a:rPr lang="en-ID" sz="2800" b="1">
                <a:solidFill>
                  <a:schemeClr val="bg2"/>
                </a:solidFill>
                <a:latin typeface="+mj-lt"/>
                <a:cs typeface="B Nazanin" panose="00000400000000000000" pitchFamily="2" charset="-78"/>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rtl="1"/>
            <a:r>
              <a:rPr lang="en-ID" sz="2800" b="1">
                <a:solidFill>
                  <a:schemeClr val="bg2"/>
                </a:solidFill>
                <a:latin typeface="+mj-lt"/>
                <a:cs typeface="B Nazanin" panose="00000400000000000000" pitchFamily="2" charset="-78"/>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26</a:t>
            </a:fld>
            <a:endParaRPr lang="en-US">
              <a:cs typeface="B Nazanin" panose="00000400000000000000" pitchFamily="2" charset="-78"/>
            </a:endParaRPr>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a:xfrm>
            <a:off x="-60609" y="347344"/>
            <a:ext cx="6860276" cy="1926532"/>
          </a:xfrm>
        </p:spPr>
        <p:txBody>
          <a:bodyPr/>
          <a:lstStyle/>
          <a:p>
            <a:pPr algn="r" rtl="1"/>
            <a:r>
              <a:rPr lang="fa-IR" dirty="0">
                <a:cs typeface="B Nazanin" panose="00000400000000000000" pitchFamily="2" charset="-78"/>
              </a:rPr>
              <a:t>اسلاید نقشه ایالات متحده</a:t>
            </a:r>
            <a:endParaRPr lang="en-ID" dirty="0">
              <a:cs typeface="B Nazanin" panose="00000400000000000000" pitchFamily="2" charset="-78"/>
            </a:endParaRP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pPr algn="r" rtl="1"/>
              <a:endParaRPr lang="id-ID">
                <a:cs typeface="B Nazanin" panose="00000400000000000000" pitchFamily="2" charset="-78"/>
              </a:endParaRPr>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pPr algn="r" rtl="1"/>
            <a:r>
              <a:rPr lang="en-ID" sz="4400" b="1" dirty="0">
                <a:solidFill>
                  <a:schemeClr val="accent1"/>
                </a:solidFill>
                <a:latin typeface="+mj-lt"/>
                <a:cs typeface="B Nazanin" panose="00000400000000000000" pitchFamily="2" charset="-78"/>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pPr algn="r" rtl="1"/>
            <a:r>
              <a:rPr lang="fa-IR" b="1" dirty="0">
                <a:cs typeface="B Nazanin" panose="00000400000000000000" pitchFamily="2" charset="-78"/>
              </a:rPr>
              <a:t>دانش آموزان</a:t>
            </a:r>
            <a:endParaRPr lang="en-ID" b="1" dirty="0">
              <a:cs typeface="B Nazanin" panose="00000400000000000000" pitchFamily="2" charset="-78"/>
            </a:endParaRP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pPr algn="r" rtl="1"/>
            <a:r>
              <a:rPr lang="en-ID" sz="4400" b="1">
                <a:solidFill>
                  <a:schemeClr val="accent2"/>
                </a:solidFill>
                <a:latin typeface="+mj-lt"/>
                <a:cs typeface="B Nazanin" panose="00000400000000000000" pitchFamily="2" charset="-78"/>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pPr algn="r" rtl="1"/>
            <a:r>
              <a:rPr lang="fa-IR" b="1" dirty="0">
                <a:cs typeface="B Nazanin" panose="00000400000000000000" pitchFamily="2" charset="-78"/>
              </a:rPr>
              <a:t>معلم</a:t>
            </a:r>
            <a:endParaRPr lang="en-ID" b="1" dirty="0">
              <a:cs typeface="B Nazanin" panose="00000400000000000000" pitchFamily="2" charset="-78"/>
            </a:endParaRP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034899"/>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یک خانواده ثروتمند، زمین یک عنصر ضروری نیست، تخت یک دارایی بزرگ است، برای کسانی که اعضای آن جز پزشک هستند. آخر هفته بود. موریس</a:t>
            </a:r>
            <a:endParaRPr lang="en-ID" sz="1400" dirty="0">
              <a:cs typeface="B Nazanin" panose="00000400000000000000" pitchFamily="2" charset="-78"/>
            </a:endParaRPr>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89907D6E-A09C-41D7-8068-495FC92798FE}"/>
              </a:ext>
            </a:extLst>
          </p:cNvPr>
          <p:cNvSpPr>
            <a:spLocks noGrp="1"/>
          </p:cNvSpPr>
          <p:nvPr>
            <p:ph type="pic" sz="quarter" idx="16"/>
          </p:nvPr>
        </p:nvSpPr>
        <p:spPr/>
      </p:sp>
      <p:sp>
        <p:nvSpPr>
          <p:cNvPr id="3" name="Picture Placeholder 2">
            <a:extLst>
              <a:ext uri="{FF2B5EF4-FFF2-40B4-BE49-F238E27FC236}">
                <a16:creationId xmlns:a16="http://schemas.microsoft.com/office/drawing/2014/main" id="{BCE3928E-4708-456C-9B6C-8296C30DED45}"/>
              </a:ext>
            </a:extLst>
          </p:cNvPr>
          <p:cNvSpPr>
            <a:spLocks noGrp="1"/>
          </p:cNvSpPr>
          <p:nvPr>
            <p:ph type="pic" sz="quarter" idx="17"/>
          </p:nvPr>
        </p:nvSpPr>
        <p:spPr/>
      </p:sp>
      <p:sp>
        <p:nvSpPr>
          <p:cNvPr id="7" name="Picture Placeholder 6">
            <a:extLst>
              <a:ext uri="{FF2B5EF4-FFF2-40B4-BE49-F238E27FC236}">
                <a16:creationId xmlns:a16="http://schemas.microsoft.com/office/drawing/2014/main" id="{C8D79456-D42B-45E8-BFDE-AC69FC81B26E}"/>
              </a:ext>
            </a:extLst>
          </p:cNvPr>
          <p:cNvSpPr>
            <a:spLocks noGrp="1"/>
          </p:cNvSpPr>
          <p:nvPr>
            <p:ph type="pic" sz="quarter" idx="19"/>
          </p:nvPr>
        </p:nvSpPr>
        <p:spPr/>
      </p:sp>
      <p:sp>
        <p:nvSpPr>
          <p:cNvPr id="8" name="Picture Placeholder 7">
            <a:extLst>
              <a:ext uri="{FF2B5EF4-FFF2-40B4-BE49-F238E27FC236}">
                <a16:creationId xmlns:a16="http://schemas.microsoft.com/office/drawing/2014/main" id="{EA17E158-1E4F-4DBB-8451-276FEE7E8892}"/>
              </a:ext>
            </a:extLst>
          </p:cNvPr>
          <p:cNvSpPr>
            <a:spLocks noGrp="1"/>
          </p:cNvSpPr>
          <p:nvPr>
            <p:ph type="pic" sz="quarter" idx="18"/>
          </p:nvPr>
        </p:nvSpPr>
        <p:spPr/>
      </p:sp>
      <p:sp>
        <p:nvSpPr>
          <p:cNvPr id="14" name="Rectangle: Rounded Corners 13">
            <a:extLst>
              <a:ext uri="{FF2B5EF4-FFF2-40B4-BE49-F238E27FC236}">
                <a16:creationId xmlns:a16="http://schemas.microsoft.com/office/drawing/2014/main" id="{694E6B52-0A15-4CE0-B2B1-1DBB60DE16F2}"/>
              </a:ext>
            </a:extLst>
          </p:cNvPr>
          <p:cNvSpPr/>
          <p:nvPr/>
        </p:nvSpPr>
        <p:spPr>
          <a:xfrm>
            <a:off x="507183" y="938510"/>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81229"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84805" y="3777470"/>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69653" y="3777470"/>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a:xfrm>
            <a:off x="5059996" y="795598"/>
            <a:ext cx="6860276" cy="1926532"/>
          </a:xfrm>
        </p:spPr>
        <p:txBody>
          <a:bodyPr/>
          <a:lstStyle/>
          <a:p>
            <a:pPr algn="r" rtl="1"/>
            <a:r>
              <a:rPr lang="fa-IR" dirty="0">
                <a:cs typeface="B Nazanin" panose="00000400000000000000" pitchFamily="2" charset="-78"/>
              </a:rPr>
              <a:t>آنچه ما ارائه می دهیم</a:t>
            </a:r>
            <a:br>
              <a:rPr lang="fa-IR" dirty="0">
                <a:cs typeface="B Nazanin" panose="00000400000000000000" pitchFamily="2" charset="-78"/>
              </a:rPr>
            </a:br>
            <a:r>
              <a:rPr lang="fa-IR" dirty="0">
                <a:cs typeface="B Nazanin" panose="00000400000000000000" pitchFamily="2" charset="-78"/>
              </a:rPr>
              <a:t> لیست قیمت</a:t>
            </a:r>
            <a:endParaRPr lang="en-ID" dirty="0">
              <a:cs typeface="B Nazanin" panose="00000400000000000000" pitchFamily="2" charset="-78"/>
            </a:endParaRP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034899"/>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یک خانواده ثروتمند، زمین یک عنصر ضروری نیست، تخت یک دارایی بزرگ است، برای کسانی که اعضای آن جز پزشک هستند. آخر هفته بود. موریس</a:t>
            </a:r>
            <a:endParaRPr lang="en-ID" sz="1400" dirty="0">
              <a:cs typeface="B Nazanin" panose="00000400000000000000" pitchFamily="2" charset="-78"/>
            </a:endParaRPr>
          </a:p>
        </p:txBody>
      </p:sp>
      <p:sp>
        <p:nvSpPr>
          <p:cNvPr id="6" name="TextBox 5">
            <a:extLst>
              <a:ext uri="{FF2B5EF4-FFF2-40B4-BE49-F238E27FC236}">
                <a16:creationId xmlns:a16="http://schemas.microsoft.com/office/drawing/2014/main" id="{AEC54A5C-C749-479F-89C6-C089843664A1}"/>
              </a:ext>
            </a:extLst>
          </p:cNvPr>
          <p:cNvSpPr txBox="1"/>
          <p:nvPr/>
        </p:nvSpPr>
        <p:spPr>
          <a:xfrm>
            <a:off x="8818242" y="4267246"/>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pPr algn="r" rtl="1"/>
            <a:r>
              <a:rPr lang="en-ID" sz="4400" b="1" dirty="0">
                <a:solidFill>
                  <a:schemeClr val="accent1"/>
                </a:solidFill>
                <a:latin typeface="+mj-lt"/>
                <a:cs typeface="B Nazanin" panose="00000400000000000000" pitchFamily="2" charset="-78"/>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9028139" y="3718577"/>
            <a:ext cx="2164758" cy="369332"/>
          </a:xfrm>
          <a:prstGeom prst="rect">
            <a:avLst/>
          </a:prstGeom>
          <a:noFill/>
        </p:spPr>
        <p:txBody>
          <a:bodyPr wrap="square" rtlCol="0">
            <a:spAutoFit/>
          </a:bodyPr>
          <a:lstStyle/>
          <a:p>
            <a:pPr algn="r" rtl="1"/>
            <a:r>
              <a:rPr lang="fa-IR" b="1" dirty="0">
                <a:latin typeface="+mj-lt"/>
                <a:cs typeface="B Nazanin" panose="00000400000000000000" pitchFamily="2" charset="-78"/>
              </a:rPr>
              <a:t>قبلاً به ما پیوسته است</a:t>
            </a:r>
            <a:endParaRPr lang="en-ID" b="1" dirty="0">
              <a:latin typeface="+mj-lt"/>
              <a:cs typeface="B Nazanin" panose="00000400000000000000" pitchFamily="2" charset="-78"/>
            </a:endParaRP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پاورپوینت فیزیک قابل ویرایش می باشد</a:t>
            </a:r>
            <a:endParaRPr lang="en-ID" sz="1400" dirty="0">
              <a:cs typeface="B Nazanin" panose="00000400000000000000" pitchFamily="2" charset="-78"/>
            </a:endParaRPr>
          </a:p>
        </p:txBody>
      </p:sp>
      <p:sp>
        <p:nvSpPr>
          <p:cNvPr id="42" name="Rectangle 41">
            <a:extLst>
              <a:ext uri="{FF2B5EF4-FFF2-40B4-BE49-F238E27FC236}">
                <a16:creationId xmlns:a16="http://schemas.microsoft.com/office/drawing/2014/main" id="{DECFFEFD-47D9-4A86-8D87-0FBD74EB3E43}"/>
              </a:ext>
            </a:extLst>
          </p:cNvPr>
          <p:cNvSpPr/>
          <p:nvPr/>
        </p:nvSpPr>
        <p:spPr>
          <a:xfrm>
            <a:off x="693920" y="2035306"/>
            <a:ext cx="2171122" cy="623248"/>
          </a:xfrm>
          <a:prstGeom prst="rect">
            <a:avLst/>
          </a:prstGeom>
        </p:spPr>
        <p:txBody>
          <a:bodyPr wrap="square">
            <a:spAutoFit/>
          </a:bodyPr>
          <a:lstStyle/>
          <a:p>
            <a:pPr algn="ctr" rtl="1">
              <a:lnSpc>
                <a:spcPct val="150000"/>
              </a:lnSpc>
            </a:pPr>
            <a:r>
              <a:rPr lang="fa-IR" sz="1200" dirty="0">
                <a:solidFill>
                  <a:schemeClr val="bg2"/>
                </a:solidFill>
                <a:ea typeface="Times New Roman" panose="02020603050405020304" pitchFamily="18" charset="0"/>
                <a:cs typeface="B Nazanin" panose="00000400000000000000" pitchFamily="2" charset="-78"/>
              </a:rPr>
              <a:t>اینطور نیست که همه فرینگیلا دونک را دوست داشته باشند</a:t>
            </a:r>
            <a:endParaRPr lang="en-US" sz="1200" dirty="0">
              <a:solidFill>
                <a:schemeClr val="bg2"/>
              </a:solidFill>
              <a:cs typeface="B Nazanin" panose="00000400000000000000" pitchFamily="2" charset="-78"/>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9695" y="1179226"/>
            <a:ext cx="1585630" cy="584775"/>
          </a:xfrm>
          <a:prstGeom prst="rect">
            <a:avLst/>
          </a:prstGeom>
          <a:noFill/>
        </p:spPr>
        <p:txBody>
          <a:bodyPr wrap="square" rtlCol="0">
            <a:spAutoFit/>
          </a:bodyPr>
          <a:lstStyle/>
          <a:p>
            <a:pPr algn="ctr" rtl="1"/>
            <a:r>
              <a:rPr lang="en-US" sz="3200" b="1">
                <a:solidFill>
                  <a:schemeClr val="bg2"/>
                </a:solidFill>
                <a:latin typeface="+mj-lt"/>
                <a:cs typeface="B Nazanin" panose="00000400000000000000" pitchFamily="2" charset="-78"/>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951494" y="1695692"/>
            <a:ext cx="1790732" cy="369332"/>
          </a:xfrm>
          <a:prstGeom prst="rect">
            <a:avLst/>
          </a:prstGeom>
          <a:noFill/>
        </p:spPr>
        <p:txBody>
          <a:bodyPr wrap="square" rtlCol="0">
            <a:spAutoFit/>
          </a:bodyPr>
          <a:lstStyle/>
          <a:p>
            <a:pPr algn="ctr" rtl="1"/>
            <a:r>
              <a:rPr lang="fa-IR" b="1" dirty="0">
                <a:solidFill>
                  <a:schemeClr val="bg2"/>
                </a:solidFill>
                <a:latin typeface="+mj-lt"/>
                <a:cs typeface="B Nazanin" panose="00000400000000000000" pitchFamily="2" charset="-78"/>
              </a:rPr>
              <a:t>استاندارد</a:t>
            </a:r>
            <a:endParaRPr lang="en-US" b="1" dirty="0">
              <a:solidFill>
                <a:schemeClr val="bg2"/>
              </a:solidFill>
              <a:latin typeface="+mj-lt"/>
              <a:cs typeface="B Nazanin" panose="00000400000000000000" pitchFamily="2" charset="-78"/>
            </a:endParaRP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54376"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47" name="TextBox 46">
            <a:extLst>
              <a:ext uri="{FF2B5EF4-FFF2-40B4-BE49-F238E27FC236}">
                <a16:creationId xmlns:a16="http://schemas.microsoft.com/office/drawing/2014/main" id="{F25EC7D4-0D44-4479-A845-6C219251B684}"/>
              </a:ext>
            </a:extLst>
          </p:cNvPr>
          <p:cNvSpPr txBox="1"/>
          <p:nvPr/>
        </p:nvSpPr>
        <p:spPr>
          <a:xfrm>
            <a:off x="1176279" y="2862025"/>
            <a:ext cx="1254066" cy="253916"/>
          </a:xfrm>
          <a:prstGeom prst="rect">
            <a:avLst/>
          </a:prstGeom>
          <a:noFill/>
        </p:spPr>
        <p:txBody>
          <a:bodyPr wrap="square" rtlCol="0">
            <a:spAutoFit/>
          </a:bodyPr>
          <a:lstStyle/>
          <a:p>
            <a:pPr algn="ctr" rtl="1"/>
            <a:r>
              <a:rPr lang="fa-IR" sz="1050" b="1" dirty="0">
                <a:solidFill>
                  <a:schemeClr val="bg2"/>
                </a:solidFill>
                <a:latin typeface="+mj-lt"/>
                <a:cs typeface="B Nazanin" panose="00000400000000000000" pitchFamily="2" charset="-78"/>
              </a:rPr>
              <a:t>برنامه را دریافت کنید</a:t>
            </a:r>
            <a:endParaRPr lang="en-US" sz="1050" b="1" dirty="0">
              <a:solidFill>
                <a:schemeClr val="bg2"/>
              </a:solidFill>
              <a:latin typeface="+mj-lt"/>
              <a:cs typeface="B Nazanin" panose="00000400000000000000" pitchFamily="2" charset="-78"/>
            </a:endParaRPr>
          </a:p>
        </p:txBody>
      </p:sp>
      <p:sp>
        <p:nvSpPr>
          <p:cNvPr id="66" name="Rectangle 65">
            <a:extLst>
              <a:ext uri="{FF2B5EF4-FFF2-40B4-BE49-F238E27FC236}">
                <a16:creationId xmlns:a16="http://schemas.microsoft.com/office/drawing/2014/main" id="{1D0C4A37-9684-449D-A8EF-459E065526FB}"/>
              </a:ext>
            </a:extLst>
          </p:cNvPr>
          <p:cNvSpPr/>
          <p:nvPr/>
        </p:nvSpPr>
        <p:spPr>
          <a:xfrm>
            <a:off x="3578768" y="2051186"/>
            <a:ext cx="2171122" cy="623248"/>
          </a:xfrm>
          <a:prstGeom prst="rect">
            <a:avLst/>
          </a:prstGeom>
        </p:spPr>
        <p:txBody>
          <a:bodyPr wrap="square">
            <a:spAutoFit/>
          </a:bodyPr>
          <a:lstStyle/>
          <a:p>
            <a:pPr algn="ctr" rtl="1">
              <a:lnSpc>
                <a:spcPct val="150000"/>
              </a:lnSpc>
            </a:pPr>
            <a:r>
              <a:rPr lang="fa-IR" sz="1200" dirty="0">
                <a:solidFill>
                  <a:schemeClr val="bg2"/>
                </a:solidFill>
                <a:ea typeface="Times New Roman" panose="02020603050405020304" pitchFamily="18" charset="0"/>
                <a:cs typeface="B Nazanin" panose="00000400000000000000" pitchFamily="2" charset="-78"/>
              </a:rPr>
              <a:t>اینطور نیست که همه فرینگیلا دونک را دوست داشته باشند</a:t>
            </a:r>
            <a:endParaRPr lang="en-US" sz="1200" dirty="0">
              <a:solidFill>
                <a:schemeClr val="bg2"/>
              </a:solidFill>
              <a:cs typeface="B Nazanin" panose="00000400000000000000" pitchFamily="2" charset="-78"/>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84543" y="1179226"/>
            <a:ext cx="1585630" cy="584775"/>
          </a:xfrm>
          <a:prstGeom prst="rect">
            <a:avLst/>
          </a:prstGeom>
          <a:noFill/>
        </p:spPr>
        <p:txBody>
          <a:bodyPr wrap="square" rtlCol="0">
            <a:spAutoFit/>
          </a:bodyPr>
          <a:lstStyle/>
          <a:p>
            <a:pPr algn="ctr" rtl="1"/>
            <a:r>
              <a:rPr lang="en-US" sz="3200" b="1">
                <a:solidFill>
                  <a:schemeClr val="bg2"/>
                </a:solidFill>
                <a:latin typeface="+mj-lt"/>
                <a:cs typeface="B Nazanin" panose="00000400000000000000" pitchFamily="2" charset="-78"/>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801279" y="1634403"/>
            <a:ext cx="1790732" cy="369332"/>
          </a:xfrm>
          <a:prstGeom prst="rect">
            <a:avLst/>
          </a:prstGeom>
          <a:noFill/>
        </p:spPr>
        <p:txBody>
          <a:bodyPr wrap="square" rtlCol="0">
            <a:spAutoFit/>
          </a:bodyPr>
          <a:lstStyle/>
          <a:p>
            <a:pPr algn="ctr" rtl="1"/>
            <a:r>
              <a:rPr lang="fa-IR" b="1" dirty="0">
                <a:solidFill>
                  <a:schemeClr val="bg2"/>
                </a:solidFill>
                <a:latin typeface="+mj-lt"/>
                <a:cs typeface="B Nazanin" panose="00000400000000000000" pitchFamily="2" charset="-78"/>
              </a:rPr>
              <a:t>شخصی</a:t>
            </a:r>
            <a:endParaRPr lang="en-US" b="1" dirty="0">
              <a:solidFill>
                <a:schemeClr val="bg2"/>
              </a:solidFill>
              <a:latin typeface="+mj-lt"/>
              <a:cs typeface="B Nazanin" panose="00000400000000000000" pitchFamily="2" charset="-78"/>
            </a:endParaRP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9224"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70" name="TextBox 69">
            <a:extLst>
              <a:ext uri="{FF2B5EF4-FFF2-40B4-BE49-F238E27FC236}">
                <a16:creationId xmlns:a16="http://schemas.microsoft.com/office/drawing/2014/main" id="{8F00A22D-66BE-4B9E-8FE5-7213D84E836F}"/>
              </a:ext>
            </a:extLst>
          </p:cNvPr>
          <p:cNvSpPr txBox="1"/>
          <p:nvPr/>
        </p:nvSpPr>
        <p:spPr>
          <a:xfrm>
            <a:off x="4064870" y="2868026"/>
            <a:ext cx="1198918" cy="253916"/>
          </a:xfrm>
          <a:prstGeom prst="rect">
            <a:avLst/>
          </a:prstGeom>
          <a:noFill/>
        </p:spPr>
        <p:txBody>
          <a:bodyPr wrap="square" rtlCol="0">
            <a:spAutoFit/>
          </a:bodyPr>
          <a:lstStyle/>
          <a:p>
            <a:pPr algn="ctr" rtl="1"/>
            <a:r>
              <a:rPr lang="fa-IR" sz="1050" b="1" dirty="0">
                <a:solidFill>
                  <a:schemeClr val="bg2"/>
                </a:solidFill>
                <a:latin typeface="+mj-lt"/>
                <a:cs typeface="B Nazanin" panose="00000400000000000000" pitchFamily="2" charset="-78"/>
              </a:rPr>
              <a:t>برنامه را دریافت کنید</a:t>
            </a:r>
            <a:endParaRPr lang="en-US" sz="1050" b="1" dirty="0">
              <a:solidFill>
                <a:schemeClr val="bg2"/>
              </a:solidFill>
              <a:latin typeface="+mj-lt"/>
              <a:cs typeface="B Nazanin" panose="00000400000000000000" pitchFamily="2" charset="-78"/>
            </a:endParaRPr>
          </a:p>
        </p:txBody>
      </p:sp>
      <p:sp>
        <p:nvSpPr>
          <p:cNvPr id="73" name="Rectangle 72">
            <a:extLst>
              <a:ext uri="{FF2B5EF4-FFF2-40B4-BE49-F238E27FC236}">
                <a16:creationId xmlns:a16="http://schemas.microsoft.com/office/drawing/2014/main" id="{DED6C624-8D57-475E-A290-9911036502AA}"/>
              </a:ext>
            </a:extLst>
          </p:cNvPr>
          <p:cNvSpPr/>
          <p:nvPr/>
        </p:nvSpPr>
        <p:spPr>
          <a:xfrm>
            <a:off x="717751" y="4890133"/>
            <a:ext cx="2171122" cy="623248"/>
          </a:xfrm>
          <a:prstGeom prst="rect">
            <a:avLst/>
          </a:prstGeom>
        </p:spPr>
        <p:txBody>
          <a:bodyPr wrap="square">
            <a:spAutoFit/>
          </a:bodyPr>
          <a:lstStyle/>
          <a:p>
            <a:pPr algn="ctr" rtl="1">
              <a:lnSpc>
                <a:spcPct val="150000"/>
              </a:lnSpc>
            </a:pPr>
            <a:r>
              <a:rPr lang="fa-IR" sz="1200" dirty="0">
                <a:solidFill>
                  <a:schemeClr val="bg2"/>
                </a:solidFill>
                <a:ea typeface="Times New Roman" panose="02020603050405020304" pitchFamily="18" charset="0"/>
                <a:cs typeface="B Nazanin" panose="00000400000000000000" pitchFamily="2" charset="-78"/>
              </a:rPr>
              <a:t>اینطور نیست که همه فرینگیلا دونک را دوست داشته باشند</a:t>
            </a:r>
            <a:endParaRPr lang="en-US" sz="1200" dirty="0">
              <a:solidFill>
                <a:schemeClr val="bg2"/>
              </a:solidFill>
              <a:cs typeface="B Nazanin" panose="00000400000000000000" pitchFamily="2" charset="-78"/>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9103" y="4009142"/>
            <a:ext cx="1585630" cy="584775"/>
          </a:xfrm>
          <a:prstGeom prst="rect">
            <a:avLst/>
          </a:prstGeom>
          <a:noFill/>
        </p:spPr>
        <p:txBody>
          <a:bodyPr wrap="square" rtlCol="0">
            <a:spAutoFit/>
          </a:bodyPr>
          <a:lstStyle/>
          <a:p>
            <a:pPr algn="ctr" rtl="1"/>
            <a:r>
              <a:rPr lang="en-US" sz="3200" b="1">
                <a:solidFill>
                  <a:schemeClr val="bg2"/>
                </a:solidFill>
                <a:latin typeface="+mj-lt"/>
                <a:cs typeface="B Nazanin" panose="00000400000000000000" pitchFamily="2" charset="-78"/>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6552" y="4631275"/>
            <a:ext cx="1790732" cy="369332"/>
          </a:xfrm>
          <a:prstGeom prst="rect">
            <a:avLst/>
          </a:prstGeom>
          <a:noFill/>
        </p:spPr>
        <p:txBody>
          <a:bodyPr wrap="square" rtlCol="0">
            <a:spAutoFit/>
          </a:bodyPr>
          <a:lstStyle/>
          <a:p>
            <a:pPr algn="ctr" rtl="1"/>
            <a:r>
              <a:rPr lang="fa-IR" b="1" dirty="0">
                <a:solidFill>
                  <a:schemeClr val="bg2"/>
                </a:solidFill>
                <a:latin typeface="+mj-lt"/>
                <a:cs typeface="B Nazanin" panose="00000400000000000000" pitchFamily="2" charset="-78"/>
              </a:rPr>
              <a:t>حق بیمه</a:t>
            </a:r>
            <a:endParaRPr lang="en-US" b="1" dirty="0">
              <a:solidFill>
                <a:schemeClr val="bg2"/>
              </a:solidFill>
              <a:latin typeface="+mj-lt"/>
              <a:cs typeface="B Nazanin" panose="00000400000000000000" pitchFamily="2" charset="-78"/>
            </a:endParaRP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53784"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77" name="TextBox 76">
            <a:extLst>
              <a:ext uri="{FF2B5EF4-FFF2-40B4-BE49-F238E27FC236}">
                <a16:creationId xmlns:a16="http://schemas.microsoft.com/office/drawing/2014/main" id="{F5C17973-15D1-4778-98BA-7CBE14EF1FA6}"/>
              </a:ext>
            </a:extLst>
          </p:cNvPr>
          <p:cNvSpPr txBox="1"/>
          <p:nvPr/>
        </p:nvSpPr>
        <p:spPr>
          <a:xfrm>
            <a:off x="1153501" y="5706580"/>
            <a:ext cx="1253473" cy="253916"/>
          </a:xfrm>
          <a:prstGeom prst="rect">
            <a:avLst/>
          </a:prstGeom>
          <a:noFill/>
        </p:spPr>
        <p:txBody>
          <a:bodyPr wrap="square" rtlCol="0">
            <a:spAutoFit/>
          </a:bodyPr>
          <a:lstStyle/>
          <a:p>
            <a:pPr algn="ctr" rtl="1"/>
            <a:r>
              <a:rPr lang="fa-IR" sz="1050" b="1" dirty="0">
                <a:solidFill>
                  <a:schemeClr val="bg2"/>
                </a:solidFill>
                <a:latin typeface="+mj-lt"/>
                <a:cs typeface="B Nazanin" panose="00000400000000000000" pitchFamily="2" charset="-78"/>
              </a:rPr>
              <a:t>برنامه را دریافت کنید</a:t>
            </a:r>
            <a:endParaRPr lang="en-US" sz="1050" b="1" dirty="0">
              <a:solidFill>
                <a:schemeClr val="bg2"/>
              </a:solidFill>
              <a:latin typeface="+mj-lt"/>
              <a:cs typeface="B Nazanin" panose="00000400000000000000" pitchFamily="2" charset="-78"/>
            </a:endParaRPr>
          </a:p>
        </p:txBody>
      </p:sp>
      <p:sp>
        <p:nvSpPr>
          <p:cNvPr id="78" name="Rectangle 77">
            <a:extLst>
              <a:ext uri="{FF2B5EF4-FFF2-40B4-BE49-F238E27FC236}">
                <a16:creationId xmlns:a16="http://schemas.microsoft.com/office/drawing/2014/main" id="{50EDB37F-9C56-4792-859D-DF0B3BEB69BC}"/>
              </a:ext>
            </a:extLst>
          </p:cNvPr>
          <p:cNvSpPr/>
          <p:nvPr/>
        </p:nvSpPr>
        <p:spPr>
          <a:xfrm>
            <a:off x="3591204" y="4882246"/>
            <a:ext cx="2171122" cy="623248"/>
          </a:xfrm>
          <a:prstGeom prst="rect">
            <a:avLst/>
          </a:prstGeom>
        </p:spPr>
        <p:txBody>
          <a:bodyPr wrap="square">
            <a:spAutoFit/>
          </a:bodyPr>
          <a:lstStyle/>
          <a:p>
            <a:pPr algn="ctr" rtl="1">
              <a:lnSpc>
                <a:spcPct val="150000"/>
              </a:lnSpc>
            </a:pPr>
            <a:r>
              <a:rPr lang="fa-IR" sz="1200" dirty="0">
                <a:solidFill>
                  <a:schemeClr val="bg2"/>
                </a:solidFill>
                <a:ea typeface="Times New Roman" panose="02020603050405020304" pitchFamily="18" charset="0"/>
                <a:cs typeface="B Nazanin" panose="00000400000000000000" pitchFamily="2" charset="-78"/>
              </a:rPr>
              <a:t>اینطور نیست که همه فرینگیلا دونک را دوست داشته باشند</a:t>
            </a:r>
            <a:endParaRPr lang="en-US" sz="1200" dirty="0">
              <a:solidFill>
                <a:schemeClr val="bg2"/>
              </a:solidFill>
              <a:cs typeface="B Nazanin" panose="00000400000000000000" pitchFamily="2" charset="-78"/>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83951" y="4009142"/>
            <a:ext cx="1585630" cy="584775"/>
          </a:xfrm>
          <a:prstGeom prst="rect">
            <a:avLst/>
          </a:prstGeom>
          <a:noFill/>
        </p:spPr>
        <p:txBody>
          <a:bodyPr wrap="square" rtlCol="0">
            <a:spAutoFit/>
          </a:bodyPr>
          <a:lstStyle/>
          <a:p>
            <a:pPr algn="ctr" rtl="1"/>
            <a:r>
              <a:rPr lang="en-US" sz="3200" b="1">
                <a:solidFill>
                  <a:schemeClr val="bg2"/>
                </a:solidFill>
                <a:latin typeface="+mj-lt"/>
                <a:cs typeface="B Nazanin" panose="00000400000000000000" pitchFamily="2" charset="-78"/>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81400" y="4631275"/>
            <a:ext cx="1790732" cy="369332"/>
          </a:xfrm>
          <a:prstGeom prst="rect">
            <a:avLst/>
          </a:prstGeom>
          <a:noFill/>
        </p:spPr>
        <p:txBody>
          <a:bodyPr wrap="square" rtlCol="0">
            <a:spAutoFit/>
          </a:bodyPr>
          <a:lstStyle/>
          <a:p>
            <a:pPr algn="ctr" rtl="1"/>
            <a:r>
              <a:rPr lang="fa-IR" b="1" dirty="0">
                <a:solidFill>
                  <a:schemeClr val="bg2"/>
                </a:solidFill>
                <a:latin typeface="+mj-lt"/>
                <a:cs typeface="B Nazanin" panose="00000400000000000000" pitchFamily="2" charset="-78"/>
              </a:rPr>
              <a:t>نادر</a:t>
            </a:r>
            <a:endParaRPr lang="en-US" b="1" dirty="0">
              <a:solidFill>
                <a:schemeClr val="bg2"/>
              </a:solidFill>
              <a:latin typeface="+mj-lt"/>
              <a:cs typeface="B Nazanin" panose="00000400000000000000" pitchFamily="2" charset="-78"/>
            </a:endParaRP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8632"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82" name="TextBox 81">
            <a:extLst>
              <a:ext uri="{FF2B5EF4-FFF2-40B4-BE49-F238E27FC236}">
                <a16:creationId xmlns:a16="http://schemas.microsoft.com/office/drawing/2014/main" id="{02859C3F-A9DA-47FD-B445-FEED1599402C}"/>
              </a:ext>
            </a:extLst>
          </p:cNvPr>
          <p:cNvSpPr txBox="1"/>
          <p:nvPr/>
        </p:nvSpPr>
        <p:spPr>
          <a:xfrm>
            <a:off x="4117066" y="5698693"/>
            <a:ext cx="1159158" cy="253916"/>
          </a:xfrm>
          <a:prstGeom prst="rect">
            <a:avLst/>
          </a:prstGeom>
          <a:noFill/>
        </p:spPr>
        <p:txBody>
          <a:bodyPr wrap="square" rtlCol="0">
            <a:spAutoFit/>
          </a:bodyPr>
          <a:lstStyle/>
          <a:p>
            <a:pPr algn="ctr" rtl="1"/>
            <a:r>
              <a:rPr lang="fa-IR" sz="1050" b="1" dirty="0">
                <a:solidFill>
                  <a:schemeClr val="bg2"/>
                </a:solidFill>
                <a:latin typeface="+mj-lt"/>
                <a:cs typeface="B Nazanin" panose="00000400000000000000" pitchFamily="2" charset="-78"/>
              </a:rPr>
              <a:t>برنامه را دریافت کنید</a:t>
            </a:r>
            <a:endParaRPr lang="en-US" sz="1050" b="1" dirty="0">
              <a:solidFill>
                <a:schemeClr val="bg2"/>
              </a:solidFill>
              <a:latin typeface="+mj-lt"/>
              <a:cs typeface="B Nazanin" panose="00000400000000000000" pitchFamily="2" charset="-78"/>
            </a:endParaRP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28</a:t>
            </a:fld>
            <a:endParaRPr lang="en-US">
              <a:cs typeface="B Nazanin" panose="00000400000000000000" pitchFamily="2" charset="-78"/>
            </a:endParaRPr>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pPr rtl="1"/>
            <a:r>
              <a:rPr lang="fa-IR" dirty="0">
                <a:cs typeface="B Nazanin" panose="00000400000000000000" pitchFamily="2" charset="-78"/>
              </a:rPr>
              <a:t>توصیفات مشتری</a:t>
            </a:r>
            <a:endParaRPr lang="en-ID" dirty="0">
              <a:cs typeface="B Nazanin" panose="00000400000000000000" pitchFamily="2" charset="-78"/>
            </a:endParaRP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pPr algn="r" rtl="1"/>
            <a:r>
              <a:rPr lang="fa-IR" b="1" dirty="0">
                <a:latin typeface="+mj-lt"/>
                <a:cs typeface="B Nazanin" panose="00000400000000000000" pitchFamily="2" charset="-78"/>
              </a:rPr>
              <a:t>پل مولیو</a:t>
            </a:r>
            <a:endParaRPr lang="en-ID" b="1" dirty="0">
              <a:latin typeface="+mj-lt"/>
              <a:cs typeface="B Nazanin" panose="00000400000000000000" pitchFamily="2" charset="-78"/>
            </a:endParaRP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pPr algn="r" rtl="1"/>
            <a:r>
              <a:rPr lang="fa-IR" sz="1400" dirty="0">
                <a:cs typeface="B Nazanin" panose="00000400000000000000" pitchFamily="2" charset="-78"/>
              </a:rPr>
              <a:t>دانشجوی ارشد</a:t>
            </a:r>
            <a:endParaRPr lang="en-ID" sz="1400" dirty="0">
              <a:cs typeface="B Nazanin" panose="00000400000000000000" pitchFamily="2" charset="-78"/>
            </a:endParaRP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pPr algn="r" rtl="1"/>
            <a:r>
              <a:rPr lang="fa-IR" b="1" dirty="0">
                <a:latin typeface="+mj-lt"/>
                <a:cs typeface="B Nazanin" panose="00000400000000000000" pitchFamily="2" charset="-78"/>
              </a:rPr>
              <a:t>پل مولیو</a:t>
            </a:r>
            <a:endParaRPr lang="en-ID" b="1" dirty="0">
              <a:latin typeface="+mj-lt"/>
              <a:cs typeface="B Nazanin" panose="00000400000000000000" pitchFamily="2" charset="-78"/>
            </a:endParaRP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pPr algn="r" rtl="1"/>
            <a:r>
              <a:rPr lang="fa-IR" sz="1400" dirty="0">
                <a:cs typeface="B Nazanin" panose="00000400000000000000" pitchFamily="2" charset="-78"/>
              </a:rPr>
              <a:t>دانشجوی ارشد</a:t>
            </a:r>
            <a:endParaRPr lang="en-ID" sz="1400" dirty="0">
              <a:cs typeface="B Nazanin" panose="00000400000000000000" pitchFamily="2" charset="-78"/>
            </a:endParaRP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pPr algn="r" rtl="1"/>
            <a:r>
              <a:rPr lang="fa-IR" b="1" dirty="0">
                <a:latin typeface="+mj-lt"/>
                <a:cs typeface="B Nazanin" panose="00000400000000000000" pitchFamily="2" charset="-78"/>
              </a:rPr>
              <a:t>پل مولیو</a:t>
            </a:r>
            <a:endParaRPr lang="en-ID" b="1" dirty="0">
              <a:latin typeface="+mj-lt"/>
              <a:cs typeface="B Nazanin" panose="00000400000000000000" pitchFamily="2" charset="-78"/>
            </a:endParaRP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pPr algn="r" rtl="1"/>
            <a:r>
              <a:rPr lang="fa-IR" sz="1400" dirty="0">
                <a:cs typeface="B Nazanin" panose="00000400000000000000" pitchFamily="2" charset="-78"/>
              </a:rPr>
              <a:t>دانشجوی ارشد</a:t>
            </a:r>
            <a:endParaRPr lang="en-ID" sz="1400" dirty="0">
              <a:cs typeface="B Nazanin" panose="00000400000000000000" pitchFamily="2" charset="-78"/>
            </a:endParaRPr>
          </a:p>
        </p:txBody>
      </p:sp>
      <p:sp>
        <p:nvSpPr>
          <p:cNvPr id="161" name="Rectangle 160">
            <a:extLst>
              <a:ext uri="{FF2B5EF4-FFF2-40B4-BE49-F238E27FC236}">
                <a16:creationId xmlns:a16="http://schemas.microsoft.com/office/drawing/2014/main" id="{647A93FD-4B2C-442D-A060-3E782B5D0C62}"/>
              </a:ext>
            </a:extLst>
          </p:cNvPr>
          <p:cNvSpPr/>
          <p:nvPr/>
        </p:nvSpPr>
        <p:spPr>
          <a:xfrm>
            <a:off x="837380" y="3631265"/>
            <a:ext cx="2950108" cy="2319289"/>
          </a:xfrm>
          <a:prstGeom prst="rect">
            <a:avLst/>
          </a:prstGeom>
        </p:spPr>
        <p:txBody>
          <a:bodyPr wrap="square">
            <a:spAutoFit/>
          </a:bodyPr>
          <a:lstStyle/>
          <a:p>
            <a:pPr algn="just"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ID" sz="1400" dirty="0">
              <a:solidFill>
                <a:schemeClr val="bg2"/>
              </a:solidFill>
              <a:cs typeface="B Nazanin" panose="00000400000000000000" pitchFamily="2" charset="-78"/>
            </a:endParaRPr>
          </a:p>
        </p:txBody>
      </p:sp>
      <p:sp>
        <p:nvSpPr>
          <p:cNvPr id="169" name="Rectangle 168">
            <a:extLst>
              <a:ext uri="{FF2B5EF4-FFF2-40B4-BE49-F238E27FC236}">
                <a16:creationId xmlns:a16="http://schemas.microsoft.com/office/drawing/2014/main" id="{0117F494-42B7-4496-9027-89F565562C1D}"/>
              </a:ext>
            </a:extLst>
          </p:cNvPr>
          <p:cNvSpPr/>
          <p:nvPr/>
        </p:nvSpPr>
        <p:spPr>
          <a:xfrm>
            <a:off x="4655403" y="3631265"/>
            <a:ext cx="2950108" cy="2319289"/>
          </a:xfrm>
          <a:prstGeom prst="rect">
            <a:avLst/>
          </a:prstGeom>
        </p:spPr>
        <p:txBody>
          <a:bodyPr wrap="square">
            <a:spAutoFit/>
          </a:bodyPr>
          <a:lstStyle/>
          <a:p>
            <a:pPr algn="just"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ID" sz="1400" dirty="0">
              <a:solidFill>
                <a:schemeClr val="bg2"/>
              </a:solidFill>
              <a:cs typeface="B Nazanin" panose="00000400000000000000" pitchFamily="2" charset="-78"/>
            </a:endParaRPr>
          </a:p>
        </p:txBody>
      </p:sp>
      <p:sp>
        <p:nvSpPr>
          <p:cNvPr id="173" name="Rectangle 172">
            <a:extLst>
              <a:ext uri="{FF2B5EF4-FFF2-40B4-BE49-F238E27FC236}">
                <a16:creationId xmlns:a16="http://schemas.microsoft.com/office/drawing/2014/main" id="{FEEA1D18-1CD6-44BB-BEE3-B8508B43AA20}"/>
              </a:ext>
            </a:extLst>
          </p:cNvPr>
          <p:cNvSpPr/>
          <p:nvPr/>
        </p:nvSpPr>
        <p:spPr>
          <a:xfrm>
            <a:off x="8496888" y="3631265"/>
            <a:ext cx="2950108" cy="2319289"/>
          </a:xfrm>
          <a:prstGeom prst="rect">
            <a:avLst/>
          </a:prstGeom>
        </p:spPr>
        <p:txBody>
          <a:bodyPr wrap="square">
            <a:spAutoFit/>
          </a:bodyPr>
          <a:lstStyle/>
          <a:p>
            <a:pPr algn="just" rtl="1">
              <a:lnSpc>
                <a:spcPct val="150000"/>
              </a:lnSpc>
            </a:pPr>
            <a:r>
              <a:rPr lang="fa-IR" sz="1400" dirty="0">
                <a:solidFill>
                  <a:schemeClr val="bg2"/>
                </a:solidFill>
                <a:ea typeface="Times New Roman" panose="02020603050405020304" pitchFamily="18" charset="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ID" sz="1400" dirty="0">
              <a:solidFill>
                <a:schemeClr val="bg2"/>
              </a:solidFill>
              <a:cs typeface="B Nazanin" panose="00000400000000000000" pitchFamily="2" charset="-78"/>
            </a:endParaRPr>
          </a:p>
        </p:txBody>
      </p:sp>
      <p:pic>
        <p:nvPicPr>
          <p:cNvPr id="7" name="Picture Placeholder 6">
            <a:extLst>
              <a:ext uri="{FF2B5EF4-FFF2-40B4-BE49-F238E27FC236}">
                <a16:creationId xmlns:a16="http://schemas.microsoft.com/office/drawing/2014/main" id="{65E6D6FA-FC8D-F622-59F1-EA3AD7D4BA7F}"/>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p:pic>
      <p:pic>
        <p:nvPicPr>
          <p:cNvPr id="9" name="Picture Placeholder 8">
            <a:extLst>
              <a:ext uri="{FF2B5EF4-FFF2-40B4-BE49-F238E27FC236}">
                <a16:creationId xmlns:a16="http://schemas.microsoft.com/office/drawing/2014/main" id="{EFFF6C38-CBF4-08AC-9F15-0626898AFFA7}"/>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54F408EE-1AC8-FED7-C4E9-0460A9D834BC}"/>
              </a:ext>
            </a:extLst>
          </p:cNvPr>
          <p:cNvPicPr>
            <a:picLocks noGrp="1" noChangeAspect="1"/>
          </p:cNvPicPr>
          <p:nvPr>
            <p:ph type="pic" sz="quarter" idx="18"/>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1" grpId="0"/>
      <p:bldP spid="169" grpId="0"/>
      <p:bldP spid="17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58FFF579-2731-798F-FC24-6D07DE02C2FB}"/>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0322" r="20322"/>
          <a:stretch>
            <a:fillRect/>
          </a:stretch>
        </p:blipFill>
        <p:spPr>
          <a:xfrm>
            <a:off x="-5450" y="0"/>
            <a:ext cx="5374640" cy="6858000"/>
          </a:xfr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a:xfrm>
            <a:off x="11312862" y="282380"/>
            <a:ext cx="456228" cy="365125"/>
          </a:xfrm>
        </p:spPr>
        <p:txBody>
          <a:bodyPr/>
          <a:lstStyle/>
          <a:p>
            <a:pPr rtl="1"/>
            <a:fld id="{E3813BF9-5145-4417-B95D-FA8627973885}" type="slidenum">
              <a:rPr lang="en-US" smtClean="0">
                <a:cs typeface="B Nazanin" panose="00000400000000000000" pitchFamily="2" charset="-78"/>
              </a:rPr>
              <a:pPr rtl="1"/>
              <a:t>29</a:t>
            </a:fld>
            <a:endParaRPr lang="en-US">
              <a:cs typeface="B Nazanin" panose="00000400000000000000" pitchFamily="2" charset="-78"/>
            </a:endParaRPr>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a:xfrm>
            <a:off x="4680700" y="846938"/>
            <a:ext cx="6860276" cy="1926532"/>
          </a:xfrm>
        </p:spPr>
        <p:txBody>
          <a:bodyPr/>
          <a:lstStyle/>
          <a:p>
            <a:pPr algn="r" rtl="1"/>
            <a:r>
              <a:rPr lang="fa-IR" dirty="0">
                <a:cs typeface="B Nazanin" panose="00000400000000000000" pitchFamily="2" charset="-78"/>
              </a:rPr>
              <a:t>اگر سوالی دارید پیدا کنید و با ما تماس بگیرید</a:t>
            </a:r>
            <a:endParaRPr lang="en-ID" dirty="0">
              <a:cs typeface="B Nazanin" panose="00000400000000000000" pitchFamily="2" charset="-78"/>
            </a:endParaRP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461665"/>
          </a:xfrm>
          <a:prstGeom prst="rect">
            <a:avLst/>
          </a:prstGeom>
          <a:noFill/>
        </p:spPr>
        <p:txBody>
          <a:bodyPr wrap="square" rtlCol="0">
            <a:spAutoFit/>
          </a:bodyPr>
          <a:lstStyle/>
          <a:p>
            <a:pPr algn="ctr" rtl="1"/>
            <a:r>
              <a:rPr lang="en-ID" sz="1200" b="1">
                <a:solidFill>
                  <a:schemeClr val="bg2"/>
                </a:solidFill>
                <a:latin typeface="+mj-lt"/>
                <a:cs typeface="B Nazanin" panose="00000400000000000000" pitchFamily="2" charset="-78"/>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pPr algn="r" rtl="1"/>
            <a:r>
              <a:rPr lang="fa-IR" b="1" dirty="0">
                <a:latin typeface="+mj-lt"/>
                <a:cs typeface="B Nazanin" panose="00000400000000000000" pitchFamily="2" charset="-78"/>
              </a:rPr>
              <a:t>تماس تلفنی </a:t>
            </a:r>
            <a:r>
              <a:rPr lang="en-US" b="1" dirty="0">
                <a:latin typeface="+mj-lt"/>
                <a:cs typeface="B Nazanin" panose="00000400000000000000" pitchFamily="2" charset="-78"/>
              </a:rPr>
              <a:t>:</a:t>
            </a:r>
          </a:p>
          <a:p>
            <a:pPr algn="r" rtl="1"/>
            <a:r>
              <a:rPr lang="en-US" b="1" dirty="0">
                <a:solidFill>
                  <a:schemeClr val="accent1"/>
                </a:solidFill>
                <a:latin typeface="+mj-lt"/>
                <a:cs typeface="B Nazanin" panose="00000400000000000000" pitchFamily="2" charset="-78"/>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pPr algn="r" rtl="1"/>
            <a:r>
              <a:rPr lang="fa-IR" b="1" dirty="0">
                <a:latin typeface="+mj-lt"/>
                <a:cs typeface="B Nazanin" panose="00000400000000000000" pitchFamily="2" charset="-78"/>
              </a:rPr>
              <a:t>پست الکترونیک </a:t>
            </a:r>
            <a:r>
              <a:rPr lang="en-US" b="1" dirty="0">
                <a:latin typeface="+mj-lt"/>
                <a:cs typeface="B Nazanin" panose="00000400000000000000" pitchFamily="2" charset="-78"/>
              </a:rPr>
              <a:t>:</a:t>
            </a:r>
          </a:p>
          <a:p>
            <a:pPr algn="r" rtl="1"/>
            <a:r>
              <a:rPr lang="en-US" b="1" dirty="0" err="1">
                <a:solidFill>
                  <a:schemeClr val="accent4"/>
                </a:solidFill>
                <a:latin typeface="+mj-lt"/>
                <a:cs typeface="B Nazanin" panose="00000400000000000000" pitchFamily="2" charset="-78"/>
              </a:rPr>
              <a:t>company@domain</a:t>
            </a:r>
            <a:endParaRPr lang="en-US" b="1" dirty="0">
              <a:solidFill>
                <a:schemeClr val="accent4"/>
              </a:solidFill>
              <a:latin typeface="+mj-lt"/>
              <a:cs typeface="B Nazanin" panose="00000400000000000000" pitchFamily="2" charset="-78"/>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pPr algn="r" rtl="1"/>
            <a:r>
              <a:rPr lang="en-US" b="1">
                <a:latin typeface="+mj-lt"/>
                <a:cs typeface="B Nazanin" panose="00000400000000000000" pitchFamily="2" charset="-78"/>
              </a:rPr>
              <a:t>Fax Number :</a:t>
            </a:r>
            <a:br>
              <a:rPr lang="en-US" b="1">
                <a:latin typeface="+mj-lt"/>
                <a:cs typeface="B Nazanin" panose="00000400000000000000" pitchFamily="2" charset="-78"/>
              </a:rPr>
            </a:br>
            <a:r>
              <a:rPr lang="en-US" b="1">
                <a:solidFill>
                  <a:schemeClr val="accent3"/>
                </a:solidFill>
                <a:latin typeface="+mj-lt"/>
                <a:cs typeface="B Nazanin" panose="00000400000000000000" pitchFamily="2" charset="-78"/>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pPr algn="r" rtl="1"/>
            <a:r>
              <a:rPr lang="fa-IR" b="1" dirty="0">
                <a:latin typeface="+mj-lt"/>
                <a:cs typeface="B Nazanin" panose="00000400000000000000" pitchFamily="2" charset="-78"/>
              </a:rPr>
              <a:t>نشانی</a:t>
            </a:r>
            <a:r>
              <a:rPr lang="en-US" b="1" dirty="0">
                <a:latin typeface="+mj-lt"/>
                <a:cs typeface="B Nazanin" panose="00000400000000000000" pitchFamily="2" charset="-78"/>
              </a:rPr>
              <a:t> :</a:t>
            </a:r>
          </a:p>
          <a:p>
            <a:pPr algn="r" rtl="1"/>
            <a:r>
              <a:rPr lang="fa-IR" b="1" dirty="0">
                <a:solidFill>
                  <a:schemeClr val="accent2"/>
                </a:solidFill>
                <a:latin typeface="+mj-lt"/>
                <a:cs typeface="B Nazanin" panose="00000400000000000000" pitchFamily="2" charset="-78"/>
              </a:rPr>
              <a:t>وال استریت، خیابان 23</a:t>
            </a:r>
            <a:endParaRPr lang="en-US" b="1" dirty="0">
              <a:solidFill>
                <a:schemeClr val="accent2"/>
              </a:solidFill>
              <a:latin typeface="+mj-lt"/>
              <a:cs typeface="B Nazanin" panose="00000400000000000000" pitchFamily="2" charset="-78"/>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یک خانواده ثروتمند، زمین یک عنصر ضروری نیست، تخت یک دارایی بزرگ است، برای کسانی که اعضای آن جز پزشک هستند.</a:t>
            </a:r>
            <a:endParaRPr lang="en-ID" sz="1400" dirty="0">
              <a:cs typeface="B Nazanin" panose="00000400000000000000" pitchFamily="2" charset="-78"/>
            </a:endParaRPr>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pPr algn="r" rtl="1"/>
            <a:r>
              <a:rPr lang="fa-IR" b="1" dirty="0">
                <a:latin typeface="+mj-lt"/>
                <a:cs typeface="B Nazanin" panose="00000400000000000000" pitchFamily="2" charset="-78"/>
              </a:rPr>
              <a:t>توضیحات متن</a:t>
            </a:r>
            <a:endParaRPr lang="en-ID" b="1" dirty="0">
              <a:latin typeface="+mj-lt"/>
              <a:cs typeface="B Nazanin" panose="00000400000000000000" pitchFamily="2" charset="-78"/>
            </a:endParaRP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3</a:t>
            </a:fld>
            <a:endParaRPr lang="en-US">
              <a:cs typeface="B Nazanin" panose="00000400000000000000" pitchFamily="2" charset="-78"/>
            </a:endParaRPr>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5051322" y="772807"/>
            <a:ext cx="6860276" cy="1926532"/>
          </a:xfrm>
        </p:spPr>
        <p:txBody>
          <a:bodyPr/>
          <a:lstStyle/>
          <a:p>
            <a:pPr algn="r" rtl="1"/>
            <a:r>
              <a:rPr lang="fa-IR" dirty="0">
                <a:cs typeface="B Nazanin" panose="00000400000000000000" pitchFamily="2" charset="-78"/>
              </a:rPr>
              <a:t>آنچه ما به شما ارائه خواهیم کرد</a:t>
            </a:r>
            <a:endParaRPr lang="en-ID" dirty="0">
              <a:cs typeface="B Nazanin" panose="00000400000000000000" pitchFamily="2" charset="-78"/>
            </a:endParaRP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pPr algn="r" rtl="1"/>
            <a:r>
              <a:rPr lang="en-ID" sz="3200" b="1">
                <a:solidFill>
                  <a:schemeClr val="accent1"/>
                </a:solidFill>
                <a:latin typeface="+mj-lt"/>
                <a:cs typeface="B Nazanin" panose="00000400000000000000" pitchFamily="2" charset="-78"/>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pPr algn="r" rtl="1"/>
            <a:r>
              <a:rPr lang="fa-IR" sz="1600" b="1" dirty="0">
                <a:solidFill>
                  <a:schemeClr val="accent1"/>
                </a:solidFill>
                <a:latin typeface="+mj-lt"/>
                <a:cs typeface="B Nazanin" panose="00000400000000000000" pitchFamily="2" charset="-78"/>
              </a:rPr>
              <a:t>شرح</a:t>
            </a:r>
            <a:endParaRPr lang="en-ID" sz="1600" b="1" dirty="0">
              <a:solidFill>
                <a:schemeClr val="accent1"/>
              </a:solidFill>
              <a:latin typeface="+mj-lt"/>
              <a:cs typeface="B Nazanin" panose="00000400000000000000" pitchFamily="2" charset="-78"/>
            </a:endParaRP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pPr algn="r" rtl="1"/>
            <a:r>
              <a:rPr lang="en-ID" sz="3200" b="1">
                <a:solidFill>
                  <a:schemeClr val="accent2"/>
                </a:solidFill>
                <a:latin typeface="+mj-lt"/>
                <a:cs typeface="B Nazanin" panose="00000400000000000000" pitchFamily="2" charset="-78"/>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pPr algn="r" rtl="1"/>
            <a:r>
              <a:rPr lang="fa-IR" sz="1600" b="1" dirty="0">
                <a:solidFill>
                  <a:schemeClr val="accent2"/>
                </a:solidFill>
                <a:latin typeface="+mj-lt"/>
                <a:cs typeface="B Nazanin" panose="00000400000000000000" pitchFamily="2" charset="-78"/>
              </a:rPr>
              <a:t>شرح</a:t>
            </a:r>
            <a:endParaRPr lang="en-ID" sz="1600" b="1" dirty="0">
              <a:solidFill>
                <a:schemeClr val="accent2"/>
              </a:solidFill>
              <a:latin typeface="+mj-lt"/>
              <a:cs typeface="B Nazanin" panose="00000400000000000000" pitchFamily="2" charset="-78"/>
            </a:endParaRP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pPr algn="r" rtl="1"/>
            <a:r>
              <a:rPr lang="en-ID" sz="3200" b="1">
                <a:solidFill>
                  <a:schemeClr val="accent3"/>
                </a:solidFill>
                <a:latin typeface="+mj-lt"/>
                <a:cs typeface="B Nazanin" panose="00000400000000000000" pitchFamily="2" charset="-78"/>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pPr algn="r" rtl="1"/>
            <a:r>
              <a:rPr lang="fa-IR" sz="1600" b="1" dirty="0">
                <a:solidFill>
                  <a:schemeClr val="accent3"/>
                </a:solidFill>
                <a:latin typeface="+mj-lt"/>
                <a:cs typeface="B Nazanin" panose="00000400000000000000" pitchFamily="2" charset="-78"/>
              </a:rPr>
              <a:t>شرح</a:t>
            </a:r>
            <a:endParaRPr lang="en-ID" sz="1600" b="1" dirty="0">
              <a:solidFill>
                <a:schemeClr val="accent3"/>
              </a:solidFill>
              <a:latin typeface="+mj-lt"/>
              <a:cs typeface="B Nazanin" panose="00000400000000000000" pitchFamily="2" charset="-78"/>
            </a:endParaRP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pPr algn="r" rtl="1"/>
            <a:r>
              <a:rPr lang="en-ID" sz="3200" b="1">
                <a:solidFill>
                  <a:schemeClr val="accent4"/>
                </a:solidFill>
                <a:latin typeface="+mj-lt"/>
                <a:cs typeface="B Nazanin" panose="00000400000000000000" pitchFamily="2" charset="-78"/>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pPr algn="r" rtl="1"/>
            <a:r>
              <a:rPr lang="fa-IR" sz="1600" b="1" dirty="0">
                <a:solidFill>
                  <a:schemeClr val="accent4"/>
                </a:solidFill>
                <a:latin typeface="+mj-lt"/>
                <a:cs typeface="B Nazanin" panose="00000400000000000000" pitchFamily="2" charset="-78"/>
              </a:rPr>
              <a:t>شرح</a:t>
            </a:r>
            <a:endParaRPr lang="en-ID" sz="1600" b="1" dirty="0">
              <a:solidFill>
                <a:schemeClr val="accent4"/>
              </a:solidFill>
              <a:latin typeface="+mj-lt"/>
              <a:cs typeface="B Nazanin" panose="00000400000000000000" pitchFamily="2" charset="-78"/>
            </a:endParaRP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pPr algn="r" rtl="1"/>
            <a:r>
              <a:rPr lang="fa-IR" sz="6600" b="1" dirty="0">
                <a:latin typeface="+mj-lt"/>
                <a:cs typeface="B Nazanin" panose="00000400000000000000" pitchFamily="2" charset="-78"/>
              </a:rPr>
              <a:t>با تشکر برای</a:t>
            </a:r>
          </a:p>
          <a:p>
            <a:pPr algn="r" rtl="1"/>
            <a:r>
              <a:rPr lang="fa-IR" sz="6600" b="1" dirty="0">
                <a:latin typeface="+mj-lt"/>
                <a:cs typeface="B Nazanin" panose="00000400000000000000" pitchFamily="2" charset="-78"/>
              </a:rPr>
              <a:t>تماشا کردن</a:t>
            </a:r>
            <a:endParaRPr lang="en-ID" sz="6600" b="1" dirty="0">
              <a:latin typeface="+mj-lt"/>
              <a:cs typeface="B Nazanin" panose="00000400000000000000" pitchFamily="2" charset="-78"/>
            </a:endParaRP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b="1">
                <a:cs typeface="B Nazanin" panose="00000400000000000000" pitchFamily="2" charset="-78"/>
              </a:endParaRPr>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rtl="1"/>
              <a:r>
                <a:rPr lang="fa-IR" sz="1200" b="1" dirty="0">
                  <a:solidFill>
                    <a:schemeClr val="bg2"/>
                  </a:solidFill>
                  <a:cs typeface="B Nazanin" panose="00000400000000000000" pitchFamily="2" charset="-78"/>
                </a:rPr>
                <a:t>الگوی ارائه آموزش</a:t>
              </a:r>
              <a:endParaRPr lang="en-ID" sz="1200" b="1" dirty="0">
                <a:solidFill>
                  <a:schemeClr val="bg2"/>
                </a:solidFill>
                <a:cs typeface="B Nazanin" panose="00000400000000000000" pitchFamily="2" charset="-78"/>
              </a:endParaRP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711733"/>
          </a:xfrm>
          <a:prstGeom prst="rect">
            <a:avLst/>
          </a:prstGeom>
        </p:spPr>
        <p:txBody>
          <a:bodyPr wrap="square">
            <a:spAutoFit/>
          </a:bodyPr>
          <a:lstStyle/>
          <a:p>
            <a:pPr algn="just" rtl="1">
              <a:lnSpc>
                <a:spcPct val="150000"/>
              </a:lnSpc>
            </a:pPr>
            <a:r>
              <a:rPr lang="fa-IR" sz="1400"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31</a:t>
            </a:fld>
            <a:endParaRPr lang="en-US"/>
          </a:p>
        </p:txBody>
      </p:sp>
      <p:pic>
        <p:nvPicPr>
          <p:cNvPr id="6" name="Picture Placeholder 5">
            <a:extLst>
              <a:ext uri="{FF2B5EF4-FFF2-40B4-BE49-F238E27FC236}">
                <a16:creationId xmlns:a16="http://schemas.microsoft.com/office/drawing/2014/main" id="{E202DE1E-B672-8BA7-47C6-6A33A0F2687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a:xfrm>
            <a:off x="0" y="26126"/>
            <a:ext cx="12192000"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pic>
      <p:sp>
        <p:nvSpPr>
          <p:cNvPr id="123" name="Diamond 5">
            <a:extLst>
              <a:ext uri="{FF2B5EF4-FFF2-40B4-BE49-F238E27FC236}">
                <a16:creationId xmlns:a16="http://schemas.microsoft.com/office/drawing/2014/main" id="{B6FD47D8-62F7-D016-F41D-4AF99E3425FA}"/>
              </a:ext>
            </a:extLst>
          </p:cNvPr>
          <p:cNvSpPr/>
          <p:nvPr/>
        </p:nvSpPr>
        <p:spPr>
          <a:xfrm>
            <a:off x="4370356" y="1492155"/>
            <a:ext cx="523145" cy="524695"/>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4" name="Isosceles Triangle 51">
            <a:extLst>
              <a:ext uri="{FF2B5EF4-FFF2-40B4-BE49-F238E27FC236}">
                <a16:creationId xmlns:a16="http://schemas.microsoft.com/office/drawing/2014/main" id="{4B4EBC76-ADC3-D81F-E735-593CD150AB0D}"/>
              </a:ext>
            </a:extLst>
          </p:cNvPr>
          <p:cNvSpPr/>
          <p:nvPr/>
        </p:nvSpPr>
        <p:spPr>
          <a:xfrm>
            <a:off x="3531608" y="1562686"/>
            <a:ext cx="523145" cy="383620"/>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5" name="Isosceles Triangle 57">
            <a:extLst>
              <a:ext uri="{FF2B5EF4-FFF2-40B4-BE49-F238E27FC236}">
                <a16:creationId xmlns:a16="http://schemas.microsoft.com/office/drawing/2014/main" id="{7A47A151-FC8C-A82A-7630-B7467FCD9761}"/>
              </a:ext>
            </a:extLst>
          </p:cNvPr>
          <p:cNvSpPr/>
          <p:nvPr/>
        </p:nvSpPr>
        <p:spPr>
          <a:xfrm>
            <a:off x="4372439" y="4520208"/>
            <a:ext cx="313139" cy="707904"/>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6" name="Rectangle 7">
            <a:extLst>
              <a:ext uri="{FF2B5EF4-FFF2-40B4-BE49-F238E27FC236}">
                <a16:creationId xmlns:a16="http://schemas.microsoft.com/office/drawing/2014/main" id="{C667EEF0-C62B-BFCB-D34C-E276C9610CDB}"/>
              </a:ext>
            </a:extLst>
          </p:cNvPr>
          <p:cNvSpPr/>
          <p:nvPr/>
        </p:nvSpPr>
        <p:spPr>
          <a:xfrm rot="18900010">
            <a:off x="7844020" y="3654565"/>
            <a:ext cx="225661" cy="502736"/>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7" name="Parallelogram 15">
            <a:extLst>
              <a:ext uri="{FF2B5EF4-FFF2-40B4-BE49-F238E27FC236}">
                <a16:creationId xmlns:a16="http://schemas.microsoft.com/office/drawing/2014/main" id="{67211674-4D18-08C3-58BF-D2E54B85C739}"/>
              </a:ext>
            </a:extLst>
          </p:cNvPr>
          <p:cNvSpPr/>
          <p:nvPr/>
        </p:nvSpPr>
        <p:spPr>
          <a:xfrm flipH="1">
            <a:off x="3525315" y="4641909"/>
            <a:ext cx="464491" cy="464491"/>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8" name="Freeform 19">
            <a:extLst>
              <a:ext uri="{FF2B5EF4-FFF2-40B4-BE49-F238E27FC236}">
                <a16:creationId xmlns:a16="http://schemas.microsoft.com/office/drawing/2014/main" id="{F87FD0CF-2EBD-AA41-9DBE-6F99B925EA39}"/>
              </a:ext>
            </a:extLst>
          </p:cNvPr>
          <p:cNvSpPr/>
          <p:nvPr/>
        </p:nvSpPr>
        <p:spPr>
          <a:xfrm>
            <a:off x="6003692" y="3642507"/>
            <a:ext cx="460784" cy="453383"/>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9" name="Rectangle 30">
            <a:extLst>
              <a:ext uri="{FF2B5EF4-FFF2-40B4-BE49-F238E27FC236}">
                <a16:creationId xmlns:a16="http://schemas.microsoft.com/office/drawing/2014/main" id="{C83D54A6-470F-9B56-78CE-7AA66229C424}"/>
              </a:ext>
            </a:extLst>
          </p:cNvPr>
          <p:cNvSpPr/>
          <p:nvPr/>
        </p:nvSpPr>
        <p:spPr>
          <a:xfrm>
            <a:off x="9321989" y="3600580"/>
            <a:ext cx="464491" cy="463137"/>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0" name="Rectangle 7">
            <a:extLst>
              <a:ext uri="{FF2B5EF4-FFF2-40B4-BE49-F238E27FC236}">
                <a16:creationId xmlns:a16="http://schemas.microsoft.com/office/drawing/2014/main" id="{D5C117C3-4DA1-966C-354E-E3B601EE25D5}"/>
              </a:ext>
            </a:extLst>
          </p:cNvPr>
          <p:cNvSpPr/>
          <p:nvPr/>
        </p:nvSpPr>
        <p:spPr>
          <a:xfrm>
            <a:off x="5209117" y="1518722"/>
            <a:ext cx="471561" cy="47156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1" name="Rectangle 15">
            <a:extLst>
              <a:ext uri="{FF2B5EF4-FFF2-40B4-BE49-F238E27FC236}">
                <a16:creationId xmlns:a16="http://schemas.microsoft.com/office/drawing/2014/main" id="{1CD842F7-BF9B-1204-F0B6-D92C2216D864}"/>
              </a:ext>
            </a:extLst>
          </p:cNvPr>
          <p:cNvSpPr/>
          <p:nvPr/>
        </p:nvSpPr>
        <p:spPr>
          <a:xfrm rot="5400013">
            <a:off x="5995975" y="1518724"/>
            <a:ext cx="472196" cy="47156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2" name="Pie 24">
            <a:extLst>
              <a:ext uri="{FF2B5EF4-FFF2-40B4-BE49-F238E27FC236}">
                <a16:creationId xmlns:a16="http://schemas.microsoft.com/office/drawing/2014/main" id="{E09387C1-7B90-9C7B-E60D-65C87DA1B4DD}"/>
              </a:ext>
            </a:extLst>
          </p:cNvPr>
          <p:cNvSpPr/>
          <p:nvPr/>
        </p:nvSpPr>
        <p:spPr>
          <a:xfrm>
            <a:off x="5068226" y="4618987"/>
            <a:ext cx="513185" cy="510344"/>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3" name="Block Arc 14">
            <a:extLst>
              <a:ext uri="{FF2B5EF4-FFF2-40B4-BE49-F238E27FC236}">
                <a16:creationId xmlns:a16="http://schemas.microsoft.com/office/drawing/2014/main" id="{6DF195C4-D5B3-F98A-BC38-227ED2ECF945}"/>
              </a:ext>
            </a:extLst>
          </p:cNvPr>
          <p:cNvSpPr/>
          <p:nvPr/>
        </p:nvSpPr>
        <p:spPr>
          <a:xfrm rot="16200004">
            <a:off x="6783639" y="1470611"/>
            <a:ext cx="567403" cy="567768"/>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4" name="Block Arc 41">
            <a:extLst>
              <a:ext uri="{FF2B5EF4-FFF2-40B4-BE49-F238E27FC236}">
                <a16:creationId xmlns:a16="http://schemas.microsoft.com/office/drawing/2014/main" id="{8127087C-9943-2A83-1D9D-E39842942040}"/>
              </a:ext>
            </a:extLst>
          </p:cNvPr>
          <p:cNvSpPr/>
          <p:nvPr/>
        </p:nvSpPr>
        <p:spPr>
          <a:xfrm>
            <a:off x="7666841" y="1424307"/>
            <a:ext cx="473305" cy="660391"/>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5" name="Right Triangle 17">
            <a:extLst>
              <a:ext uri="{FF2B5EF4-FFF2-40B4-BE49-F238E27FC236}">
                <a16:creationId xmlns:a16="http://schemas.microsoft.com/office/drawing/2014/main" id="{A3DF293E-D17A-99B4-6CB5-9BBF45EEE4A2}"/>
              </a:ext>
            </a:extLst>
          </p:cNvPr>
          <p:cNvSpPr/>
          <p:nvPr/>
        </p:nvSpPr>
        <p:spPr>
          <a:xfrm>
            <a:off x="5964033" y="4600958"/>
            <a:ext cx="385791" cy="546396"/>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6" name="Oval 66">
            <a:extLst>
              <a:ext uri="{FF2B5EF4-FFF2-40B4-BE49-F238E27FC236}">
                <a16:creationId xmlns:a16="http://schemas.microsoft.com/office/drawing/2014/main" id="{CD4F8810-32D0-76F7-8436-1B19082B617C}"/>
              </a:ext>
            </a:extLst>
          </p:cNvPr>
          <p:cNvSpPr/>
          <p:nvPr/>
        </p:nvSpPr>
        <p:spPr>
          <a:xfrm rot="20700014">
            <a:off x="4395813" y="3634219"/>
            <a:ext cx="548676" cy="469989"/>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7" name="Rectangle 9">
            <a:extLst>
              <a:ext uri="{FF2B5EF4-FFF2-40B4-BE49-F238E27FC236}">
                <a16:creationId xmlns:a16="http://schemas.microsoft.com/office/drawing/2014/main" id="{51F8ED92-9342-08B0-7BE9-BDF6265E91B3}"/>
              </a:ext>
            </a:extLst>
          </p:cNvPr>
          <p:cNvSpPr/>
          <p:nvPr/>
        </p:nvSpPr>
        <p:spPr>
          <a:xfrm>
            <a:off x="2659463" y="3545252"/>
            <a:ext cx="527340" cy="493629"/>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8" name="Frame 17">
            <a:extLst>
              <a:ext uri="{FF2B5EF4-FFF2-40B4-BE49-F238E27FC236}">
                <a16:creationId xmlns:a16="http://schemas.microsoft.com/office/drawing/2014/main" id="{794581CE-517D-7A1E-D1EB-8A9189D77071}"/>
              </a:ext>
            </a:extLst>
          </p:cNvPr>
          <p:cNvSpPr/>
          <p:nvPr/>
        </p:nvSpPr>
        <p:spPr>
          <a:xfrm>
            <a:off x="2634530" y="4613428"/>
            <a:ext cx="508149" cy="508149"/>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9" name="Teardrop 1">
            <a:extLst>
              <a:ext uri="{FF2B5EF4-FFF2-40B4-BE49-F238E27FC236}">
                <a16:creationId xmlns:a16="http://schemas.microsoft.com/office/drawing/2014/main" id="{2D42CBD0-3958-BB2D-BBF5-6E4B4B7B5026}"/>
              </a:ext>
            </a:extLst>
          </p:cNvPr>
          <p:cNvSpPr/>
          <p:nvPr/>
        </p:nvSpPr>
        <p:spPr>
          <a:xfrm rot="18805987">
            <a:off x="8384988" y="1539357"/>
            <a:ext cx="551845" cy="546091"/>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0" name="Rectangle 130">
            <a:extLst>
              <a:ext uri="{FF2B5EF4-FFF2-40B4-BE49-F238E27FC236}">
                <a16:creationId xmlns:a16="http://schemas.microsoft.com/office/drawing/2014/main" id="{6CA276C0-BBA2-5CAC-D9DC-6ABB973CEB45}"/>
              </a:ext>
            </a:extLst>
          </p:cNvPr>
          <p:cNvSpPr/>
          <p:nvPr/>
        </p:nvSpPr>
        <p:spPr>
          <a:xfrm>
            <a:off x="9191107" y="1539425"/>
            <a:ext cx="544580" cy="547055"/>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1" name="Right Triangle 17">
            <a:extLst>
              <a:ext uri="{FF2B5EF4-FFF2-40B4-BE49-F238E27FC236}">
                <a16:creationId xmlns:a16="http://schemas.microsoft.com/office/drawing/2014/main" id="{0DF04CE6-3EFC-EA9B-2AF9-7EB9ACA5AF28}"/>
              </a:ext>
            </a:extLst>
          </p:cNvPr>
          <p:cNvSpPr/>
          <p:nvPr/>
        </p:nvSpPr>
        <p:spPr>
          <a:xfrm>
            <a:off x="7621768" y="4578025"/>
            <a:ext cx="478145" cy="569329"/>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2" name="Right Triangle 17">
            <a:extLst>
              <a:ext uri="{FF2B5EF4-FFF2-40B4-BE49-F238E27FC236}">
                <a16:creationId xmlns:a16="http://schemas.microsoft.com/office/drawing/2014/main" id="{DA8CA62B-7198-4E53-3888-0E1317CE278B}"/>
              </a:ext>
            </a:extLst>
          </p:cNvPr>
          <p:cNvSpPr/>
          <p:nvPr/>
        </p:nvSpPr>
        <p:spPr>
          <a:xfrm>
            <a:off x="6746724" y="4578025"/>
            <a:ext cx="478145" cy="569329"/>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3" name="Right Triangle 17">
            <a:extLst>
              <a:ext uri="{FF2B5EF4-FFF2-40B4-BE49-F238E27FC236}">
                <a16:creationId xmlns:a16="http://schemas.microsoft.com/office/drawing/2014/main" id="{350B87C1-7C7C-F202-CF56-E40333C5DB17}"/>
              </a:ext>
            </a:extLst>
          </p:cNvPr>
          <p:cNvSpPr/>
          <p:nvPr/>
        </p:nvSpPr>
        <p:spPr>
          <a:xfrm>
            <a:off x="8496800" y="4578025"/>
            <a:ext cx="478145" cy="569329"/>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4" name="Oval 44">
            <a:extLst>
              <a:ext uri="{FF2B5EF4-FFF2-40B4-BE49-F238E27FC236}">
                <a16:creationId xmlns:a16="http://schemas.microsoft.com/office/drawing/2014/main" id="{0F29861C-ACBF-D181-2667-47665DD34C0F}"/>
              </a:ext>
            </a:extLst>
          </p:cNvPr>
          <p:cNvSpPr/>
          <p:nvPr/>
        </p:nvSpPr>
        <p:spPr>
          <a:xfrm>
            <a:off x="9371844" y="4578025"/>
            <a:ext cx="478145" cy="569329"/>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5" name="Google Shape;6000;p67">
            <a:extLst>
              <a:ext uri="{FF2B5EF4-FFF2-40B4-BE49-F238E27FC236}">
                <a16:creationId xmlns:a16="http://schemas.microsoft.com/office/drawing/2014/main" id="{7CA8117D-C410-C612-E6E5-4BBBFAB4E077}"/>
              </a:ext>
            </a:extLst>
          </p:cNvPr>
          <p:cNvSpPr/>
          <p:nvPr/>
        </p:nvSpPr>
        <p:spPr>
          <a:xfrm>
            <a:off x="2609478" y="1478779"/>
            <a:ext cx="604247" cy="616476"/>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46" name="Google Shape;6029;p67">
            <a:extLst>
              <a:ext uri="{FF2B5EF4-FFF2-40B4-BE49-F238E27FC236}">
                <a16:creationId xmlns:a16="http://schemas.microsoft.com/office/drawing/2014/main" id="{0D38BBF0-CC88-12F6-1E89-3C8065F13D04}"/>
              </a:ext>
            </a:extLst>
          </p:cNvPr>
          <p:cNvGrpSpPr/>
          <p:nvPr/>
        </p:nvGrpSpPr>
        <p:grpSpPr>
          <a:xfrm>
            <a:off x="7626093" y="5419906"/>
            <a:ext cx="404152" cy="560233"/>
            <a:chOff x="7025856" y="4064928"/>
            <a:chExt cx="303114" cy="420175"/>
          </a:xfrm>
          <a:solidFill>
            <a:schemeClr val="bg1"/>
          </a:solidFill>
        </p:grpSpPr>
        <p:sp>
          <p:nvSpPr>
            <p:cNvPr id="147" name="Google Shape;6030;p67">
              <a:extLst>
                <a:ext uri="{FF2B5EF4-FFF2-40B4-BE49-F238E27FC236}">
                  <a16:creationId xmlns:a16="http://schemas.microsoft.com/office/drawing/2014/main" id="{64DA1982-AB30-212D-B571-49E56D2CDEC0}"/>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8" name="Google Shape;6031;p67">
              <a:extLst>
                <a:ext uri="{FF2B5EF4-FFF2-40B4-BE49-F238E27FC236}">
                  <a16:creationId xmlns:a16="http://schemas.microsoft.com/office/drawing/2014/main" id="{96A9B99B-762D-F395-9130-5372FDC8ECB3}"/>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9" name="Google Shape;6032;p67">
              <a:extLst>
                <a:ext uri="{FF2B5EF4-FFF2-40B4-BE49-F238E27FC236}">
                  <a16:creationId xmlns:a16="http://schemas.microsoft.com/office/drawing/2014/main" id="{0E1CCB1A-D3F6-AD87-D781-35561E6445E8}"/>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0" name="Google Shape;6033;p67">
              <a:extLst>
                <a:ext uri="{FF2B5EF4-FFF2-40B4-BE49-F238E27FC236}">
                  <a16:creationId xmlns:a16="http://schemas.microsoft.com/office/drawing/2014/main" id="{ECC731D3-2E57-34AE-CE04-75AF4EAECB15}"/>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1" name="Google Shape;6066;p67">
            <a:extLst>
              <a:ext uri="{FF2B5EF4-FFF2-40B4-BE49-F238E27FC236}">
                <a16:creationId xmlns:a16="http://schemas.microsoft.com/office/drawing/2014/main" id="{5E65919E-EAF2-3830-2A4F-52FDFC900CBA}"/>
              </a:ext>
            </a:extLst>
          </p:cNvPr>
          <p:cNvGrpSpPr/>
          <p:nvPr/>
        </p:nvGrpSpPr>
        <p:grpSpPr>
          <a:xfrm>
            <a:off x="2572083" y="2400900"/>
            <a:ext cx="644200" cy="641017"/>
            <a:chOff x="3235348" y="1800673"/>
            <a:chExt cx="483150" cy="480763"/>
          </a:xfrm>
          <a:solidFill>
            <a:schemeClr val="bg1"/>
          </a:solidFill>
        </p:grpSpPr>
        <p:sp>
          <p:nvSpPr>
            <p:cNvPr id="152" name="Google Shape;6067;p67">
              <a:extLst>
                <a:ext uri="{FF2B5EF4-FFF2-40B4-BE49-F238E27FC236}">
                  <a16:creationId xmlns:a16="http://schemas.microsoft.com/office/drawing/2014/main" id="{CDE00CB3-8D77-59AC-C485-F96FE1CF931D}"/>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3" name="Google Shape;6068;p67">
              <a:extLst>
                <a:ext uri="{FF2B5EF4-FFF2-40B4-BE49-F238E27FC236}">
                  <a16:creationId xmlns:a16="http://schemas.microsoft.com/office/drawing/2014/main" id="{8C1B9240-0911-3CFA-8F58-313A77B5BD4F}"/>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4" name="Google Shape;5976;p67">
            <a:extLst>
              <a:ext uri="{FF2B5EF4-FFF2-40B4-BE49-F238E27FC236}">
                <a16:creationId xmlns:a16="http://schemas.microsoft.com/office/drawing/2014/main" id="{7EBB3B94-87D6-104F-1E8C-F9E9AABA5595}"/>
              </a:ext>
            </a:extLst>
          </p:cNvPr>
          <p:cNvGrpSpPr/>
          <p:nvPr/>
        </p:nvGrpSpPr>
        <p:grpSpPr>
          <a:xfrm>
            <a:off x="2658171" y="5618927"/>
            <a:ext cx="495396" cy="442068"/>
            <a:chOff x="3299914" y="4214195"/>
            <a:chExt cx="371547" cy="331551"/>
          </a:xfrm>
          <a:solidFill>
            <a:schemeClr val="bg1"/>
          </a:solidFill>
        </p:grpSpPr>
        <p:sp>
          <p:nvSpPr>
            <p:cNvPr id="155" name="Google Shape;5977;p67">
              <a:extLst>
                <a:ext uri="{FF2B5EF4-FFF2-40B4-BE49-F238E27FC236}">
                  <a16:creationId xmlns:a16="http://schemas.microsoft.com/office/drawing/2014/main" id="{2762B33D-CCD6-C092-CFAD-2BA342B7475E}"/>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6" name="Google Shape;5978;p67">
              <a:extLst>
                <a:ext uri="{FF2B5EF4-FFF2-40B4-BE49-F238E27FC236}">
                  <a16:creationId xmlns:a16="http://schemas.microsoft.com/office/drawing/2014/main" id="{AE900238-41B9-356A-5CBE-E9B02D6522AA}"/>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7" name="Google Shape;5979;p67">
              <a:extLst>
                <a:ext uri="{FF2B5EF4-FFF2-40B4-BE49-F238E27FC236}">
                  <a16:creationId xmlns:a16="http://schemas.microsoft.com/office/drawing/2014/main" id="{540C258F-A2EA-5B79-4936-1ADB78E2FEBB}"/>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8" name="Google Shape;5989;p67">
            <a:extLst>
              <a:ext uri="{FF2B5EF4-FFF2-40B4-BE49-F238E27FC236}">
                <a16:creationId xmlns:a16="http://schemas.microsoft.com/office/drawing/2014/main" id="{E46C0C2B-7622-A5C9-8503-EB0470788F91}"/>
              </a:ext>
            </a:extLst>
          </p:cNvPr>
          <p:cNvGrpSpPr/>
          <p:nvPr/>
        </p:nvGrpSpPr>
        <p:grpSpPr>
          <a:xfrm>
            <a:off x="6690991" y="5501969"/>
            <a:ext cx="496544" cy="485827"/>
            <a:chOff x="6324529" y="4126476"/>
            <a:chExt cx="372408" cy="364370"/>
          </a:xfrm>
          <a:solidFill>
            <a:schemeClr val="bg1"/>
          </a:solidFill>
        </p:grpSpPr>
        <p:sp>
          <p:nvSpPr>
            <p:cNvPr id="159" name="Google Shape;5990;p67">
              <a:extLst>
                <a:ext uri="{FF2B5EF4-FFF2-40B4-BE49-F238E27FC236}">
                  <a16:creationId xmlns:a16="http://schemas.microsoft.com/office/drawing/2014/main" id="{98D82E96-C435-328D-810D-E3A72F0B4956}"/>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0" name="Google Shape;5991;p67">
              <a:extLst>
                <a:ext uri="{FF2B5EF4-FFF2-40B4-BE49-F238E27FC236}">
                  <a16:creationId xmlns:a16="http://schemas.microsoft.com/office/drawing/2014/main" id="{C8069E3B-18B2-D7EF-94F8-B638D794D04C}"/>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1" name="Google Shape;5992;p67">
              <a:extLst>
                <a:ext uri="{FF2B5EF4-FFF2-40B4-BE49-F238E27FC236}">
                  <a16:creationId xmlns:a16="http://schemas.microsoft.com/office/drawing/2014/main" id="{6A25A0F5-54EB-E87E-C545-C44F86725EE8}"/>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62" name="Google Shape;6007;p67">
            <a:extLst>
              <a:ext uri="{FF2B5EF4-FFF2-40B4-BE49-F238E27FC236}">
                <a16:creationId xmlns:a16="http://schemas.microsoft.com/office/drawing/2014/main" id="{25900F6A-5446-A473-11B7-AF5C89D919DA}"/>
              </a:ext>
            </a:extLst>
          </p:cNvPr>
          <p:cNvGrpSpPr/>
          <p:nvPr/>
        </p:nvGrpSpPr>
        <p:grpSpPr>
          <a:xfrm>
            <a:off x="3543847" y="5542729"/>
            <a:ext cx="469684" cy="475695"/>
            <a:chOff x="3964170" y="4157045"/>
            <a:chExt cx="352263" cy="356771"/>
          </a:xfrm>
          <a:solidFill>
            <a:schemeClr val="bg1"/>
          </a:solidFill>
        </p:grpSpPr>
        <p:sp>
          <p:nvSpPr>
            <p:cNvPr id="163" name="Google Shape;6008;p67">
              <a:extLst>
                <a:ext uri="{FF2B5EF4-FFF2-40B4-BE49-F238E27FC236}">
                  <a16:creationId xmlns:a16="http://schemas.microsoft.com/office/drawing/2014/main" id="{E0E627E9-B429-C8E4-9980-55E7C7EE57C7}"/>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4" name="Google Shape;6009;p67">
              <a:extLst>
                <a:ext uri="{FF2B5EF4-FFF2-40B4-BE49-F238E27FC236}">
                  <a16:creationId xmlns:a16="http://schemas.microsoft.com/office/drawing/2014/main" id="{FC929058-8D4D-C7D9-F995-5091C7176E1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65" name="Google Shape;6018;p67">
            <a:extLst>
              <a:ext uri="{FF2B5EF4-FFF2-40B4-BE49-F238E27FC236}">
                <a16:creationId xmlns:a16="http://schemas.microsoft.com/office/drawing/2014/main" id="{A840ED8C-A4EA-F4A0-E32D-BCEB27B43BA0}"/>
              </a:ext>
            </a:extLst>
          </p:cNvPr>
          <p:cNvGrpSpPr/>
          <p:nvPr/>
        </p:nvGrpSpPr>
        <p:grpSpPr>
          <a:xfrm>
            <a:off x="8479521" y="5564686"/>
            <a:ext cx="486936" cy="443569"/>
            <a:chOff x="7665927" y="4173513"/>
            <a:chExt cx="365202" cy="332677"/>
          </a:xfrm>
          <a:solidFill>
            <a:schemeClr val="bg1"/>
          </a:solidFill>
        </p:grpSpPr>
        <p:sp>
          <p:nvSpPr>
            <p:cNvPr id="166" name="Google Shape;6019;p67">
              <a:extLst>
                <a:ext uri="{FF2B5EF4-FFF2-40B4-BE49-F238E27FC236}">
                  <a16:creationId xmlns:a16="http://schemas.microsoft.com/office/drawing/2014/main" id="{0F2B395D-F68E-2070-6A94-503A28885058}"/>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7" name="Google Shape;6020;p67">
              <a:extLst>
                <a:ext uri="{FF2B5EF4-FFF2-40B4-BE49-F238E27FC236}">
                  <a16:creationId xmlns:a16="http://schemas.microsoft.com/office/drawing/2014/main" id="{7AE09ECB-DE32-9E3E-78C1-731BB0BD330F}"/>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8" name="Google Shape;6021;p67">
              <a:extLst>
                <a:ext uri="{FF2B5EF4-FFF2-40B4-BE49-F238E27FC236}">
                  <a16:creationId xmlns:a16="http://schemas.microsoft.com/office/drawing/2014/main" id="{CDF0D41D-6EF0-3414-A258-AC70B134FA3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9" name="Google Shape;6022;p67">
              <a:extLst>
                <a:ext uri="{FF2B5EF4-FFF2-40B4-BE49-F238E27FC236}">
                  <a16:creationId xmlns:a16="http://schemas.microsoft.com/office/drawing/2014/main" id="{36E84AD5-99D6-7E4D-0077-7225E3810706}"/>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0" name="Google Shape;6023;p67">
              <a:extLst>
                <a:ext uri="{FF2B5EF4-FFF2-40B4-BE49-F238E27FC236}">
                  <a16:creationId xmlns:a16="http://schemas.microsoft.com/office/drawing/2014/main" id="{56313CD2-CB2A-EE68-9E49-0A33BCAF06E8}"/>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1" name="Google Shape;6024;p67">
              <a:extLst>
                <a:ext uri="{FF2B5EF4-FFF2-40B4-BE49-F238E27FC236}">
                  <a16:creationId xmlns:a16="http://schemas.microsoft.com/office/drawing/2014/main" id="{E11FA570-A004-E9DF-68C4-72BB59815E4E}"/>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2" name="Google Shape;6025;p67">
              <a:extLst>
                <a:ext uri="{FF2B5EF4-FFF2-40B4-BE49-F238E27FC236}">
                  <a16:creationId xmlns:a16="http://schemas.microsoft.com/office/drawing/2014/main" id="{573FF5F3-03D3-6C4A-20CD-1657AA6F2892}"/>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73" name="Google Shape;6043;p67">
            <a:extLst>
              <a:ext uri="{FF2B5EF4-FFF2-40B4-BE49-F238E27FC236}">
                <a16:creationId xmlns:a16="http://schemas.microsoft.com/office/drawing/2014/main" id="{6A14F404-23C4-5114-2931-F6F74972CF45}"/>
              </a:ext>
            </a:extLst>
          </p:cNvPr>
          <p:cNvSpPr/>
          <p:nvPr/>
        </p:nvSpPr>
        <p:spPr>
          <a:xfrm>
            <a:off x="4335755" y="5543604"/>
            <a:ext cx="412223" cy="486936"/>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bg1"/>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74" name="Google Shape;6052;p67">
            <a:extLst>
              <a:ext uri="{FF2B5EF4-FFF2-40B4-BE49-F238E27FC236}">
                <a16:creationId xmlns:a16="http://schemas.microsoft.com/office/drawing/2014/main" id="{695008C3-2566-1219-DAF4-859944CE1840}"/>
              </a:ext>
            </a:extLst>
          </p:cNvPr>
          <p:cNvGrpSpPr/>
          <p:nvPr/>
        </p:nvGrpSpPr>
        <p:grpSpPr>
          <a:xfrm>
            <a:off x="9363552" y="5521087"/>
            <a:ext cx="476109" cy="484535"/>
            <a:chOff x="8328949" y="4140814"/>
            <a:chExt cx="357082" cy="363401"/>
          </a:xfrm>
          <a:solidFill>
            <a:schemeClr val="bg1"/>
          </a:solidFill>
        </p:grpSpPr>
        <p:sp>
          <p:nvSpPr>
            <p:cNvPr id="175" name="Google Shape;6053;p67">
              <a:extLst>
                <a:ext uri="{FF2B5EF4-FFF2-40B4-BE49-F238E27FC236}">
                  <a16:creationId xmlns:a16="http://schemas.microsoft.com/office/drawing/2014/main" id="{46D43E6E-A64E-C92D-F014-44B842A1703A}"/>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6" name="Google Shape;6054;p67">
              <a:extLst>
                <a:ext uri="{FF2B5EF4-FFF2-40B4-BE49-F238E27FC236}">
                  <a16:creationId xmlns:a16="http://schemas.microsoft.com/office/drawing/2014/main" id="{E4E3A160-42B1-CD57-11BC-FD3258013869}"/>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7" name="Google Shape;6055;p67">
              <a:extLst>
                <a:ext uri="{FF2B5EF4-FFF2-40B4-BE49-F238E27FC236}">
                  <a16:creationId xmlns:a16="http://schemas.microsoft.com/office/drawing/2014/main" id="{B046DD2D-D432-7191-67B8-B2908DC70E01}"/>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78" name="Google Shape;6078;p67">
            <a:extLst>
              <a:ext uri="{FF2B5EF4-FFF2-40B4-BE49-F238E27FC236}">
                <a16:creationId xmlns:a16="http://schemas.microsoft.com/office/drawing/2014/main" id="{32C3A7D9-5F78-28BA-6A04-07F9688DBDEA}"/>
              </a:ext>
            </a:extLst>
          </p:cNvPr>
          <p:cNvGrpSpPr/>
          <p:nvPr/>
        </p:nvGrpSpPr>
        <p:grpSpPr>
          <a:xfrm>
            <a:off x="5093291" y="5544800"/>
            <a:ext cx="486936" cy="484533"/>
            <a:chOff x="5126254" y="4158599"/>
            <a:chExt cx="365202" cy="363400"/>
          </a:xfrm>
          <a:solidFill>
            <a:schemeClr val="bg1"/>
          </a:solidFill>
        </p:grpSpPr>
        <p:sp>
          <p:nvSpPr>
            <p:cNvPr id="179" name="Google Shape;6079;p67">
              <a:extLst>
                <a:ext uri="{FF2B5EF4-FFF2-40B4-BE49-F238E27FC236}">
                  <a16:creationId xmlns:a16="http://schemas.microsoft.com/office/drawing/2014/main" id="{D77CEE2F-C9A2-5F30-E201-97A818E58718}"/>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0" name="Google Shape;6080;p67">
              <a:extLst>
                <a:ext uri="{FF2B5EF4-FFF2-40B4-BE49-F238E27FC236}">
                  <a16:creationId xmlns:a16="http://schemas.microsoft.com/office/drawing/2014/main" id="{CD54878B-D6D1-AEC2-DA0E-B59E538B6F5D}"/>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1" name="Google Shape;6081;p67">
              <a:extLst>
                <a:ext uri="{FF2B5EF4-FFF2-40B4-BE49-F238E27FC236}">
                  <a16:creationId xmlns:a16="http://schemas.microsoft.com/office/drawing/2014/main" id="{79E58873-AFFD-377D-4F61-838A290AFE9F}"/>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2" name="Google Shape;6082;p67">
              <a:extLst>
                <a:ext uri="{FF2B5EF4-FFF2-40B4-BE49-F238E27FC236}">
                  <a16:creationId xmlns:a16="http://schemas.microsoft.com/office/drawing/2014/main" id="{CB30BCF0-A4F0-4476-6FD8-9CE604551C8D}"/>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3" name="Google Shape;6110;p67">
            <a:extLst>
              <a:ext uri="{FF2B5EF4-FFF2-40B4-BE49-F238E27FC236}">
                <a16:creationId xmlns:a16="http://schemas.microsoft.com/office/drawing/2014/main" id="{8CD9949F-722F-A41E-35FE-CE473B7492C9}"/>
              </a:ext>
            </a:extLst>
          </p:cNvPr>
          <p:cNvGrpSpPr/>
          <p:nvPr/>
        </p:nvGrpSpPr>
        <p:grpSpPr>
          <a:xfrm>
            <a:off x="5902341" y="5591324"/>
            <a:ext cx="483339" cy="378488"/>
            <a:chOff x="5733041" y="4193493"/>
            <a:chExt cx="362504" cy="283866"/>
          </a:xfrm>
          <a:solidFill>
            <a:schemeClr val="bg1"/>
          </a:solidFill>
        </p:grpSpPr>
        <p:sp>
          <p:nvSpPr>
            <p:cNvPr id="184" name="Google Shape;6111;p67">
              <a:extLst>
                <a:ext uri="{FF2B5EF4-FFF2-40B4-BE49-F238E27FC236}">
                  <a16:creationId xmlns:a16="http://schemas.microsoft.com/office/drawing/2014/main" id="{5A97B509-5171-2CA6-5110-B12CB4552748}"/>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5" name="Google Shape;6112;p67">
              <a:extLst>
                <a:ext uri="{FF2B5EF4-FFF2-40B4-BE49-F238E27FC236}">
                  <a16:creationId xmlns:a16="http://schemas.microsoft.com/office/drawing/2014/main" id="{3D480C07-0905-FFC8-1260-8D8496DAF076}"/>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6" name="Google Shape;5972;p67">
            <a:extLst>
              <a:ext uri="{FF2B5EF4-FFF2-40B4-BE49-F238E27FC236}">
                <a16:creationId xmlns:a16="http://schemas.microsoft.com/office/drawing/2014/main" id="{496D509F-547B-829F-DCDD-55AA516101CF}"/>
              </a:ext>
            </a:extLst>
          </p:cNvPr>
          <p:cNvGrpSpPr/>
          <p:nvPr/>
        </p:nvGrpSpPr>
        <p:grpSpPr>
          <a:xfrm>
            <a:off x="3489776" y="2522329"/>
            <a:ext cx="480669" cy="552955"/>
            <a:chOff x="3923617" y="1891747"/>
            <a:chExt cx="360502" cy="414716"/>
          </a:xfrm>
          <a:solidFill>
            <a:schemeClr val="bg1"/>
          </a:solidFill>
        </p:grpSpPr>
        <p:sp>
          <p:nvSpPr>
            <p:cNvPr id="187" name="Google Shape;5973;p67">
              <a:extLst>
                <a:ext uri="{FF2B5EF4-FFF2-40B4-BE49-F238E27FC236}">
                  <a16:creationId xmlns:a16="http://schemas.microsoft.com/office/drawing/2014/main" id="{5D842C20-A472-36A3-623B-0BE4CC32F96A}"/>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8" name="Google Shape;5974;p67">
              <a:extLst>
                <a:ext uri="{FF2B5EF4-FFF2-40B4-BE49-F238E27FC236}">
                  <a16:creationId xmlns:a16="http://schemas.microsoft.com/office/drawing/2014/main" id="{8BBE80B4-C216-4899-0D42-9B6232185498}"/>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9" name="Google Shape;5975;p67">
              <a:extLst>
                <a:ext uri="{FF2B5EF4-FFF2-40B4-BE49-F238E27FC236}">
                  <a16:creationId xmlns:a16="http://schemas.microsoft.com/office/drawing/2014/main" id="{61DCFC90-46D1-55CF-876C-5D87D768975D}"/>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90" name="Google Shape;5984;p67">
            <a:extLst>
              <a:ext uri="{FF2B5EF4-FFF2-40B4-BE49-F238E27FC236}">
                <a16:creationId xmlns:a16="http://schemas.microsoft.com/office/drawing/2014/main" id="{8AEC068C-A7D8-4BC9-0103-340E7F66A12E}"/>
              </a:ext>
            </a:extLst>
          </p:cNvPr>
          <p:cNvGrpSpPr/>
          <p:nvPr/>
        </p:nvGrpSpPr>
        <p:grpSpPr>
          <a:xfrm>
            <a:off x="7582924" y="2518245"/>
            <a:ext cx="554833" cy="553467"/>
            <a:chOff x="6993477" y="1888684"/>
            <a:chExt cx="416125" cy="415100"/>
          </a:xfrm>
          <a:solidFill>
            <a:schemeClr val="bg1"/>
          </a:solidFill>
        </p:grpSpPr>
        <p:sp>
          <p:nvSpPr>
            <p:cNvPr id="191" name="Google Shape;5985;p67">
              <a:extLst>
                <a:ext uri="{FF2B5EF4-FFF2-40B4-BE49-F238E27FC236}">
                  <a16:creationId xmlns:a16="http://schemas.microsoft.com/office/drawing/2014/main" id="{97EB2241-5EB0-DB36-1BE1-552A8E7BA37D}"/>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2" name="Google Shape;5986;p67">
              <a:extLst>
                <a:ext uri="{FF2B5EF4-FFF2-40B4-BE49-F238E27FC236}">
                  <a16:creationId xmlns:a16="http://schemas.microsoft.com/office/drawing/2014/main" id="{C184E003-B01B-271B-99BC-BB7C99FC06B5}"/>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3" name="Google Shape;5987;p67">
              <a:extLst>
                <a:ext uri="{FF2B5EF4-FFF2-40B4-BE49-F238E27FC236}">
                  <a16:creationId xmlns:a16="http://schemas.microsoft.com/office/drawing/2014/main" id="{8B8198C2-ECF7-5C21-9A11-97F4701604F0}"/>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4" name="Google Shape;5988;p67">
              <a:extLst>
                <a:ext uri="{FF2B5EF4-FFF2-40B4-BE49-F238E27FC236}">
                  <a16:creationId xmlns:a16="http://schemas.microsoft.com/office/drawing/2014/main" id="{771B044A-F3F6-E12D-E755-B457727ED1C3}"/>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95" name="Google Shape;6002;p67">
            <a:extLst>
              <a:ext uri="{FF2B5EF4-FFF2-40B4-BE49-F238E27FC236}">
                <a16:creationId xmlns:a16="http://schemas.microsoft.com/office/drawing/2014/main" id="{4E883F35-C2F4-ADF3-A98A-588600BC49C1}"/>
              </a:ext>
            </a:extLst>
          </p:cNvPr>
          <p:cNvGrpSpPr/>
          <p:nvPr/>
        </p:nvGrpSpPr>
        <p:grpSpPr>
          <a:xfrm>
            <a:off x="4351372" y="2522329"/>
            <a:ext cx="640957" cy="553467"/>
            <a:chOff x="4569814" y="1891747"/>
            <a:chExt cx="480718" cy="415100"/>
          </a:xfrm>
          <a:solidFill>
            <a:schemeClr val="bg1"/>
          </a:solidFill>
        </p:grpSpPr>
        <p:sp>
          <p:nvSpPr>
            <p:cNvPr id="196" name="Google Shape;6003;p67">
              <a:extLst>
                <a:ext uri="{FF2B5EF4-FFF2-40B4-BE49-F238E27FC236}">
                  <a16:creationId xmlns:a16="http://schemas.microsoft.com/office/drawing/2014/main" id="{034E5146-9CA8-60AB-F801-C1EBE806A260}"/>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7" name="Google Shape;6004;p67">
              <a:extLst>
                <a:ext uri="{FF2B5EF4-FFF2-40B4-BE49-F238E27FC236}">
                  <a16:creationId xmlns:a16="http://schemas.microsoft.com/office/drawing/2014/main" id="{FDF01B15-B549-1EFA-800F-89B4B981E427}"/>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8" name="Google Shape;6005;p67">
              <a:extLst>
                <a:ext uri="{FF2B5EF4-FFF2-40B4-BE49-F238E27FC236}">
                  <a16:creationId xmlns:a16="http://schemas.microsoft.com/office/drawing/2014/main" id="{8D8FFEAA-2302-BB6D-4394-FEFDE1FD16F4}"/>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9" name="Google Shape;6006;p67">
              <a:extLst>
                <a:ext uri="{FF2B5EF4-FFF2-40B4-BE49-F238E27FC236}">
                  <a16:creationId xmlns:a16="http://schemas.microsoft.com/office/drawing/2014/main" id="{D6CDAD84-C01F-4B50-3E34-22739785B817}"/>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0" name="Google Shape;6011;p67">
            <a:extLst>
              <a:ext uri="{FF2B5EF4-FFF2-40B4-BE49-F238E27FC236}">
                <a16:creationId xmlns:a16="http://schemas.microsoft.com/office/drawing/2014/main" id="{6DB3FCC7-F82A-06B5-6705-E326831AE2B3}"/>
              </a:ext>
            </a:extLst>
          </p:cNvPr>
          <p:cNvGrpSpPr/>
          <p:nvPr/>
        </p:nvGrpSpPr>
        <p:grpSpPr>
          <a:xfrm>
            <a:off x="8371820" y="2490022"/>
            <a:ext cx="562489" cy="552652"/>
            <a:chOff x="7585149" y="1867515"/>
            <a:chExt cx="421867" cy="414489"/>
          </a:xfrm>
          <a:solidFill>
            <a:schemeClr val="bg1"/>
          </a:solidFill>
        </p:grpSpPr>
        <p:sp>
          <p:nvSpPr>
            <p:cNvPr id="201" name="Google Shape;6012;p67">
              <a:extLst>
                <a:ext uri="{FF2B5EF4-FFF2-40B4-BE49-F238E27FC236}">
                  <a16:creationId xmlns:a16="http://schemas.microsoft.com/office/drawing/2014/main" id="{33B61854-0013-01C7-AB98-DCEB95A20053}"/>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2" name="Google Shape;6013;p67">
              <a:extLst>
                <a:ext uri="{FF2B5EF4-FFF2-40B4-BE49-F238E27FC236}">
                  <a16:creationId xmlns:a16="http://schemas.microsoft.com/office/drawing/2014/main" id="{92DFCBA7-A479-BC27-73F5-028997AB31A1}"/>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3" name="Google Shape;6014;p67">
              <a:extLst>
                <a:ext uri="{FF2B5EF4-FFF2-40B4-BE49-F238E27FC236}">
                  <a16:creationId xmlns:a16="http://schemas.microsoft.com/office/drawing/2014/main" id="{9AA5991F-C2C0-E6C9-8B6D-B243542DC945}"/>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4" name="Google Shape;6015;p67">
              <a:extLst>
                <a:ext uri="{FF2B5EF4-FFF2-40B4-BE49-F238E27FC236}">
                  <a16:creationId xmlns:a16="http://schemas.microsoft.com/office/drawing/2014/main" id="{7C41D5D4-309B-9D5D-D86B-819B313C22B6}"/>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5" name="Google Shape;6016;p67">
              <a:extLst>
                <a:ext uri="{FF2B5EF4-FFF2-40B4-BE49-F238E27FC236}">
                  <a16:creationId xmlns:a16="http://schemas.microsoft.com/office/drawing/2014/main" id="{5CFAE6DE-3BE7-ECF2-835A-C1E293B66B28}"/>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6" name="Google Shape;6017;p67">
              <a:extLst>
                <a:ext uri="{FF2B5EF4-FFF2-40B4-BE49-F238E27FC236}">
                  <a16:creationId xmlns:a16="http://schemas.microsoft.com/office/drawing/2014/main" id="{0F6F3E69-0D4C-B9C5-ECDC-1E27855CB763}"/>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207" name="Google Shape;6042;p67">
            <a:extLst>
              <a:ext uri="{FF2B5EF4-FFF2-40B4-BE49-F238E27FC236}">
                <a16:creationId xmlns:a16="http://schemas.microsoft.com/office/drawing/2014/main" id="{F393FD69-3CA9-A3A4-731E-EC2ED6D84D31}"/>
              </a:ext>
            </a:extLst>
          </p:cNvPr>
          <p:cNvSpPr/>
          <p:nvPr/>
        </p:nvSpPr>
        <p:spPr>
          <a:xfrm>
            <a:off x="5194069" y="2523416"/>
            <a:ext cx="543872" cy="551285"/>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208" name="Google Shape;6047;p67">
            <a:extLst>
              <a:ext uri="{FF2B5EF4-FFF2-40B4-BE49-F238E27FC236}">
                <a16:creationId xmlns:a16="http://schemas.microsoft.com/office/drawing/2014/main" id="{D178BCC6-1E85-8329-DF4F-72F3217F032C}"/>
              </a:ext>
            </a:extLst>
          </p:cNvPr>
          <p:cNvGrpSpPr/>
          <p:nvPr/>
        </p:nvGrpSpPr>
        <p:grpSpPr>
          <a:xfrm>
            <a:off x="9232171" y="2490313"/>
            <a:ext cx="553468" cy="504040"/>
            <a:chOff x="8230413" y="1867735"/>
            <a:chExt cx="415101" cy="378030"/>
          </a:xfrm>
          <a:solidFill>
            <a:schemeClr val="bg1"/>
          </a:solidFill>
        </p:grpSpPr>
        <p:sp>
          <p:nvSpPr>
            <p:cNvPr id="209" name="Google Shape;6048;p67">
              <a:extLst>
                <a:ext uri="{FF2B5EF4-FFF2-40B4-BE49-F238E27FC236}">
                  <a16:creationId xmlns:a16="http://schemas.microsoft.com/office/drawing/2014/main" id="{8ABBBB25-FE17-E143-CC6F-5A0E56AFE591}"/>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0" name="Google Shape;6049;p67">
              <a:extLst>
                <a:ext uri="{FF2B5EF4-FFF2-40B4-BE49-F238E27FC236}">
                  <a16:creationId xmlns:a16="http://schemas.microsoft.com/office/drawing/2014/main" id="{C3909994-D592-7E02-0418-C88677D30717}"/>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1" name="Google Shape;6050;p67">
              <a:extLst>
                <a:ext uri="{FF2B5EF4-FFF2-40B4-BE49-F238E27FC236}">
                  <a16:creationId xmlns:a16="http://schemas.microsoft.com/office/drawing/2014/main" id="{87A2EA47-C173-EF0D-C9EF-F9CD24A1B1DA}"/>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2" name="Google Shape;6051;p67">
              <a:extLst>
                <a:ext uri="{FF2B5EF4-FFF2-40B4-BE49-F238E27FC236}">
                  <a16:creationId xmlns:a16="http://schemas.microsoft.com/office/drawing/2014/main" id="{CC73CFC5-9D65-D4BC-983A-E10C5CC72401}"/>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13" name="Google Shape;6072;p67">
            <a:extLst>
              <a:ext uri="{FF2B5EF4-FFF2-40B4-BE49-F238E27FC236}">
                <a16:creationId xmlns:a16="http://schemas.microsoft.com/office/drawing/2014/main" id="{2B8FF13D-6D1A-F4B2-BCFA-B8CE267DE88A}"/>
              </a:ext>
            </a:extLst>
          </p:cNvPr>
          <p:cNvGrpSpPr/>
          <p:nvPr/>
        </p:nvGrpSpPr>
        <p:grpSpPr>
          <a:xfrm>
            <a:off x="5960276" y="2496469"/>
            <a:ext cx="553504" cy="553163"/>
            <a:chOff x="5776493" y="1872352"/>
            <a:chExt cx="415128" cy="414872"/>
          </a:xfrm>
          <a:solidFill>
            <a:schemeClr val="bg1"/>
          </a:solidFill>
        </p:grpSpPr>
        <p:sp>
          <p:nvSpPr>
            <p:cNvPr id="214" name="Google Shape;6073;p67">
              <a:extLst>
                <a:ext uri="{FF2B5EF4-FFF2-40B4-BE49-F238E27FC236}">
                  <a16:creationId xmlns:a16="http://schemas.microsoft.com/office/drawing/2014/main" id="{871F995E-C9D7-F251-609E-3888ACFC7835}"/>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5" name="Google Shape;6074;p67">
              <a:extLst>
                <a:ext uri="{FF2B5EF4-FFF2-40B4-BE49-F238E27FC236}">
                  <a16:creationId xmlns:a16="http://schemas.microsoft.com/office/drawing/2014/main" id="{501DCD9D-C1FC-1B15-0A81-1C2607D8A363}"/>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6" name="Google Shape;6075;p67">
              <a:extLst>
                <a:ext uri="{FF2B5EF4-FFF2-40B4-BE49-F238E27FC236}">
                  <a16:creationId xmlns:a16="http://schemas.microsoft.com/office/drawing/2014/main" id="{73659E8E-B6FA-6C23-27B7-48148831CD6F}"/>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7" name="Google Shape;6076;p67">
              <a:extLst>
                <a:ext uri="{FF2B5EF4-FFF2-40B4-BE49-F238E27FC236}">
                  <a16:creationId xmlns:a16="http://schemas.microsoft.com/office/drawing/2014/main" id="{6E9A527B-642F-C1AA-8704-2CFED7FA8AB5}"/>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8" name="Google Shape;6077;p67">
              <a:extLst>
                <a:ext uri="{FF2B5EF4-FFF2-40B4-BE49-F238E27FC236}">
                  <a16:creationId xmlns:a16="http://schemas.microsoft.com/office/drawing/2014/main" id="{1AF7BD2F-56C6-59CB-4ED3-88F2009A3B92}"/>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19" name="Google Shape;6107;p67">
            <a:extLst>
              <a:ext uri="{FF2B5EF4-FFF2-40B4-BE49-F238E27FC236}">
                <a16:creationId xmlns:a16="http://schemas.microsoft.com/office/drawing/2014/main" id="{CC12F698-EB94-730E-F10B-9B4E2AFFF33E}"/>
              </a:ext>
            </a:extLst>
          </p:cNvPr>
          <p:cNvGrpSpPr/>
          <p:nvPr/>
        </p:nvGrpSpPr>
        <p:grpSpPr>
          <a:xfrm>
            <a:off x="6787637" y="2475147"/>
            <a:ext cx="557600" cy="550760"/>
            <a:chOff x="6397014" y="1856360"/>
            <a:chExt cx="418200" cy="413070"/>
          </a:xfrm>
          <a:solidFill>
            <a:schemeClr val="bg1"/>
          </a:solidFill>
        </p:grpSpPr>
        <p:sp>
          <p:nvSpPr>
            <p:cNvPr id="220" name="Google Shape;6108;p67">
              <a:extLst>
                <a:ext uri="{FF2B5EF4-FFF2-40B4-BE49-F238E27FC236}">
                  <a16:creationId xmlns:a16="http://schemas.microsoft.com/office/drawing/2014/main" id="{D7489E30-4285-2522-B2CA-320505344716}"/>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1" name="Google Shape;6109;p67">
              <a:extLst>
                <a:ext uri="{FF2B5EF4-FFF2-40B4-BE49-F238E27FC236}">
                  <a16:creationId xmlns:a16="http://schemas.microsoft.com/office/drawing/2014/main" id="{D27798A6-CA2B-B9F0-0E49-AEB5B2AE4500}"/>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22" name="Google Shape;5593;p66">
            <a:extLst>
              <a:ext uri="{FF2B5EF4-FFF2-40B4-BE49-F238E27FC236}">
                <a16:creationId xmlns:a16="http://schemas.microsoft.com/office/drawing/2014/main" id="{29DCB6CA-9AD2-08CB-7CC1-F8CDD4E0146C}"/>
              </a:ext>
            </a:extLst>
          </p:cNvPr>
          <p:cNvGrpSpPr/>
          <p:nvPr/>
        </p:nvGrpSpPr>
        <p:grpSpPr>
          <a:xfrm>
            <a:off x="3439007" y="3466333"/>
            <a:ext cx="669096" cy="669097"/>
            <a:chOff x="3885541" y="2599748"/>
            <a:chExt cx="501822" cy="501823"/>
          </a:xfrm>
          <a:solidFill>
            <a:schemeClr val="bg1"/>
          </a:solidFill>
        </p:grpSpPr>
        <p:sp>
          <p:nvSpPr>
            <p:cNvPr id="223" name="Google Shape;5594;p66">
              <a:extLst>
                <a:ext uri="{FF2B5EF4-FFF2-40B4-BE49-F238E27FC236}">
                  <a16:creationId xmlns:a16="http://schemas.microsoft.com/office/drawing/2014/main" id="{F903FBB5-6C5B-F5DD-C32E-E2EABCCDDFC2}"/>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4" name="Google Shape;5595;p66">
              <a:extLst>
                <a:ext uri="{FF2B5EF4-FFF2-40B4-BE49-F238E27FC236}">
                  <a16:creationId xmlns:a16="http://schemas.microsoft.com/office/drawing/2014/main" id="{4541C982-3B37-7C4D-D6FB-95D2D97EC3DE}"/>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25" name="Google Shape;5596;p66">
            <a:extLst>
              <a:ext uri="{FF2B5EF4-FFF2-40B4-BE49-F238E27FC236}">
                <a16:creationId xmlns:a16="http://schemas.microsoft.com/office/drawing/2014/main" id="{9E144D1A-5359-A5EA-1EFE-095657EB0162}"/>
              </a:ext>
            </a:extLst>
          </p:cNvPr>
          <p:cNvGrpSpPr/>
          <p:nvPr/>
        </p:nvGrpSpPr>
        <p:grpSpPr>
          <a:xfrm>
            <a:off x="5165968" y="3560870"/>
            <a:ext cx="526693" cy="526695"/>
            <a:chOff x="5180761" y="2670651"/>
            <a:chExt cx="395020" cy="395021"/>
          </a:xfrm>
          <a:solidFill>
            <a:schemeClr val="bg1"/>
          </a:solidFill>
        </p:grpSpPr>
        <p:sp>
          <p:nvSpPr>
            <p:cNvPr id="226" name="Google Shape;5597;p66">
              <a:extLst>
                <a:ext uri="{FF2B5EF4-FFF2-40B4-BE49-F238E27FC236}">
                  <a16:creationId xmlns:a16="http://schemas.microsoft.com/office/drawing/2014/main" id="{BF36E14D-6B6A-291E-B9E6-D2CB6CD4CAAB}"/>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7" name="Google Shape;5598;p66">
              <a:extLst>
                <a:ext uri="{FF2B5EF4-FFF2-40B4-BE49-F238E27FC236}">
                  <a16:creationId xmlns:a16="http://schemas.microsoft.com/office/drawing/2014/main" id="{60DCC2F0-60DC-B329-122B-75CA6B9F18DB}"/>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28" name="Google Shape;5651;p66">
            <a:extLst>
              <a:ext uri="{FF2B5EF4-FFF2-40B4-BE49-F238E27FC236}">
                <a16:creationId xmlns:a16="http://schemas.microsoft.com/office/drawing/2014/main" id="{C2EB743F-9A7C-6A9F-E499-BC668321806D}"/>
              </a:ext>
            </a:extLst>
          </p:cNvPr>
          <p:cNvGrpSpPr/>
          <p:nvPr/>
        </p:nvGrpSpPr>
        <p:grpSpPr>
          <a:xfrm>
            <a:off x="8382656" y="3635899"/>
            <a:ext cx="588397" cy="379269"/>
            <a:chOff x="7593278" y="2726923"/>
            <a:chExt cx="441298" cy="284452"/>
          </a:xfrm>
          <a:solidFill>
            <a:schemeClr val="bg1"/>
          </a:solidFill>
        </p:grpSpPr>
        <p:sp>
          <p:nvSpPr>
            <p:cNvPr id="229" name="Google Shape;5652;p66">
              <a:extLst>
                <a:ext uri="{FF2B5EF4-FFF2-40B4-BE49-F238E27FC236}">
                  <a16:creationId xmlns:a16="http://schemas.microsoft.com/office/drawing/2014/main" id="{9120955D-FA13-147D-1F71-777D91DD3DFE}"/>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0" name="Google Shape;5653;p66">
              <a:extLst>
                <a:ext uri="{FF2B5EF4-FFF2-40B4-BE49-F238E27FC236}">
                  <a16:creationId xmlns:a16="http://schemas.microsoft.com/office/drawing/2014/main" id="{C2A73131-4200-59EA-FB09-17E48950ABD2}"/>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31" name="Google Shape;5775;p66">
            <a:extLst>
              <a:ext uri="{FF2B5EF4-FFF2-40B4-BE49-F238E27FC236}">
                <a16:creationId xmlns:a16="http://schemas.microsoft.com/office/drawing/2014/main" id="{D3FF238F-A8D7-979A-33CE-0AC1FB685F2B}"/>
              </a:ext>
            </a:extLst>
          </p:cNvPr>
          <p:cNvGrpSpPr/>
          <p:nvPr/>
        </p:nvGrpSpPr>
        <p:grpSpPr>
          <a:xfrm>
            <a:off x="6834833" y="3664416"/>
            <a:ext cx="451908" cy="423659"/>
            <a:chOff x="6432410" y="2748311"/>
            <a:chExt cx="338931" cy="317744"/>
          </a:xfrm>
          <a:solidFill>
            <a:schemeClr val="bg1"/>
          </a:solidFill>
        </p:grpSpPr>
        <p:sp>
          <p:nvSpPr>
            <p:cNvPr id="232" name="Google Shape;5776;p66">
              <a:extLst>
                <a:ext uri="{FF2B5EF4-FFF2-40B4-BE49-F238E27FC236}">
                  <a16:creationId xmlns:a16="http://schemas.microsoft.com/office/drawing/2014/main" id="{2687FAD5-B96E-A062-4D4C-FED6F753764E}"/>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3" name="Google Shape;5777;p66">
              <a:extLst>
                <a:ext uri="{FF2B5EF4-FFF2-40B4-BE49-F238E27FC236}">
                  <a16:creationId xmlns:a16="http://schemas.microsoft.com/office/drawing/2014/main" id="{A38A0E54-DDA1-1F32-C497-DED62D635868}"/>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4" name="Google Shape;5778;p66">
              <a:extLst>
                <a:ext uri="{FF2B5EF4-FFF2-40B4-BE49-F238E27FC236}">
                  <a16:creationId xmlns:a16="http://schemas.microsoft.com/office/drawing/2014/main" id="{7293A337-E894-8A6C-262E-EEAC0EA35C38}"/>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5" name="Google Shape;5779;p66">
              <a:extLst>
                <a:ext uri="{FF2B5EF4-FFF2-40B4-BE49-F238E27FC236}">
                  <a16:creationId xmlns:a16="http://schemas.microsoft.com/office/drawing/2014/main" id="{2A550B32-18A0-E774-1582-C7A7D3AF37CB}"/>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6" name="Google Shape;5780;p66">
              <a:extLst>
                <a:ext uri="{FF2B5EF4-FFF2-40B4-BE49-F238E27FC236}">
                  <a16:creationId xmlns:a16="http://schemas.microsoft.com/office/drawing/2014/main" id="{4BBE59E3-32C1-06FC-C2F7-E3E7837F5C38}"/>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7" name="Google Shape;5781;p66">
              <a:extLst>
                <a:ext uri="{FF2B5EF4-FFF2-40B4-BE49-F238E27FC236}">
                  <a16:creationId xmlns:a16="http://schemas.microsoft.com/office/drawing/2014/main" id="{631EC05C-70B5-AF0E-7478-11E89FCE4C92}"/>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238" name="Text Placeholder 1">
            <a:extLst>
              <a:ext uri="{FF2B5EF4-FFF2-40B4-BE49-F238E27FC236}">
                <a16:creationId xmlns:a16="http://schemas.microsoft.com/office/drawing/2014/main" id="{9905A96F-1C29-A9DF-D581-F3DD84C31CE4}"/>
              </a:ext>
            </a:extLst>
          </p:cNvPr>
          <p:cNvSpPr txBox="1">
            <a:spLocks/>
          </p:cNvSpPr>
          <p:nvPr/>
        </p:nvSpPr>
        <p:spPr>
          <a:xfrm>
            <a:off x="1045029" y="257860"/>
            <a:ext cx="9337715" cy="543181"/>
          </a:xfrm>
          <a:prstGeom prst="rect">
            <a:avLst/>
          </a:prstGeom>
          <a:noFill/>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230719063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32</a:t>
            </a:fld>
            <a:endParaRPr lang="en-US"/>
          </a:p>
        </p:txBody>
      </p:sp>
      <p:pic>
        <p:nvPicPr>
          <p:cNvPr id="6" name="Picture Placeholder 5">
            <a:extLst>
              <a:ext uri="{FF2B5EF4-FFF2-40B4-BE49-F238E27FC236}">
                <a16:creationId xmlns:a16="http://schemas.microsoft.com/office/drawing/2014/main" id="{E202DE1E-B672-8BA7-47C6-6A33A0F2687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a:xfrm>
            <a:off x="0" y="0"/>
            <a:ext cx="12192000"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pic>
      <p:sp>
        <p:nvSpPr>
          <p:cNvPr id="2" name="Freeform 108">
            <a:extLst>
              <a:ext uri="{FF2B5EF4-FFF2-40B4-BE49-F238E27FC236}">
                <a16:creationId xmlns:a16="http://schemas.microsoft.com/office/drawing/2014/main" id="{A9AADD42-4016-5315-F8CD-D0863D835A81}"/>
              </a:ext>
            </a:extLst>
          </p:cNvPr>
          <p:cNvSpPr/>
          <p:nvPr/>
        </p:nvSpPr>
        <p:spPr>
          <a:xfrm>
            <a:off x="4212288" y="1830772"/>
            <a:ext cx="553869" cy="652296"/>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4" name="Oval 8">
            <a:extLst>
              <a:ext uri="{FF2B5EF4-FFF2-40B4-BE49-F238E27FC236}">
                <a16:creationId xmlns:a16="http://schemas.microsoft.com/office/drawing/2014/main" id="{A3E7A485-7CFF-322F-C840-8C75105ECD2E}"/>
              </a:ext>
            </a:extLst>
          </p:cNvPr>
          <p:cNvSpPr/>
          <p:nvPr/>
        </p:nvSpPr>
        <p:spPr>
          <a:xfrm>
            <a:off x="5136416" y="1845282"/>
            <a:ext cx="581789" cy="623255"/>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5" name="Group 110">
            <a:extLst>
              <a:ext uri="{FF2B5EF4-FFF2-40B4-BE49-F238E27FC236}">
                <a16:creationId xmlns:a16="http://schemas.microsoft.com/office/drawing/2014/main" id="{AB5FF6D7-4030-70BD-B91E-F653A47BFDA6}"/>
              </a:ext>
            </a:extLst>
          </p:cNvPr>
          <p:cNvGrpSpPr/>
          <p:nvPr/>
        </p:nvGrpSpPr>
        <p:grpSpPr>
          <a:xfrm>
            <a:off x="3287440" y="1830772"/>
            <a:ext cx="553869" cy="652296"/>
            <a:chOff x="3837179" y="1242450"/>
            <a:chExt cx="415402" cy="489222"/>
          </a:xfrm>
          <a:solidFill>
            <a:schemeClr val="bg1"/>
          </a:solidFill>
        </p:grpSpPr>
        <p:sp>
          <p:nvSpPr>
            <p:cNvPr id="7" name="Freeform 111">
              <a:extLst>
                <a:ext uri="{FF2B5EF4-FFF2-40B4-BE49-F238E27FC236}">
                  <a16:creationId xmlns:a16="http://schemas.microsoft.com/office/drawing/2014/main" id="{A2B83E46-A5C9-3034-A5F6-ADC7B6BFAA9C}"/>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8" name="Oval 37">
              <a:extLst>
                <a:ext uri="{FF2B5EF4-FFF2-40B4-BE49-F238E27FC236}">
                  <a16:creationId xmlns:a16="http://schemas.microsoft.com/office/drawing/2014/main" id="{2B51E133-0CD6-B271-1FE4-17BA9B02AC8A}"/>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sp>
        <p:nvSpPr>
          <p:cNvPr id="9" name="Rectangle 19">
            <a:extLst>
              <a:ext uri="{FF2B5EF4-FFF2-40B4-BE49-F238E27FC236}">
                <a16:creationId xmlns:a16="http://schemas.microsoft.com/office/drawing/2014/main" id="{9B670AED-3FA6-E77D-5DEA-790066BBC3AE}"/>
              </a:ext>
            </a:extLst>
          </p:cNvPr>
          <p:cNvSpPr/>
          <p:nvPr/>
        </p:nvSpPr>
        <p:spPr>
          <a:xfrm>
            <a:off x="2381427" y="1866168"/>
            <a:ext cx="496360" cy="581497"/>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0" name="Oval 47">
            <a:extLst>
              <a:ext uri="{FF2B5EF4-FFF2-40B4-BE49-F238E27FC236}">
                <a16:creationId xmlns:a16="http://schemas.microsoft.com/office/drawing/2014/main" id="{7C31B0BA-C5A7-3734-6047-E30868FDD20B}"/>
              </a:ext>
            </a:extLst>
          </p:cNvPr>
          <p:cNvSpPr/>
          <p:nvPr/>
        </p:nvSpPr>
        <p:spPr>
          <a:xfrm>
            <a:off x="9483205" y="1845318"/>
            <a:ext cx="584728" cy="623193"/>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726E696-311A-DD94-4664-48CBCBCE237F}"/>
              </a:ext>
            </a:extLst>
          </p:cNvPr>
          <p:cNvSpPr/>
          <p:nvPr/>
        </p:nvSpPr>
        <p:spPr>
          <a:xfrm>
            <a:off x="3277831" y="5615975"/>
            <a:ext cx="573084" cy="610781"/>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 name="Rounded Rectangle 8">
            <a:extLst>
              <a:ext uri="{FF2B5EF4-FFF2-40B4-BE49-F238E27FC236}">
                <a16:creationId xmlns:a16="http://schemas.microsoft.com/office/drawing/2014/main" id="{4857A5C6-2F44-0AD0-32DF-69472614C6BD}"/>
              </a:ext>
            </a:extLst>
          </p:cNvPr>
          <p:cNvSpPr/>
          <p:nvPr/>
        </p:nvSpPr>
        <p:spPr>
          <a:xfrm>
            <a:off x="2343024" y="5615975"/>
            <a:ext cx="573145" cy="610781"/>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 name="Rounded Rectangle 2">
            <a:extLst>
              <a:ext uri="{FF2B5EF4-FFF2-40B4-BE49-F238E27FC236}">
                <a16:creationId xmlns:a16="http://schemas.microsoft.com/office/drawing/2014/main" id="{057B0DF2-50AE-E704-26FC-94129F09E8C5}"/>
              </a:ext>
            </a:extLst>
          </p:cNvPr>
          <p:cNvSpPr/>
          <p:nvPr/>
        </p:nvSpPr>
        <p:spPr>
          <a:xfrm>
            <a:off x="5140758" y="5615975"/>
            <a:ext cx="573084" cy="610781"/>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 name="Rounded Rectangle 3">
            <a:extLst>
              <a:ext uri="{FF2B5EF4-FFF2-40B4-BE49-F238E27FC236}">
                <a16:creationId xmlns:a16="http://schemas.microsoft.com/office/drawing/2014/main" id="{D66FA6FD-26C2-0310-4026-C77B54FC7620}"/>
              </a:ext>
            </a:extLst>
          </p:cNvPr>
          <p:cNvSpPr/>
          <p:nvPr/>
        </p:nvSpPr>
        <p:spPr>
          <a:xfrm>
            <a:off x="4202667" y="5615975"/>
            <a:ext cx="573084" cy="610781"/>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5" name="Rounded Rectangle 10">
            <a:extLst>
              <a:ext uri="{FF2B5EF4-FFF2-40B4-BE49-F238E27FC236}">
                <a16:creationId xmlns:a16="http://schemas.microsoft.com/office/drawing/2014/main" id="{3D2F97D6-13DF-AD12-40BF-4848BC16414B}"/>
              </a:ext>
            </a:extLst>
          </p:cNvPr>
          <p:cNvSpPr/>
          <p:nvPr/>
        </p:nvSpPr>
        <p:spPr>
          <a:xfrm>
            <a:off x="6095843" y="5603564"/>
            <a:ext cx="575132" cy="623193"/>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6" name="Block Arc 6">
            <a:extLst>
              <a:ext uri="{FF2B5EF4-FFF2-40B4-BE49-F238E27FC236}">
                <a16:creationId xmlns:a16="http://schemas.microsoft.com/office/drawing/2014/main" id="{7537A9D8-654A-99F1-D5DD-3C66F423714E}"/>
              </a:ext>
            </a:extLst>
          </p:cNvPr>
          <p:cNvSpPr/>
          <p:nvPr/>
        </p:nvSpPr>
        <p:spPr>
          <a:xfrm>
            <a:off x="6985786" y="5646492"/>
            <a:ext cx="539153" cy="580265"/>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17" name="Google Shape;10001;p74">
            <a:extLst>
              <a:ext uri="{FF2B5EF4-FFF2-40B4-BE49-F238E27FC236}">
                <a16:creationId xmlns:a16="http://schemas.microsoft.com/office/drawing/2014/main" id="{E6420654-7041-FB08-E189-2DEE9D23AB5B}"/>
              </a:ext>
            </a:extLst>
          </p:cNvPr>
          <p:cNvGrpSpPr/>
          <p:nvPr/>
        </p:nvGrpSpPr>
        <p:grpSpPr>
          <a:xfrm>
            <a:off x="8639912" y="5591786"/>
            <a:ext cx="547785" cy="583839"/>
            <a:chOff x="7851532" y="4063209"/>
            <a:chExt cx="410839" cy="437879"/>
          </a:xfrm>
          <a:solidFill>
            <a:schemeClr val="bg1"/>
          </a:solidFill>
        </p:grpSpPr>
        <p:sp>
          <p:nvSpPr>
            <p:cNvPr id="18" name="Google Shape;10002;p74">
              <a:extLst>
                <a:ext uri="{FF2B5EF4-FFF2-40B4-BE49-F238E27FC236}">
                  <a16:creationId xmlns:a16="http://schemas.microsoft.com/office/drawing/2014/main" id="{5CA7A7C6-F0B2-F5AB-8EF5-108269F38EF3}"/>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 name="Google Shape;10003;p74">
              <a:extLst>
                <a:ext uri="{FF2B5EF4-FFF2-40B4-BE49-F238E27FC236}">
                  <a16:creationId xmlns:a16="http://schemas.microsoft.com/office/drawing/2014/main" id="{5DC434BC-76C5-BBF4-51F4-D7D605E5E87A}"/>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 name="Google Shape;10027;p74">
            <a:extLst>
              <a:ext uri="{FF2B5EF4-FFF2-40B4-BE49-F238E27FC236}">
                <a16:creationId xmlns:a16="http://schemas.microsoft.com/office/drawing/2014/main" id="{129EAF06-5BA1-46B7-0BE5-0D008D657EDE}"/>
              </a:ext>
            </a:extLst>
          </p:cNvPr>
          <p:cNvGrpSpPr/>
          <p:nvPr/>
        </p:nvGrpSpPr>
        <p:grpSpPr>
          <a:xfrm>
            <a:off x="3482658" y="3876994"/>
            <a:ext cx="523671" cy="508113"/>
            <a:chOff x="3983592" y="2777115"/>
            <a:chExt cx="392753" cy="381085"/>
          </a:xfrm>
          <a:solidFill>
            <a:schemeClr val="bg1"/>
          </a:solidFill>
        </p:grpSpPr>
        <p:sp>
          <p:nvSpPr>
            <p:cNvPr id="21" name="Google Shape;10028;p74">
              <a:extLst>
                <a:ext uri="{FF2B5EF4-FFF2-40B4-BE49-F238E27FC236}">
                  <a16:creationId xmlns:a16="http://schemas.microsoft.com/office/drawing/2014/main" id="{C076E232-03A2-7F47-CD18-2D1E6F5F657F}"/>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 name="Google Shape;10029;p74">
              <a:extLst>
                <a:ext uri="{FF2B5EF4-FFF2-40B4-BE49-F238E27FC236}">
                  <a16:creationId xmlns:a16="http://schemas.microsoft.com/office/drawing/2014/main" id="{7D40E15A-9960-8D07-A050-893313DE1637}"/>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 name="Google Shape;10030;p74">
              <a:extLst>
                <a:ext uri="{FF2B5EF4-FFF2-40B4-BE49-F238E27FC236}">
                  <a16:creationId xmlns:a16="http://schemas.microsoft.com/office/drawing/2014/main" id="{C7223F8E-0164-E2EA-35CB-9463B67CC1D2}"/>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4" name="Google Shape;10074;p74">
            <a:extLst>
              <a:ext uri="{FF2B5EF4-FFF2-40B4-BE49-F238E27FC236}">
                <a16:creationId xmlns:a16="http://schemas.microsoft.com/office/drawing/2014/main" id="{9E2A8403-5001-0AA0-DAE3-58BB01D787E9}"/>
              </a:ext>
            </a:extLst>
          </p:cNvPr>
          <p:cNvGrpSpPr/>
          <p:nvPr/>
        </p:nvGrpSpPr>
        <p:grpSpPr>
          <a:xfrm>
            <a:off x="4275479" y="3843246"/>
            <a:ext cx="523671" cy="547017"/>
            <a:chOff x="4578208" y="2751804"/>
            <a:chExt cx="392753" cy="410263"/>
          </a:xfrm>
          <a:solidFill>
            <a:schemeClr val="bg1"/>
          </a:solidFill>
        </p:grpSpPr>
        <p:sp>
          <p:nvSpPr>
            <p:cNvPr id="25" name="Google Shape;10075;p74">
              <a:extLst>
                <a:ext uri="{FF2B5EF4-FFF2-40B4-BE49-F238E27FC236}">
                  <a16:creationId xmlns:a16="http://schemas.microsoft.com/office/drawing/2014/main" id="{7AFC3866-99C1-425B-4D4A-6B89A013D438}"/>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6" name="Google Shape;10076;p74">
              <a:extLst>
                <a:ext uri="{FF2B5EF4-FFF2-40B4-BE49-F238E27FC236}">
                  <a16:creationId xmlns:a16="http://schemas.microsoft.com/office/drawing/2014/main" id="{E2D78C6B-7129-1A82-652C-4A8C7B537DE0}"/>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7" name="Google Shape;10077;p74">
              <a:extLst>
                <a:ext uri="{FF2B5EF4-FFF2-40B4-BE49-F238E27FC236}">
                  <a16:creationId xmlns:a16="http://schemas.microsoft.com/office/drawing/2014/main" id="{73A8140E-EB10-DBE9-055B-9E6453D6C1E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8" name="Google Shape;10084;p74">
            <a:extLst>
              <a:ext uri="{FF2B5EF4-FFF2-40B4-BE49-F238E27FC236}">
                <a16:creationId xmlns:a16="http://schemas.microsoft.com/office/drawing/2014/main" id="{23018526-078F-64E6-B11F-AF70732ABD6D}"/>
              </a:ext>
            </a:extLst>
          </p:cNvPr>
          <p:cNvGrpSpPr/>
          <p:nvPr/>
        </p:nvGrpSpPr>
        <p:grpSpPr>
          <a:xfrm>
            <a:off x="7678033" y="3855265"/>
            <a:ext cx="479547" cy="494715"/>
            <a:chOff x="7130125" y="2760820"/>
            <a:chExt cx="359660" cy="371036"/>
          </a:xfrm>
          <a:solidFill>
            <a:schemeClr val="bg1"/>
          </a:solidFill>
        </p:grpSpPr>
        <p:sp>
          <p:nvSpPr>
            <p:cNvPr id="29" name="Google Shape;10085;p74">
              <a:extLst>
                <a:ext uri="{FF2B5EF4-FFF2-40B4-BE49-F238E27FC236}">
                  <a16:creationId xmlns:a16="http://schemas.microsoft.com/office/drawing/2014/main" id="{5DB90D34-F3E7-FE02-67D5-26ACC16CAFDC}"/>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0" name="Google Shape;10086;p74">
              <a:extLst>
                <a:ext uri="{FF2B5EF4-FFF2-40B4-BE49-F238E27FC236}">
                  <a16:creationId xmlns:a16="http://schemas.microsoft.com/office/drawing/2014/main" id="{972A2A46-9002-E35D-CC2F-E44DD04C781B}"/>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1" name="Google Shape;10087;p74">
              <a:extLst>
                <a:ext uri="{FF2B5EF4-FFF2-40B4-BE49-F238E27FC236}">
                  <a16:creationId xmlns:a16="http://schemas.microsoft.com/office/drawing/2014/main" id="{5D919CBC-E3F3-0A4D-EE38-5CDEF1F68A3F}"/>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2" name="Google Shape;10088;p74">
              <a:extLst>
                <a:ext uri="{FF2B5EF4-FFF2-40B4-BE49-F238E27FC236}">
                  <a16:creationId xmlns:a16="http://schemas.microsoft.com/office/drawing/2014/main" id="{699E4C41-9064-5FDE-859D-190B57BF4908}"/>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3" name="Google Shape;10089;p74">
            <a:extLst>
              <a:ext uri="{FF2B5EF4-FFF2-40B4-BE49-F238E27FC236}">
                <a16:creationId xmlns:a16="http://schemas.microsoft.com/office/drawing/2014/main" id="{FB729383-9286-15C9-8F53-B0D0E5AF9E43}"/>
              </a:ext>
            </a:extLst>
          </p:cNvPr>
          <p:cNvGrpSpPr/>
          <p:nvPr/>
        </p:nvGrpSpPr>
        <p:grpSpPr>
          <a:xfrm>
            <a:off x="6709222" y="1747002"/>
            <a:ext cx="687348" cy="724668"/>
            <a:chOff x="6403515" y="1179621"/>
            <a:chExt cx="515511" cy="543501"/>
          </a:xfrm>
          <a:solidFill>
            <a:schemeClr val="bg1"/>
          </a:solidFill>
        </p:grpSpPr>
        <p:sp>
          <p:nvSpPr>
            <p:cNvPr id="34" name="Google Shape;10090;p74">
              <a:extLst>
                <a:ext uri="{FF2B5EF4-FFF2-40B4-BE49-F238E27FC236}">
                  <a16:creationId xmlns:a16="http://schemas.microsoft.com/office/drawing/2014/main" id="{CA36F2DF-F95C-06F8-187F-7E4232D0E903}"/>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5" name="Google Shape;10091;p74">
              <a:extLst>
                <a:ext uri="{FF2B5EF4-FFF2-40B4-BE49-F238E27FC236}">
                  <a16:creationId xmlns:a16="http://schemas.microsoft.com/office/drawing/2014/main" id="{3BDEF90F-A7AC-AAEA-C183-4C81462CEBD1}"/>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36" name="Google Shape;10113;p74">
            <a:extLst>
              <a:ext uri="{FF2B5EF4-FFF2-40B4-BE49-F238E27FC236}">
                <a16:creationId xmlns:a16="http://schemas.microsoft.com/office/drawing/2014/main" id="{ED6E1991-E431-6063-9057-BB1AECCB7767}"/>
              </a:ext>
            </a:extLst>
          </p:cNvPr>
          <p:cNvSpPr/>
          <p:nvPr/>
        </p:nvSpPr>
        <p:spPr>
          <a:xfrm>
            <a:off x="5143841" y="3815058"/>
            <a:ext cx="527560" cy="556052"/>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37" name="Google Shape;10118;p74">
            <a:extLst>
              <a:ext uri="{FF2B5EF4-FFF2-40B4-BE49-F238E27FC236}">
                <a16:creationId xmlns:a16="http://schemas.microsoft.com/office/drawing/2014/main" id="{EC236328-8971-5118-A57B-6489135884A4}"/>
              </a:ext>
            </a:extLst>
          </p:cNvPr>
          <p:cNvGrpSpPr/>
          <p:nvPr/>
        </p:nvGrpSpPr>
        <p:grpSpPr>
          <a:xfrm>
            <a:off x="9470295" y="2938355"/>
            <a:ext cx="467527" cy="505895"/>
            <a:chOff x="8474320" y="2073136"/>
            <a:chExt cx="350645" cy="379421"/>
          </a:xfrm>
          <a:solidFill>
            <a:schemeClr val="bg1"/>
          </a:solidFill>
        </p:grpSpPr>
        <p:sp>
          <p:nvSpPr>
            <p:cNvPr id="38" name="Google Shape;10119;p74">
              <a:extLst>
                <a:ext uri="{FF2B5EF4-FFF2-40B4-BE49-F238E27FC236}">
                  <a16:creationId xmlns:a16="http://schemas.microsoft.com/office/drawing/2014/main" id="{7E4C8C8E-E89E-12EB-0101-66DB4BC4D3FF}"/>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9" name="Google Shape;10120;p74">
              <a:extLst>
                <a:ext uri="{FF2B5EF4-FFF2-40B4-BE49-F238E27FC236}">
                  <a16:creationId xmlns:a16="http://schemas.microsoft.com/office/drawing/2014/main" id="{9B709006-917F-E733-25E9-E29259A1D26F}"/>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0" name="Google Shape;10121;p74">
              <a:extLst>
                <a:ext uri="{FF2B5EF4-FFF2-40B4-BE49-F238E27FC236}">
                  <a16:creationId xmlns:a16="http://schemas.microsoft.com/office/drawing/2014/main" id="{B5B98121-DCCE-9B3F-AF8E-4EC0455EB646}"/>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1" name="Google Shape;10122;p74">
              <a:extLst>
                <a:ext uri="{FF2B5EF4-FFF2-40B4-BE49-F238E27FC236}">
                  <a16:creationId xmlns:a16="http://schemas.microsoft.com/office/drawing/2014/main" id="{9D0ECACB-41D2-2B3F-D103-DDCCC361815A}"/>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2" name="Google Shape;10123;p74">
              <a:extLst>
                <a:ext uri="{FF2B5EF4-FFF2-40B4-BE49-F238E27FC236}">
                  <a16:creationId xmlns:a16="http://schemas.microsoft.com/office/drawing/2014/main" id="{F69B1054-A1FC-A0F0-9FF3-32AE95107D39}"/>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3" name="Google Shape;10124;p74">
              <a:extLst>
                <a:ext uri="{FF2B5EF4-FFF2-40B4-BE49-F238E27FC236}">
                  <a16:creationId xmlns:a16="http://schemas.microsoft.com/office/drawing/2014/main" id="{8A41F1B9-ADD1-E13F-F0FD-EEC936B74B38}"/>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4" name="Google Shape;10129;p74">
            <a:extLst>
              <a:ext uri="{FF2B5EF4-FFF2-40B4-BE49-F238E27FC236}">
                <a16:creationId xmlns:a16="http://schemas.microsoft.com/office/drawing/2014/main" id="{C748E101-FF65-B991-E959-80316C1CF0CA}"/>
              </a:ext>
            </a:extLst>
          </p:cNvPr>
          <p:cNvGrpSpPr/>
          <p:nvPr/>
        </p:nvGrpSpPr>
        <p:grpSpPr>
          <a:xfrm>
            <a:off x="5992916" y="1787967"/>
            <a:ext cx="570256" cy="714060"/>
            <a:chOff x="5866287" y="1210345"/>
            <a:chExt cx="427692" cy="535545"/>
          </a:xfrm>
          <a:solidFill>
            <a:schemeClr val="bg1"/>
          </a:solidFill>
        </p:grpSpPr>
        <p:sp>
          <p:nvSpPr>
            <p:cNvPr id="45" name="Google Shape;10130;p74">
              <a:extLst>
                <a:ext uri="{FF2B5EF4-FFF2-40B4-BE49-F238E27FC236}">
                  <a16:creationId xmlns:a16="http://schemas.microsoft.com/office/drawing/2014/main" id="{4EC78BF4-E4BF-829B-E97B-77AB77B56282}"/>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6" name="Google Shape;10131;p74">
              <a:extLst>
                <a:ext uri="{FF2B5EF4-FFF2-40B4-BE49-F238E27FC236}">
                  <a16:creationId xmlns:a16="http://schemas.microsoft.com/office/drawing/2014/main" id="{52005A76-519C-685F-9019-3A025C6A80E9}"/>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7" name="Google Shape;10132;p74">
              <a:extLst>
                <a:ext uri="{FF2B5EF4-FFF2-40B4-BE49-F238E27FC236}">
                  <a16:creationId xmlns:a16="http://schemas.microsoft.com/office/drawing/2014/main" id="{C256EB53-D2C4-3985-56B6-0690180D6256}"/>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8" name="Google Shape;10154;p74">
            <a:extLst>
              <a:ext uri="{FF2B5EF4-FFF2-40B4-BE49-F238E27FC236}">
                <a16:creationId xmlns:a16="http://schemas.microsoft.com/office/drawing/2014/main" id="{464F6E12-A1DD-BF8A-AB1A-ADDBD557AD1B}"/>
              </a:ext>
            </a:extLst>
          </p:cNvPr>
          <p:cNvGrpSpPr/>
          <p:nvPr/>
        </p:nvGrpSpPr>
        <p:grpSpPr>
          <a:xfrm>
            <a:off x="6095843" y="3814631"/>
            <a:ext cx="523669" cy="557941"/>
            <a:chOff x="5943481" y="2730343"/>
            <a:chExt cx="392752" cy="418456"/>
          </a:xfrm>
          <a:solidFill>
            <a:schemeClr val="bg1"/>
          </a:solidFill>
        </p:grpSpPr>
        <p:sp>
          <p:nvSpPr>
            <p:cNvPr id="49" name="Google Shape;10155;p74">
              <a:extLst>
                <a:ext uri="{FF2B5EF4-FFF2-40B4-BE49-F238E27FC236}">
                  <a16:creationId xmlns:a16="http://schemas.microsoft.com/office/drawing/2014/main" id="{56FF37FA-9FDE-C75D-958E-8818C8AF0C7A}"/>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0" name="Google Shape;10156;p74">
              <a:extLst>
                <a:ext uri="{FF2B5EF4-FFF2-40B4-BE49-F238E27FC236}">
                  <a16:creationId xmlns:a16="http://schemas.microsoft.com/office/drawing/2014/main" id="{0108871B-87CE-3F0B-4153-4CC05359BDAC}"/>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1" name="Google Shape;10157;p74">
              <a:extLst>
                <a:ext uri="{FF2B5EF4-FFF2-40B4-BE49-F238E27FC236}">
                  <a16:creationId xmlns:a16="http://schemas.microsoft.com/office/drawing/2014/main" id="{E3C2F236-E75A-9633-10E5-319429A49A2A}"/>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2" name="Google Shape;10158;p74">
              <a:extLst>
                <a:ext uri="{FF2B5EF4-FFF2-40B4-BE49-F238E27FC236}">
                  <a16:creationId xmlns:a16="http://schemas.microsoft.com/office/drawing/2014/main" id="{DC9C8582-1973-E086-4553-FF40C13C1B31}"/>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3" name="Google Shape;10159;p74">
              <a:extLst>
                <a:ext uri="{FF2B5EF4-FFF2-40B4-BE49-F238E27FC236}">
                  <a16:creationId xmlns:a16="http://schemas.microsoft.com/office/drawing/2014/main" id="{E212D6EC-E6E5-AE5B-2651-810FBD1E5054}"/>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4" name="Google Shape;10160;p74">
              <a:extLst>
                <a:ext uri="{FF2B5EF4-FFF2-40B4-BE49-F238E27FC236}">
                  <a16:creationId xmlns:a16="http://schemas.microsoft.com/office/drawing/2014/main" id="{F8C752B6-A9E0-A771-EE80-BA291BB4C4C4}"/>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5" name="Google Shape;10161;p74">
              <a:extLst>
                <a:ext uri="{FF2B5EF4-FFF2-40B4-BE49-F238E27FC236}">
                  <a16:creationId xmlns:a16="http://schemas.microsoft.com/office/drawing/2014/main" id="{76344676-A881-45A4-40BF-CB4DAAC21708}"/>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6" name="Google Shape;10172;p74">
            <a:extLst>
              <a:ext uri="{FF2B5EF4-FFF2-40B4-BE49-F238E27FC236}">
                <a16:creationId xmlns:a16="http://schemas.microsoft.com/office/drawing/2014/main" id="{40B1C256-FFED-AF0C-1E19-1D97DAEF1172}"/>
              </a:ext>
            </a:extLst>
          </p:cNvPr>
          <p:cNvGrpSpPr/>
          <p:nvPr/>
        </p:nvGrpSpPr>
        <p:grpSpPr>
          <a:xfrm>
            <a:off x="7596178" y="1805975"/>
            <a:ext cx="683983" cy="722277"/>
            <a:chOff x="7068732" y="1223851"/>
            <a:chExt cx="512987" cy="541708"/>
          </a:xfrm>
          <a:solidFill>
            <a:schemeClr val="bg1"/>
          </a:solidFill>
        </p:grpSpPr>
        <p:sp>
          <p:nvSpPr>
            <p:cNvPr id="57" name="Google Shape;10173;p74">
              <a:extLst>
                <a:ext uri="{FF2B5EF4-FFF2-40B4-BE49-F238E27FC236}">
                  <a16:creationId xmlns:a16="http://schemas.microsoft.com/office/drawing/2014/main" id="{9E181AD7-7125-63F4-91BE-595B66B6C0F7}"/>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8" name="Google Shape;10174;p74">
              <a:extLst>
                <a:ext uri="{FF2B5EF4-FFF2-40B4-BE49-F238E27FC236}">
                  <a16:creationId xmlns:a16="http://schemas.microsoft.com/office/drawing/2014/main" id="{01E32834-66F7-3BB0-2D4B-DCB3DBAE36EE}"/>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9" name="Google Shape;10175;p74">
              <a:extLst>
                <a:ext uri="{FF2B5EF4-FFF2-40B4-BE49-F238E27FC236}">
                  <a16:creationId xmlns:a16="http://schemas.microsoft.com/office/drawing/2014/main" id="{E05FFD09-54D3-6654-7BAB-FAE6CE58515A}"/>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0" name="Google Shape;10184;p74">
            <a:extLst>
              <a:ext uri="{FF2B5EF4-FFF2-40B4-BE49-F238E27FC236}">
                <a16:creationId xmlns:a16="http://schemas.microsoft.com/office/drawing/2014/main" id="{47F9E273-814E-B93C-2C3C-B52F58AC9844}"/>
              </a:ext>
            </a:extLst>
          </p:cNvPr>
          <p:cNvGrpSpPr/>
          <p:nvPr/>
        </p:nvGrpSpPr>
        <p:grpSpPr>
          <a:xfrm>
            <a:off x="2447046" y="3812925"/>
            <a:ext cx="523671" cy="559527"/>
            <a:chOff x="3206883" y="2729063"/>
            <a:chExt cx="392753" cy="419645"/>
          </a:xfrm>
          <a:solidFill>
            <a:schemeClr val="bg1"/>
          </a:solidFill>
        </p:grpSpPr>
        <p:sp>
          <p:nvSpPr>
            <p:cNvPr id="61" name="Google Shape;10185;p74">
              <a:extLst>
                <a:ext uri="{FF2B5EF4-FFF2-40B4-BE49-F238E27FC236}">
                  <a16:creationId xmlns:a16="http://schemas.microsoft.com/office/drawing/2014/main" id="{99DF0B4A-D9BE-6415-3119-5A02AEB13043}"/>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2" name="Google Shape;10186;p74">
              <a:extLst>
                <a:ext uri="{FF2B5EF4-FFF2-40B4-BE49-F238E27FC236}">
                  <a16:creationId xmlns:a16="http://schemas.microsoft.com/office/drawing/2014/main" id="{D507216F-9512-0719-7D48-4E5B231E93A2}"/>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63" name="Google Shape;10189;p74">
            <a:extLst>
              <a:ext uri="{FF2B5EF4-FFF2-40B4-BE49-F238E27FC236}">
                <a16:creationId xmlns:a16="http://schemas.microsoft.com/office/drawing/2014/main" id="{4C26CF04-5898-9BDA-16A1-CAD59F45211B}"/>
              </a:ext>
            </a:extLst>
          </p:cNvPr>
          <p:cNvSpPr/>
          <p:nvPr/>
        </p:nvSpPr>
        <p:spPr>
          <a:xfrm>
            <a:off x="6919157" y="3891793"/>
            <a:ext cx="526279" cy="437339"/>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64" name="Google Shape;10190;p74">
            <a:extLst>
              <a:ext uri="{FF2B5EF4-FFF2-40B4-BE49-F238E27FC236}">
                <a16:creationId xmlns:a16="http://schemas.microsoft.com/office/drawing/2014/main" id="{3AF19766-45A9-25CF-A88C-2635CD2AA441}"/>
              </a:ext>
            </a:extLst>
          </p:cNvPr>
          <p:cNvGrpSpPr/>
          <p:nvPr/>
        </p:nvGrpSpPr>
        <p:grpSpPr>
          <a:xfrm>
            <a:off x="8654076" y="3831161"/>
            <a:ext cx="479584" cy="504968"/>
            <a:chOff x="7862157" y="2742742"/>
            <a:chExt cx="359688" cy="378726"/>
          </a:xfrm>
          <a:solidFill>
            <a:schemeClr val="bg1"/>
          </a:solidFill>
        </p:grpSpPr>
        <p:sp>
          <p:nvSpPr>
            <p:cNvPr id="65" name="Google Shape;10191;p74">
              <a:extLst>
                <a:ext uri="{FF2B5EF4-FFF2-40B4-BE49-F238E27FC236}">
                  <a16:creationId xmlns:a16="http://schemas.microsoft.com/office/drawing/2014/main" id="{706E066F-2C00-DD92-2DF7-25589B218A35}"/>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6" name="Google Shape;10192;p74">
              <a:extLst>
                <a:ext uri="{FF2B5EF4-FFF2-40B4-BE49-F238E27FC236}">
                  <a16:creationId xmlns:a16="http://schemas.microsoft.com/office/drawing/2014/main" id="{2BDBDF87-5DEF-6026-4AC7-37038F922D0A}"/>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7" name="Google Shape;10193;p74">
              <a:extLst>
                <a:ext uri="{FF2B5EF4-FFF2-40B4-BE49-F238E27FC236}">
                  <a16:creationId xmlns:a16="http://schemas.microsoft.com/office/drawing/2014/main" id="{04BEBD91-7CB5-4383-09D9-7F8885049135}"/>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8" name="Google Shape;10194;p74">
              <a:extLst>
                <a:ext uri="{FF2B5EF4-FFF2-40B4-BE49-F238E27FC236}">
                  <a16:creationId xmlns:a16="http://schemas.microsoft.com/office/drawing/2014/main" id="{CC75207F-E039-600D-FEC5-49250F911386}"/>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9" name="Google Shape;10221;p74">
            <a:extLst>
              <a:ext uri="{FF2B5EF4-FFF2-40B4-BE49-F238E27FC236}">
                <a16:creationId xmlns:a16="http://schemas.microsoft.com/office/drawing/2014/main" id="{0838C474-F8DC-D3B7-FD86-54798A497726}"/>
              </a:ext>
            </a:extLst>
          </p:cNvPr>
          <p:cNvGrpSpPr/>
          <p:nvPr/>
        </p:nvGrpSpPr>
        <p:grpSpPr>
          <a:xfrm>
            <a:off x="3285161" y="4796770"/>
            <a:ext cx="422623" cy="511209"/>
            <a:chOff x="3835469" y="3466947"/>
            <a:chExt cx="316967" cy="383407"/>
          </a:xfrm>
          <a:solidFill>
            <a:schemeClr val="bg1"/>
          </a:solidFill>
        </p:grpSpPr>
        <p:sp>
          <p:nvSpPr>
            <p:cNvPr id="70" name="Google Shape;10222;p74">
              <a:extLst>
                <a:ext uri="{FF2B5EF4-FFF2-40B4-BE49-F238E27FC236}">
                  <a16:creationId xmlns:a16="http://schemas.microsoft.com/office/drawing/2014/main" id="{B5BA8B34-0A0B-C209-9EFD-61018F8BE8AD}"/>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1" name="Google Shape;10223;p74">
              <a:extLst>
                <a:ext uri="{FF2B5EF4-FFF2-40B4-BE49-F238E27FC236}">
                  <a16:creationId xmlns:a16="http://schemas.microsoft.com/office/drawing/2014/main" id="{97F5D873-78F3-F3B7-3A70-AFC8C6971A2D}"/>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2" name="Google Shape;10224;p74">
              <a:extLst>
                <a:ext uri="{FF2B5EF4-FFF2-40B4-BE49-F238E27FC236}">
                  <a16:creationId xmlns:a16="http://schemas.microsoft.com/office/drawing/2014/main" id="{CE4D8E07-4976-D362-60D7-BA35AAB89EDF}"/>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3" name="Google Shape;10240;p74">
            <a:extLst>
              <a:ext uri="{FF2B5EF4-FFF2-40B4-BE49-F238E27FC236}">
                <a16:creationId xmlns:a16="http://schemas.microsoft.com/office/drawing/2014/main" id="{5F6BA2E8-4A03-2067-B174-1003262BCF5C}"/>
              </a:ext>
            </a:extLst>
          </p:cNvPr>
          <p:cNvGrpSpPr/>
          <p:nvPr/>
        </p:nvGrpSpPr>
        <p:grpSpPr>
          <a:xfrm>
            <a:off x="5136735" y="4801659"/>
            <a:ext cx="486692" cy="480487"/>
            <a:chOff x="5224150" y="3470614"/>
            <a:chExt cx="365019" cy="360365"/>
          </a:xfrm>
          <a:solidFill>
            <a:schemeClr val="bg1"/>
          </a:solidFill>
        </p:grpSpPr>
        <p:sp>
          <p:nvSpPr>
            <p:cNvPr id="74" name="Google Shape;10241;p74">
              <a:extLst>
                <a:ext uri="{FF2B5EF4-FFF2-40B4-BE49-F238E27FC236}">
                  <a16:creationId xmlns:a16="http://schemas.microsoft.com/office/drawing/2014/main" id="{96D28EB0-3310-ABCD-C0C0-5E6F15254E4B}"/>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5" name="Google Shape;10242;p74">
              <a:extLst>
                <a:ext uri="{FF2B5EF4-FFF2-40B4-BE49-F238E27FC236}">
                  <a16:creationId xmlns:a16="http://schemas.microsoft.com/office/drawing/2014/main" id="{124263FA-73BA-6902-2DC0-A1A913D736D5}"/>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6" name="Google Shape;10303;p74">
            <a:extLst>
              <a:ext uri="{FF2B5EF4-FFF2-40B4-BE49-F238E27FC236}">
                <a16:creationId xmlns:a16="http://schemas.microsoft.com/office/drawing/2014/main" id="{42676D1C-F75B-AC77-B2EC-E67D82ACA5C6}"/>
              </a:ext>
            </a:extLst>
          </p:cNvPr>
          <p:cNvGrpSpPr/>
          <p:nvPr/>
        </p:nvGrpSpPr>
        <p:grpSpPr>
          <a:xfrm>
            <a:off x="6070654" y="4759804"/>
            <a:ext cx="480316" cy="511857"/>
            <a:chOff x="5924589" y="3439222"/>
            <a:chExt cx="360237" cy="383893"/>
          </a:xfrm>
          <a:solidFill>
            <a:schemeClr val="bg1"/>
          </a:solidFill>
        </p:grpSpPr>
        <p:sp>
          <p:nvSpPr>
            <p:cNvPr id="77" name="Google Shape;10304;p74">
              <a:extLst>
                <a:ext uri="{FF2B5EF4-FFF2-40B4-BE49-F238E27FC236}">
                  <a16:creationId xmlns:a16="http://schemas.microsoft.com/office/drawing/2014/main" id="{E86E985B-4EF9-06CB-36ED-8C10B9A7EE4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8" name="Google Shape;10305;p74">
              <a:extLst>
                <a:ext uri="{FF2B5EF4-FFF2-40B4-BE49-F238E27FC236}">
                  <a16:creationId xmlns:a16="http://schemas.microsoft.com/office/drawing/2014/main" id="{81BDA3C8-D2D9-304A-9B73-56B0309D31C8}"/>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9" name="Google Shape;10306;p74">
              <a:extLst>
                <a:ext uri="{FF2B5EF4-FFF2-40B4-BE49-F238E27FC236}">
                  <a16:creationId xmlns:a16="http://schemas.microsoft.com/office/drawing/2014/main" id="{91D12235-3174-A94E-76AD-E3864ECD64CB}"/>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0" name="Google Shape;10307;p74">
              <a:extLst>
                <a:ext uri="{FF2B5EF4-FFF2-40B4-BE49-F238E27FC236}">
                  <a16:creationId xmlns:a16="http://schemas.microsoft.com/office/drawing/2014/main" id="{C2BAED77-899D-0C8C-0855-3B507E812A1C}"/>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1" name="Google Shape;10308;p74">
              <a:extLst>
                <a:ext uri="{FF2B5EF4-FFF2-40B4-BE49-F238E27FC236}">
                  <a16:creationId xmlns:a16="http://schemas.microsoft.com/office/drawing/2014/main" id="{BD6A9478-99E9-F089-DBDA-4719E7C8170D}"/>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2" name="Google Shape;10309;p74">
              <a:extLst>
                <a:ext uri="{FF2B5EF4-FFF2-40B4-BE49-F238E27FC236}">
                  <a16:creationId xmlns:a16="http://schemas.microsoft.com/office/drawing/2014/main" id="{463571F5-F771-4991-ABEF-A9E77EA4F5DA}"/>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3" name="Google Shape;10310;p74">
              <a:extLst>
                <a:ext uri="{FF2B5EF4-FFF2-40B4-BE49-F238E27FC236}">
                  <a16:creationId xmlns:a16="http://schemas.microsoft.com/office/drawing/2014/main" id="{1E3628E3-646F-2911-3851-40C03F4DCF87}"/>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4" name="Google Shape;10311;p74">
              <a:extLst>
                <a:ext uri="{FF2B5EF4-FFF2-40B4-BE49-F238E27FC236}">
                  <a16:creationId xmlns:a16="http://schemas.microsoft.com/office/drawing/2014/main" id="{67730C38-3156-E97D-D6E4-715519E298E6}"/>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5" name="Google Shape;10312;p74">
              <a:extLst>
                <a:ext uri="{FF2B5EF4-FFF2-40B4-BE49-F238E27FC236}">
                  <a16:creationId xmlns:a16="http://schemas.microsoft.com/office/drawing/2014/main" id="{E36087CE-3DD9-5234-A71E-469D3D4439A0}"/>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6" name="Google Shape;10313;p74">
              <a:extLst>
                <a:ext uri="{FF2B5EF4-FFF2-40B4-BE49-F238E27FC236}">
                  <a16:creationId xmlns:a16="http://schemas.microsoft.com/office/drawing/2014/main" id="{CC39F5C8-972E-D602-2423-7EE20A4741AD}"/>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7" name="Google Shape;10314;p74">
              <a:extLst>
                <a:ext uri="{FF2B5EF4-FFF2-40B4-BE49-F238E27FC236}">
                  <a16:creationId xmlns:a16="http://schemas.microsoft.com/office/drawing/2014/main" id="{20DFB7C8-B146-73C0-E924-D76344FC84FE}"/>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8" name="Google Shape;10315;p74">
              <a:extLst>
                <a:ext uri="{FF2B5EF4-FFF2-40B4-BE49-F238E27FC236}">
                  <a16:creationId xmlns:a16="http://schemas.microsoft.com/office/drawing/2014/main" id="{1C0E4BD8-371F-8290-FA56-B51BBB015BE1}"/>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89" name="Google Shape;10341;p74">
            <a:extLst>
              <a:ext uri="{FF2B5EF4-FFF2-40B4-BE49-F238E27FC236}">
                <a16:creationId xmlns:a16="http://schemas.microsoft.com/office/drawing/2014/main" id="{960AE68A-4E63-3F12-764D-1C0DA95610DE}"/>
              </a:ext>
            </a:extLst>
          </p:cNvPr>
          <p:cNvGrpSpPr/>
          <p:nvPr/>
        </p:nvGrpSpPr>
        <p:grpSpPr>
          <a:xfrm>
            <a:off x="9541471" y="3839539"/>
            <a:ext cx="346008" cy="483461"/>
            <a:chOff x="8527703" y="2749024"/>
            <a:chExt cx="259506" cy="362596"/>
          </a:xfrm>
          <a:solidFill>
            <a:schemeClr val="bg1"/>
          </a:solidFill>
        </p:grpSpPr>
        <p:sp>
          <p:nvSpPr>
            <p:cNvPr id="90" name="Google Shape;10342;p74">
              <a:extLst>
                <a:ext uri="{FF2B5EF4-FFF2-40B4-BE49-F238E27FC236}">
                  <a16:creationId xmlns:a16="http://schemas.microsoft.com/office/drawing/2014/main" id="{3FC26A04-E0A5-DC75-2FF6-1987B408AF76}"/>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1" name="Google Shape;10343;p74">
              <a:extLst>
                <a:ext uri="{FF2B5EF4-FFF2-40B4-BE49-F238E27FC236}">
                  <a16:creationId xmlns:a16="http://schemas.microsoft.com/office/drawing/2014/main" id="{B6DE009B-E5DE-C98E-6C0B-821BAADECA67}"/>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2" name="Google Shape;10344;p74">
              <a:extLst>
                <a:ext uri="{FF2B5EF4-FFF2-40B4-BE49-F238E27FC236}">
                  <a16:creationId xmlns:a16="http://schemas.microsoft.com/office/drawing/2014/main" id="{48995DEA-5FD0-06E2-46CF-0B54D116F739}"/>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3" name="Google Shape;10345;p74">
              <a:extLst>
                <a:ext uri="{FF2B5EF4-FFF2-40B4-BE49-F238E27FC236}">
                  <a16:creationId xmlns:a16="http://schemas.microsoft.com/office/drawing/2014/main" id="{F7F58AFD-CC2B-377C-F869-FFEA9EE994C0}"/>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4" name="Google Shape;10346;p74">
              <a:extLst>
                <a:ext uri="{FF2B5EF4-FFF2-40B4-BE49-F238E27FC236}">
                  <a16:creationId xmlns:a16="http://schemas.microsoft.com/office/drawing/2014/main" id="{CFDBCD6E-B62D-1376-2D99-649BC2207AC8}"/>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5" name="Google Shape;10359;p74">
            <a:extLst>
              <a:ext uri="{FF2B5EF4-FFF2-40B4-BE49-F238E27FC236}">
                <a16:creationId xmlns:a16="http://schemas.microsoft.com/office/drawing/2014/main" id="{18AD4010-5BE4-C4C1-2268-8C52C7689920}"/>
              </a:ext>
            </a:extLst>
          </p:cNvPr>
          <p:cNvGrpSpPr/>
          <p:nvPr/>
        </p:nvGrpSpPr>
        <p:grpSpPr>
          <a:xfrm>
            <a:off x="6950867" y="4815933"/>
            <a:ext cx="481572" cy="451811"/>
            <a:chOff x="6584749" y="3481321"/>
            <a:chExt cx="361179" cy="338858"/>
          </a:xfrm>
          <a:solidFill>
            <a:schemeClr val="bg1"/>
          </a:solidFill>
        </p:grpSpPr>
        <p:sp>
          <p:nvSpPr>
            <p:cNvPr id="96" name="Google Shape;10360;p74">
              <a:extLst>
                <a:ext uri="{FF2B5EF4-FFF2-40B4-BE49-F238E27FC236}">
                  <a16:creationId xmlns:a16="http://schemas.microsoft.com/office/drawing/2014/main" id="{1A1CE32A-005D-41CD-60C2-65386352A7ED}"/>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7" name="Google Shape;10361;p74">
              <a:extLst>
                <a:ext uri="{FF2B5EF4-FFF2-40B4-BE49-F238E27FC236}">
                  <a16:creationId xmlns:a16="http://schemas.microsoft.com/office/drawing/2014/main" id="{48169E7E-1204-C200-3DB2-B26F2F41170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8" name="Google Shape;10362;p74">
              <a:extLst>
                <a:ext uri="{FF2B5EF4-FFF2-40B4-BE49-F238E27FC236}">
                  <a16:creationId xmlns:a16="http://schemas.microsoft.com/office/drawing/2014/main" id="{CBE36C1C-532C-8629-DAFB-500E6288F775}"/>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9" name="Google Shape;10363;p74">
              <a:extLst>
                <a:ext uri="{FF2B5EF4-FFF2-40B4-BE49-F238E27FC236}">
                  <a16:creationId xmlns:a16="http://schemas.microsoft.com/office/drawing/2014/main" id="{68DC0498-BF7C-3E93-FF05-6B8C88CB8298}"/>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0" name="Google Shape;10364;p74">
              <a:extLst>
                <a:ext uri="{FF2B5EF4-FFF2-40B4-BE49-F238E27FC236}">
                  <a16:creationId xmlns:a16="http://schemas.microsoft.com/office/drawing/2014/main" id="{A8A59790-25EF-B345-CC3D-E39D1730A4EC}"/>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1" name="Google Shape;10365;p74">
              <a:extLst>
                <a:ext uri="{FF2B5EF4-FFF2-40B4-BE49-F238E27FC236}">
                  <a16:creationId xmlns:a16="http://schemas.microsoft.com/office/drawing/2014/main" id="{E87C9772-3609-9638-9752-A85B9C10EE7A}"/>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2" name="Google Shape;10366;p74">
              <a:extLst>
                <a:ext uri="{FF2B5EF4-FFF2-40B4-BE49-F238E27FC236}">
                  <a16:creationId xmlns:a16="http://schemas.microsoft.com/office/drawing/2014/main" id="{06E7A9F0-97CF-C13B-A81A-71211C24D30D}"/>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3" name="Google Shape;10399;p74">
            <a:extLst>
              <a:ext uri="{FF2B5EF4-FFF2-40B4-BE49-F238E27FC236}">
                <a16:creationId xmlns:a16="http://schemas.microsoft.com/office/drawing/2014/main" id="{A2B6B4AF-4EB1-14FD-8B50-CCD99B0860E0}"/>
              </a:ext>
            </a:extLst>
          </p:cNvPr>
          <p:cNvGrpSpPr/>
          <p:nvPr/>
        </p:nvGrpSpPr>
        <p:grpSpPr>
          <a:xfrm>
            <a:off x="2347593" y="4721520"/>
            <a:ext cx="480280" cy="509125"/>
            <a:chOff x="3132295" y="3410510"/>
            <a:chExt cx="360210" cy="381844"/>
          </a:xfrm>
          <a:solidFill>
            <a:schemeClr val="bg1"/>
          </a:solidFill>
        </p:grpSpPr>
        <p:sp>
          <p:nvSpPr>
            <p:cNvPr id="104" name="Google Shape;10400;p74">
              <a:extLst>
                <a:ext uri="{FF2B5EF4-FFF2-40B4-BE49-F238E27FC236}">
                  <a16:creationId xmlns:a16="http://schemas.microsoft.com/office/drawing/2014/main" id="{569AC6C7-9346-225E-92F2-40A71A5C5B06}"/>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5" name="Google Shape;10401;p74">
              <a:extLst>
                <a:ext uri="{FF2B5EF4-FFF2-40B4-BE49-F238E27FC236}">
                  <a16:creationId xmlns:a16="http://schemas.microsoft.com/office/drawing/2014/main" id="{9A911313-3F52-6F43-4B52-EB7B270A4FBB}"/>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6" name="Google Shape;10402;p74">
              <a:extLst>
                <a:ext uri="{FF2B5EF4-FFF2-40B4-BE49-F238E27FC236}">
                  <a16:creationId xmlns:a16="http://schemas.microsoft.com/office/drawing/2014/main" id="{E970FB5D-0027-48E5-4FF1-5A236D5388AA}"/>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7" name="Google Shape;10403;p74">
              <a:extLst>
                <a:ext uri="{FF2B5EF4-FFF2-40B4-BE49-F238E27FC236}">
                  <a16:creationId xmlns:a16="http://schemas.microsoft.com/office/drawing/2014/main" id="{C1BC05DE-8FD9-07BA-6D55-67524F356BDF}"/>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8" name="Google Shape;10404;p74">
              <a:extLst>
                <a:ext uri="{FF2B5EF4-FFF2-40B4-BE49-F238E27FC236}">
                  <a16:creationId xmlns:a16="http://schemas.microsoft.com/office/drawing/2014/main" id="{EF874A57-EECB-9B32-1B97-0168ED0730AE}"/>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9" name="Google Shape;10405;p74">
              <a:extLst>
                <a:ext uri="{FF2B5EF4-FFF2-40B4-BE49-F238E27FC236}">
                  <a16:creationId xmlns:a16="http://schemas.microsoft.com/office/drawing/2014/main" id="{7D2DCB4A-76DD-3977-07F2-B9F4910C6621}"/>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0" name="Google Shape;10406;p74">
              <a:extLst>
                <a:ext uri="{FF2B5EF4-FFF2-40B4-BE49-F238E27FC236}">
                  <a16:creationId xmlns:a16="http://schemas.microsoft.com/office/drawing/2014/main" id="{139FB73D-235B-C2D5-19E6-3DC81C132E82}"/>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1" name="Google Shape;10407;p74">
              <a:extLst>
                <a:ext uri="{FF2B5EF4-FFF2-40B4-BE49-F238E27FC236}">
                  <a16:creationId xmlns:a16="http://schemas.microsoft.com/office/drawing/2014/main" id="{A63398E6-C08C-A316-4220-69315A94946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2" name="Google Shape;10421;p74">
            <a:extLst>
              <a:ext uri="{FF2B5EF4-FFF2-40B4-BE49-F238E27FC236}">
                <a16:creationId xmlns:a16="http://schemas.microsoft.com/office/drawing/2014/main" id="{EE959631-66A8-AC7A-5462-D74701190FB0}"/>
              </a:ext>
            </a:extLst>
          </p:cNvPr>
          <p:cNvGrpSpPr/>
          <p:nvPr/>
        </p:nvGrpSpPr>
        <p:grpSpPr>
          <a:xfrm>
            <a:off x="7686570" y="4733224"/>
            <a:ext cx="482852" cy="515976"/>
            <a:chOff x="7136526" y="3419289"/>
            <a:chExt cx="362139" cy="386982"/>
          </a:xfrm>
          <a:solidFill>
            <a:schemeClr val="bg1"/>
          </a:solidFill>
        </p:grpSpPr>
        <p:sp>
          <p:nvSpPr>
            <p:cNvPr id="113" name="Google Shape;10422;p74">
              <a:extLst>
                <a:ext uri="{FF2B5EF4-FFF2-40B4-BE49-F238E27FC236}">
                  <a16:creationId xmlns:a16="http://schemas.microsoft.com/office/drawing/2014/main" id="{B52ABEB4-5D6A-BEAD-A224-5E722B99ADD8}"/>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4" name="Google Shape;10423;p74">
              <a:extLst>
                <a:ext uri="{FF2B5EF4-FFF2-40B4-BE49-F238E27FC236}">
                  <a16:creationId xmlns:a16="http://schemas.microsoft.com/office/drawing/2014/main" id="{7B504C60-F5D2-50A0-4E75-2FE9B577BA4D}"/>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5" name="Google Shape;10424;p74">
              <a:extLst>
                <a:ext uri="{FF2B5EF4-FFF2-40B4-BE49-F238E27FC236}">
                  <a16:creationId xmlns:a16="http://schemas.microsoft.com/office/drawing/2014/main" id="{D0E02B97-7721-2464-8A53-E28A2865B288}"/>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6" name="Google Shape;10425;p74">
              <a:extLst>
                <a:ext uri="{FF2B5EF4-FFF2-40B4-BE49-F238E27FC236}">
                  <a16:creationId xmlns:a16="http://schemas.microsoft.com/office/drawing/2014/main" id="{0E9FBC0A-B463-3608-0372-68C4FC7682EA}"/>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7" name="Google Shape;10426;p74">
              <a:extLst>
                <a:ext uri="{FF2B5EF4-FFF2-40B4-BE49-F238E27FC236}">
                  <a16:creationId xmlns:a16="http://schemas.microsoft.com/office/drawing/2014/main" id="{064220E3-0055-6092-CD52-A2BCCA8501AD}"/>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8" name="Google Shape;10427;p74">
              <a:extLst>
                <a:ext uri="{FF2B5EF4-FFF2-40B4-BE49-F238E27FC236}">
                  <a16:creationId xmlns:a16="http://schemas.microsoft.com/office/drawing/2014/main" id="{8910DD23-5B51-36BA-1E43-B66946E3C785}"/>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9" name="Google Shape;10428;p74">
              <a:extLst>
                <a:ext uri="{FF2B5EF4-FFF2-40B4-BE49-F238E27FC236}">
                  <a16:creationId xmlns:a16="http://schemas.microsoft.com/office/drawing/2014/main" id="{AC56C330-DA77-FF3B-1EFB-4EE4C0A0D266}"/>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0" name="Google Shape;10429;p74">
              <a:extLst>
                <a:ext uri="{FF2B5EF4-FFF2-40B4-BE49-F238E27FC236}">
                  <a16:creationId xmlns:a16="http://schemas.microsoft.com/office/drawing/2014/main" id="{4FDFB484-7E05-460A-F775-C55DC770EF08}"/>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1" name="Google Shape;10435;p74">
            <a:extLst>
              <a:ext uri="{FF2B5EF4-FFF2-40B4-BE49-F238E27FC236}">
                <a16:creationId xmlns:a16="http://schemas.microsoft.com/office/drawing/2014/main" id="{706399CC-1C81-BF1C-980F-F4B7B2D44E6A}"/>
              </a:ext>
            </a:extLst>
          </p:cNvPr>
          <p:cNvGrpSpPr/>
          <p:nvPr/>
        </p:nvGrpSpPr>
        <p:grpSpPr>
          <a:xfrm>
            <a:off x="7658185" y="5460478"/>
            <a:ext cx="709635" cy="701247"/>
            <a:chOff x="7115239" y="3964728"/>
            <a:chExt cx="532226" cy="525935"/>
          </a:xfrm>
          <a:solidFill>
            <a:schemeClr val="bg1"/>
          </a:solidFill>
        </p:grpSpPr>
        <p:sp>
          <p:nvSpPr>
            <p:cNvPr id="122" name="Google Shape;10436;p74">
              <a:extLst>
                <a:ext uri="{FF2B5EF4-FFF2-40B4-BE49-F238E27FC236}">
                  <a16:creationId xmlns:a16="http://schemas.microsoft.com/office/drawing/2014/main" id="{32775614-5ACE-BB63-C106-C10DA126A3A1}"/>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3" name="Google Shape;10437;p74">
              <a:extLst>
                <a:ext uri="{FF2B5EF4-FFF2-40B4-BE49-F238E27FC236}">
                  <a16:creationId xmlns:a16="http://schemas.microsoft.com/office/drawing/2014/main" id="{8EEDEF35-27E2-5FFD-534D-13EFAEA0D153}"/>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4" name="Google Shape;10438;p74">
              <a:extLst>
                <a:ext uri="{FF2B5EF4-FFF2-40B4-BE49-F238E27FC236}">
                  <a16:creationId xmlns:a16="http://schemas.microsoft.com/office/drawing/2014/main" id="{01A2B433-5BFB-9FB2-167A-0991148C57D9}"/>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5" name="Google Shape;10439;p74">
              <a:extLst>
                <a:ext uri="{FF2B5EF4-FFF2-40B4-BE49-F238E27FC236}">
                  <a16:creationId xmlns:a16="http://schemas.microsoft.com/office/drawing/2014/main" id="{73A6846D-6331-E542-D100-853FAD782E1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6" name="Google Shape;10440;p74">
              <a:extLst>
                <a:ext uri="{FF2B5EF4-FFF2-40B4-BE49-F238E27FC236}">
                  <a16:creationId xmlns:a16="http://schemas.microsoft.com/office/drawing/2014/main" id="{81C59857-0E41-6C28-82C1-07605EDD321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7" name="Google Shape;10441;p74">
              <a:extLst>
                <a:ext uri="{FF2B5EF4-FFF2-40B4-BE49-F238E27FC236}">
                  <a16:creationId xmlns:a16="http://schemas.microsoft.com/office/drawing/2014/main" id="{C74CFE58-D96E-A787-69B5-D53BBFCD8FB4}"/>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8" name="Google Shape;10442;p74">
              <a:extLst>
                <a:ext uri="{FF2B5EF4-FFF2-40B4-BE49-F238E27FC236}">
                  <a16:creationId xmlns:a16="http://schemas.microsoft.com/office/drawing/2014/main" id="{A6776253-BF2A-1FE5-8B00-37C6E379B292}"/>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9" name="Google Shape;10443;p74">
            <a:extLst>
              <a:ext uri="{FF2B5EF4-FFF2-40B4-BE49-F238E27FC236}">
                <a16:creationId xmlns:a16="http://schemas.microsoft.com/office/drawing/2014/main" id="{370E2E8F-E722-F03F-9462-CC0EC31C2E79}"/>
              </a:ext>
            </a:extLst>
          </p:cNvPr>
          <p:cNvGrpSpPr/>
          <p:nvPr/>
        </p:nvGrpSpPr>
        <p:grpSpPr>
          <a:xfrm>
            <a:off x="9485597" y="4623741"/>
            <a:ext cx="551127" cy="587399"/>
            <a:chOff x="8485796" y="3337175"/>
            <a:chExt cx="413345" cy="440549"/>
          </a:xfrm>
          <a:solidFill>
            <a:schemeClr val="bg1"/>
          </a:solidFill>
        </p:grpSpPr>
        <p:sp>
          <p:nvSpPr>
            <p:cNvPr id="130" name="Google Shape;10444;p74">
              <a:extLst>
                <a:ext uri="{FF2B5EF4-FFF2-40B4-BE49-F238E27FC236}">
                  <a16:creationId xmlns:a16="http://schemas.microsoft.com/office/drawing/2014/main" id="{F99A9AE0-7CCF-13D2-BAAD-717E54AADD04}"/>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1" name="Google Shape;10445;p74">
              <a:extLst>
                <a:ext uri="{FF2B5EF4-FFF2-40B4-BE49-F238E27FC236}">
                  <a16:creationId xmlns:a16="http://schemas.microsoft.com/office/drawing/2014/main" id="{836D936B-5FED-F933-0525-A3C174C66F34}"/>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2" name="Google Shape;10446;p74">
              <a:extLst>
                <a:ext uri="{FF2B5EF4-FFF2-40B4-BE49-F238E27FC236}">
                  <a16:creationId xmlns:a16="http://schemas.microsoft.com/office/drawing/2014/main" id="{D2562DDA-C2C5-E4C5-0C11-42623C774393}"/>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3" name="Google Shape;10447;p74">
              <a:extLst>
                <a:ext uri="{FF2B5EF4-FFF2-40B4-BE49-F238E27FC236}">
                  <a16:creationId xmlns:a16="http://schemas.microsoft.com/office/drawing/2014/main" id="{250B9ED2-1F05-09FA-04F8-41C8B8530A33}"/>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4" name="Google Shape;10448;p74">
              <a:extLst>
                <a:ext uri="{FF2B5EF4-FFF2-40B4-BE49-F238E27FC236}">
                  <a16:creationId xmlns:a16="http://schemas.microsoft.com/office/drawing/2014/main" id="{E62DCE14-89CB-CA0C-2D0D-B2E4CCAD4CD0}"/>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5" name="Google Shape;10449;p74">
              <a:extLst>
                <a:ext uri="{FF2B5EF4-FFF2-40B4-BE49-F238E27FC236}">
                  <a16:creationId xmlns:a16="http://schemas.microsoft.com/office/drawing/2014/main" id="{8A803454-5594-D981-93F6-42F04C503821}"/>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6" name="Google Shape;10468;p74">
            <a:extLst>
              <a:ext uri="{FF2B5EF4-FFF2-40B4-BE49-F238E27FC236}">
                <a16:creationId xmlns:a16="http://schemas.microsoft.com/office/drawing/2014/main" id="{D5513B25-0F99-347A-63E4-6D550B3B0DF5}"/>
              </a:ext>
            </a:extLst>
          </p:cNvPr>
          <p:cNvGrpSpPr/>
          <p:nvPr/>
        </p:nvGrpSpPr>
        <p:grpSpPr>
          <a:xfrm>
            <a:off x="4195888" y="4848001"/>
            <a:ext cx="482864" cy="513247"/>
            <a:chOff x="4518516" y="3505370"/>
            <a:chExt cx="362148" cy="384935"/>
          </a:xfrm>
          <a:solidFill>
            <a:schemeClr val="bg1"/>
          </a:solidFill>
        </p:grpSpPr>
        <p:sp>
          <p:nvSpPr>
            <p:cNvPr id="137" name="Google Shape;10469;p74">
              <a:extLst>
                <a:ext uri="{FF2B5EF4-FFF2-40B4-BE49-F238E27FC236}">
                  <a16:creationId xmlns:a16="http://schemas.microsoft.com/office/drawing/2014/main" id="{6212CD3A-722D-F275-DFFA-E8A24A5A5CDB}"/>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8" name="Google Shape;10470;p74">
              <a:extLst>
                <a:ext uri="{FF2B5EF4-FFF2-40B4-BE49-F238E27FC236}">
                  <a16:creationId xmlns:a16="http://schemas.microsoft.com/office/drawing/2014/main" id="{29E44DA3-DDD0-8855-9B22-69D2E011BDF2}"/>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9" name="Google Shape;10471;p74">
              <a:extLst>
                <a:ext uri="{FF2B5EF4-FFF2-40B4-BE49-F238E27FC236}">
                  <a16:creationId xmlns:a16="http://schemas.microsoft.com/office/drawing/2014/main" id="{4697F7C8-8EB3-868D-2FC8-FDEE8A01FA44}"/>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0" name="Google Shape;10483;p74">
            <a:extLst>
              <a:ext uri="{FF2B5EF4-FFF2-40B4-BE49-F238E27FC236}">
                <a16:creationId xmlns:a16="http://schemas.microsoft.com/office/drawing/2014/main" id="{5C6C49F3-374A-BE1A-02D4-B9B60CE0583B}"/>
              </a:ext>
            </a:extLst>
          </p:cNvPr>
          <p:cNvGrpSpPr/>
          <p:nvPr/>
        </p:nvGrpSpPr>
        <p:grpSpPr>
          <a:xfrm>
            <a:off x="8653212" y="4714545"/>
            <a:ext cx="453395" cy="480499"/>
            <a:chOff x="7861508" y="3405280"/>
            <a:chExt cx="340046" cy="360374"/>
          </a:xfrm>
          <a:solidFill>
            <a:schemeClr val="bg1"/>
          </a:solidFill>
        </p:grpSpPr>
        <p:sp>
          <p:nvSpPr>
            <p:cNvPr id="141" name="Google Shape;10484;p74">
              <a:extLst>
                <a:ext uri="{FF2B5EF4-FFF2-40B4-BE49-F238E27FC236}">
                  <a16:creationId xmlns:a16="http://schemas.microsoft.com/office/drawing/2014/main" id="{2BD0C637-5B46-42F0-DE13-1B6F3C78014D}"/>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2" name="Google Shape;10485;p74">
              <a:extLst>
                <a:ext uri="{FF2B5EF4-FFF2-40B4-BE49-F238E27FC236}">
                  <a16:creationId xmlns:a16="http://schemas.microsoft.com/office/drawing/2014/main" id="{B95C0DE4-EA7C-2E46-371E-BC31FFE08431}"/>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3" name="Google Shape;10486;p74">
              <a:extLst>
                <a:ext uri="{FF2B5EF4-FFF2-40B4-BE49-F238E27FC236}">
                  <a16:creationId xmlns:a16="http://schemas.microsoft.com/office/drawing/2014/main" id="{90851EF5-E73A-FC65-B075-3BF92363C145}"/>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4" name="Google Shape;10487;p74">
              <a:extLst>
                <a:ext uri="{FF2B5EF4-FFF2-40B4-BE49-F238E27FC236}">
                  <a16:creationId xmlns:a16="http://schemas.microsoft.com/office/drawing/2014/main" id="{5F54631B-AA5F-03F7-926E-952287CB0E31}"/>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5" name="Google Shape;10488;p74">
              <a:extLst>
                <a:ext uri="{FF2B5EF4-FFF2-40B4-BE49-F238E27FC236}">
                  <a16:creationId xmlns:a16="http://schemas.microsoft.com/office/drawing/2014/main" id="{7AECC3B6-49AF-7536-6451-2DD2D3093824}"/>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6" name="Google Shape;10497;p74">
            <a:extLst>
              <a:ext uri="{FF2B5EF4-FFF2-40B4-BE49-F238E27FC236}">
                <a16:creationId xmlns:a16="http://schemas.microsoft.com/office/drawing/2014/main" id="{E7D8CA84-5001-9C8A-BE3F-7F877682C017}"/>
              </a:ext>
            </a:extLst>
          </p:cNvPr>
          <p:cNvGrpSpPr/>
          <p:nvPr/>
        </p:nvGrpSpPr>
        <p:grpSpPr>
          <a:xfrm>
            <a:off x="8545313" y="2780272"/>
            <a:ext cx="630399" cy="670072"/>
            <a:chOff x="7780583" y="1954575"/>
            <a:chExt cx="472799" cy="502554"/>
          </a:xfrm>
          <a:solidFill>
            <a:schemeClr val="bg1"/>
          </a:solidFill>
        </p:grpSpPr>
        <p:sp>
          <p:nvSpPr>
            <p:cNvPr id="147" name="Google Shape;10498;p74">
              <a:extLst>
                <a:ext uri="{FF2B5EF4-FFF2-40B4-BE49-F238E27FC236}">
                  <a16:creationId xmlns:a16="http://schemas.microsoft.com/office/drawing/2014/main" id="{F71FC74F-4DFD-42B5-9129-F3B031D48EEC}"/>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8" name="Google Shape;10499;p74">
              <a:extLst>
                <a:ext uri="{FF2B5EF4-FFF2-40B4-BE49-F238E27FC236}">
                  <a16:creationId xmlns:a16="http://schemas.microsoft.com/office/drawing/2014/main" id="{6ED6FD9F-9175-62C3-8D4D-8D91F08D4131}"/>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9" name="Google Shape;10500;p74">
              <a:extLst>
                <a:ext uri="{FF2B5EF4-FFF2-40B4-BE49-F238E27FC236}">
                  <a16:creationId xmlns:a16="http://schemas.microsoft.com/office/drawing/2014/main" id="{CDACBB32-5E16-ACEF-209F-53B06CE41C3F}"/>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0" name="Google Shape;10501;p74">
              <a:extLst>
                <a:ext uri="{FF2B5EF4-FFF2-40B4-BE49-F238E27FC236}">
                  <a16:creationId xmlns:a16="http://schemas.microsoft.com/office/drawing/2014/main" id="{2FF7F10E-1055-A941-FB3B-320B2BFB86C0}"/>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1" name="Google Shape;10502;p74">
              <a:extLst>
                <a:ext uri="{FF2B5EF4-FFF2-40B4-BE49-F238E27FC236}">
                  <a16:creationId xmlns:a16="http://schemas.microsoft.com/office/drawing/2014/main" id="{17153537-C60A-7E73-8475-40C22B9C09DF}"/>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2" name="Google Shape;10503;p74">
              <a:extLst>
                <a:ext uri="{FF2B5EF4-FFF2-40B4-BE49-F238E27FC236}">
                  <a16:creationId xmlns:a16="http://schemas.microsoft.com/office/drawing/2014/main" id="{34A8D81A-228A-ECDC-70CA-8FA9933E5A78}"/>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3" name="Google Shape;10234;p74">
            <a:extLst>
              <a:ext uri="{FF2B5EF4-FFF2-40B4-BE49-F238E27FC236}">
                <a16:creationId xmlns:a16="http://schemas.microsoft.com/office/drawing/2014/main" id="{1464C38C-5BA8-EAF6-0561-F098BB7B39CD}"/>
              </a:ext>
            </a:extLst>
          </p:cNvPr>
          <p:cNvGrpSpPr/>
          <p:nvPr/>
        </p:nvGrpSpPr>
        <p:grpSpPr>
          <a:xfrm>
            <a:off x="3220456" y="2828492"/>
            <a:ext cx="627059" cy="670072"/>
            <a:chOff x="3786941" y="1990740"/>
            <a:chExt cx="470294" cy="502554"/>
          </a:xfrm>
          <a:solidFill>
            <a:schemeClr val="bg1"/>
          </a:solidFill>
        </p:grpSpPr>
        <p:sp>
          <p:nvSpPr>
            <p:cNvPr id="154" name="Google Shape;10235;p74">
              <a:extLst>
                <a:ext uri="{FF2B5EF4-FFF2-40B4-BE49-F238E27FC236}">
                  <a16:creationId xmlns:a16="http://schemas.microsoft.com/office/drawing/2014/main" id="{941E7183-FA79-31CC-5215-6289BAF2A465}"/>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5" name="Google Shape;10236;p74">
              <a:extLst>
                <a:ext uri="{FF2B5EF4-FFF2-40B4-BE49-F238E27FC236}">
                  <a16:creationId xmlns:a16="http://schemas.microsoft.com/office/drawing/2014/main" id="{BE3043F3-CE8C-AE78-BEB8-38572616A23F}"/>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6" name="Google Shape;10237;p74">
              <a:extLst>
                <a:ext uri="{FF2B5EF4-FFF2-40B4-BE49-F238E27FC236}">
                  <a16:creationId xmlns:a16="http://schemas.microsoft.com/office/drawing/2014/main" id="{036A5C46-9BAF-216F-72BB-4BE43AABAF4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7" name="Google Shape;10238;p74">
              <a:extLst>
                <a:ext uri="{FF2B5EF4-FFF2-40B4-BE49-F238E27FC236}">
                  <a16:creationId xmlns:a16="http://schemas.microsoft.com/office/drawing/2014/main" id="{D6ED2437-5F1C-5B01-97F4-1CE22A1B6905}"/>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8" name="Google Shape;10239;p74">
              <a:extLst>
                <a:ext uri="{FF2B5EF4-FFF2-40B4-BE49-F238E27FC236}">
                  <a16:creationId xmlns:a16="http://schemas.microsoft.com/office/drawing/2014/main" id="{5212E52C-9777-4416-BC69-A5BD7CBFE281}"/>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9" name="Google Shape;10251;p74">
            <a:extLst>
              <a:ext uri="{FF2B5EF4-FFF2-40B4-BE49-F238E27FC236}">
                <a16:creationId xmlns:a16="http://schemas.microsoft.com/office/drawing/2014/main" id="{95D06437-6BB2-4B4A-69D9-86136CF17397}"/>
              </a:ext>
            </a:extLst>
          </p:cNvPr>
          <p:cNvGrpSpPr/>
          <p:nvPr/>
        </p:nvGrpSpPr>
        <p:grpSpPr>
          <a:xfrm>
            <a:off x="7671717" y="2834051"/>
            <a:ext cx="406347" cy="670060"/>
            <a:chOff x="7125388" y="1994909"/>
            <a:chExt cx="304760" cy="502545"/>
          </a:xfrm>
          <a:solidFill>
            <a:schemeClr val="bg1"/>
          </a:solidFill>
        </p:grpSpPr>
        <p:sp>
          <p:nvSpPr>
            <p:cNvPr id="160" name="Google Shape;10252;p74">
              <a:extLst>
                <a:ext uri="{FF2B5EF4-FFF2-40B4-BE49-F238E27FC236}">
                  <a16:creationId xmlns:a16="http://schemas.microsoft.com/office/drawing/2014/main" id="{A9F6AE8D-1611-C271-EC5E-345BB01B4809}"/>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1" name="Google Shape;10253;p74">
              <a:extLst>
                <a:ext uri="{FF2B5EF4-FFF2-40B4-BE49-F238E27FC236}">
                  <a16:creationId xmlns:a16="http://schemas.microsoft.com/office/drawing/2014/main" id="{764262E2-CBC6-8927-9B9C-86376E757C9B}"/>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2" name="Google Shape;10254;p74">
              <a:extLst>
                <a:ext uri="{FF2B5EF4-FFF2-40B4-BE49-F238E27FC236}">
                  <a16:creationId xmlns:a16="http://schemas.microsoft.com/office/drawing/2014/main" id="{2090B56F-0B77-7C6F-F9B9-A61899CAFE34}"/>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3" name="Google Shape;10255;p74">
              <a:extLst>
                <a:ext uri="{FF2B5EF4-FFF2-40B4-BE49-F238E27FC236}">
                  <a16:creationId xmlns:a16="http://schemas.microsoft.com/office/drawing/2014/main" id="{F990DE8E-045B-34B7-4108-C818DD579083}"/>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4" name="Google Shape;10256;p74">
              <a:extLst>
                <a:ext uri="{FF2B5EF4-FFF2-40B4-BE49-F238E27FC236}">
                  <a16:creationId xmlns:a16="http://schemas.microsoft.com/office/drawing/2014/main" id="{965DB27B-D6C0-97F6-A77F-E6886C17F0AB}"/>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5" name="Google Shape;10257;p74">
              <a:extLst>
                <a:ext uri="{FF2B5EF4-FFF2-40B4-BE49-F238E27FC236}">
                  <a16:creationId xmlns:a16="http://schemas.microsoft.com/office/drawing/2014/main" id="{98E67244-1311-542D-D730-FBE80F5BD0C8}"/>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6" name="Google Shape;10258;p74">
              <a:extLst>
                <a:ext uri="{FF2B5EF4-FFF2-40B4-BE49-F238E27FC236}">
                  <a16:creationId xmlns:a16="http://schemas.microsoft.com/office/drawing/2014/main" id="{6E13BC16-369F-E5D0-CF26-22A96A9247BE}"/>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67" name="Google Shape;10297;p74">
            <a:extLst>
              <a:ext uri="{FF2B5EF4-FFF2-40B4-BE49-F238E27FC236}">
                <a16:creationId xmlns:a16="http://schemas.microsoft.com/office/drawing/2014/main" id="{C74CBDFE-0BED-6F57-998F-058866FD354B}"/>
              </a:ext>
            </a:extLst>
          </p:cNvPr>
          <p:cNvGrpSpPr/>
          <p:nvPr/>
        </p:nvGrpSpPr>
        <p:grpSpPr>
          <a:xfrm>
            <a:off x="4189405" y="2816264"/>
            <a:ext cx="627009" cy="666499"/>
            <a:chOff x="4513652" y="1981568"/>
            <a:chExt cx="470257" cy="499874"/>
          </a:xfrm>
          <a:solidFill>
            <a:schemeClr val="bg1"/>
          </a:solidFill>
        </p:grpSpPr>
        <p:sp>
          <p:nvSpPr>
            <p:cNvPr id="168" name="Google Shape;10298;p74">
              <a:extLst>
                <a:ext uri="{FF2B5EF4-FFF2-40B4-BE49-F238E27FC236}">
                  <a16:creationId xmlns:a16="http://schemas.microsoft.com/office/drawing/2014/main" id="{3CF3DC41-4DCD-6D6A-5411-D099BFF5E26D}"/>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9" name="Google Shape;10299;p74">
              <a:extLst>
                <a:ext uri="{FF2B5EF4-FFF2-40B4-BE49-F238E27FC236}">
                  <a16:creationId xmlns:a16="http://schemas.microsoft.com/office/drawing/2014/main" id="{73B4153B-8918-40DF-A52C-BFC70FF7A9C6}"/>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0" name="Google Shape;10300;p74">
              <a:extLst>
                <a:ext uri="{FF2B5EF4-FFF2-40B4-BE49-F238E27FC236}">
                  <a16:creationId xmlns:a16="http://schemas.microsoft.com/office/drawing/2014/main" id="{8C17D1C5-EA90-26CC-1A84-1ADB9E58627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1" name="Google Shape;10301;p74">
              <a:extLst>
                <a:ext uri="{FF2B5EF4-FFF2-40B4-BE49-F238E27FC236}">
                  <a16:creationId xmlns:a16="http://schemas.microsoft.com/office/drawing/2014/main" id="{B8399F88-9A0C-69A0-F908-22F5E37B231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2" name="Google Shape;10302;p74">
              <a:extLst>
                <a:ext uri="{FF2B5EF4-FFF2-40B4-BE49-F238E27FC236}">
                  <a16:creationId xmlns:a16="http://schemas.microsoft.com/office/drawing/2014/main" id="{B5B39EB0-3961-4CC6-7E39-F3874C677758}"/>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73" name="Google Shape;10352;p74">
            <a:extLst>
              <a:ext uri="{FF2B5EF4-FFF2-40B4-BE49-F238E27FC236}">
                <a16:creationId xmlns:a16="http://schemas.microsoft.com/office/drawing/2014/main" id="{7D77A682-9842-1147-1B70-407E951FCCFC}"/>
              </a:ext>
            </a:extLst>
          </p:cNvPr>
          <p:cNvGrpSpPr/>
          <p:nvPr/>
        </p:nvGrpSpPr>
        <p:grpSpPr>
          <a:xfrm>
            <a:off x="5082259" y="2827580"/>
            <a:ext cx="628704" cy="672425"/>
            <a:chOff x="5183294" y="1990054"/>
            <a:chExt cx="471528" cy="504319"/>
          </a:xfrm>
          <a:solidFill>
            <a:schemeClr val="bg1"/>
          </a:solidFill>
        </p:grpSpPr>
        <p:sp>
          <p:nvSpPr>
            <p:cNvPr id="174" name="Google Shape;10353;p74">
              <a:extLst>
                <a:ext uri="{FF2B5EF4-FFF2-40B4-BE49-F238E27FC236}">
                  <a16:creationId xmlns:a16="http://schemas.microsoft.com/office/drawing/2014/main" id="{7DF310A8-0102-9148-7D85-D18C49229DF2}"/>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5" name="Google Shape;10354;p74">
              <a:extLst>
                <a:ext uri="{FF2B5EF4-FFF2-40B4-BE49-F238E27FC236}">
                  <a16:creationId xmlns:a16="http://schemas.microsoft.com/office/drawing/2014/main" id="{B871A02C-1994-BC16-D943-3EDDC8DF905C}"/>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6" name="Google Shape;10355;p74">
              <a:extLst>
                <a:ext uri="{FF2B5EF4-FFF2-40B4-BE49-F238E27FC236}">
                  <a16:creationId xmlns:a16="http://schemas.microsoft.com/office/drawing/2014/main" id="{59380BFD-1106-2883-1A9C-226D9EF4C8F5}"/>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7" name="Google Shape;10356;p74">
              <a:extLst>
                <a:ext uri="{FF2B5EF4-FFF2-40B4-BE49-F238E27FC236}">
                  <a16:creationId xmlns:a16="http://schemas.microsoft.com/office/drawing/2014/main" id="{4B0A773B-308F-BE1D-DCA1-EE256CFAFC23}"/>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8" name="Google Shape;10357;p74">
              <a:extLst>
                <a:ext uri="{FF2B5EF4-FFF2-40B4-BE49-F238E27FC236}">
                  <a16:creationId xmlns:a16="http://schemas.microsoft.com/office/drawing/2014/main" id="{D9A131AF-3E7A-8B03-83ED-4E56C7E3FD5C}"/>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9" name="Google Shape;10358;p74">
              <a:extLst>
                <a:ext uri="{FF2B5EF4-FFF2-40B4-BE49-F238E27FC236}">
                  <a16:creationId xmlns:a16="http://schemas.microsoft.com/office/drawing/2014/main" id="{AAA180BB-CDE9-C97F-E9A3-A3FC65F568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0" name="Google Shape;10390;p74">
            <a:extLst>
              <a:ext uri="{FF2B5EF4-FFF2-40B4-BE49-F238E27FC236}">
                <a16:creationId xmlns:a16="http://schemas.microsoft.com/office/drawing/2014/main" id="{FC9DFD6E-C605-08BB-DA80-931662A66EBC}"/>
              </a:ext>
            </a:extLst>
          </p:cNvPr>
          <p:cNvGrpSpPr/>
          <p:nvPr/>
        </p:nvGrpSpPr>
        <p:grpSpPr>
          <a:xfrm>
            <a:off x="2343036" y="2843097"/>
            <a:ext cx="628705" cy="670072"/>
            <a:chOff x="3128875" y="2001694"/>
            <a:chExt cx="471529" cy="502554"/>
          </a:xfrm>
          <a:solidFill>
            <a:schemeClr val="bg1"/>
          </a:solidFill>
        </p:grpSpPr>
        <p:sp>
          <p:nvSpPr>
            <p:cNvPr id="181" name="Google Shape;10391;p74">
              <a:extLst>
                <a:ext uri="{FF2B5EF4-FFF2-40B4-BE49-F238E27FC236}">
                  <a16:creationId xmlns:a16="http://schemas.microsoft.com/office/drawing/2014/main" id="{D3BCEC74-00F9-A413-09FE-292C643BF6F0}"/>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2" name="Google Shape;10392;p74">
              <a:extLst>
                <a:ext uri="{FF2B5EF4-FFF2-40B4-BE49-F238E27FC236}">
                  <a16:creationId xmlns:a16="http://schemas.microsoft.com/office/drawing/2014/main" id="{78FF6402-4B44-C306-F727-0CCCEEDC7ADF}"/>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3" name="Google Shape;10393;p74">
              <a:extLst>
                <a:ext uri="{FF2B5EF4-FFF2-40B4-BE49-F238E27FC236}">
                  <a16:creationId xmlns:a16="http://schemas.microsoft.com/office/drawing/2014/main" id="{0936A23F-8DA2-3BA0-C4B1-B1126C694727}"/>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4" name="Google Shape;10394;p74">
              <a:extLst>
                <a:ext uri="{FF2B5EF4-FFF2-40B4-BE49-F238E27FC236}">
                  <a16:creationId xmlns:a16="http://schemas.microsoft.com/office/drawing/2014/main" id="{60218E35-152F-3C9C-B791-ED558EAA710B}"/>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5" name="Google Shape;10395;p74">
              <a:extLst>
                <a:ext uri="{FF2B5EF4-FFF2-40B4-BE49-F238E27FC236}">
                  <a16:creationId xmlns:a16="http://schemas.microsoft.com/office/drawing/2014/main" id="{0A7F94CD-73D1-AD32-53AA-BC727E8751C0}"/>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6" name="Google Shape;10396;p74">
              <a:extLst>
                <a:ext uri="{FF2B5EF4-FFF2-40B4-BE49-F238E27FC236}">
                  <a16:creationId xmlns:a16="http://schemas.microsoft.com/office/drawing/2014/main" id="{E72AA1DF-7E83-32EE-CA64-57DCFC2F1CEC}"/>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7" name="Google Shape;10397;p74">
              <a:extLst>
                <a:ext uri="{FF2B5EF4-FFF2-40B4-BE49-F238E27FC236}">
                  <a16:creationId xmlns:a16="http://schemas.microsoft.com/office/drawing/2014/main" id="{C8DB4270-3779-AECB-E726-74DB329F1EA3}"/>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8" name="Google Shape;10398;p74">
              <a:extLst>
                <a:ext uri="{FF2B5EF4-FFF2-40B4-BE49-F238E27FC236}">
                  <a16:creationId xmlns:a16="http://schemas.microsoft.com/office/drawing/2014/main" id="{FBE5D8A8-920F-4543-C139-B2279269237C}"/>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9" name="Google Shape;10412;p74">
            <a:extLst>
              <a:ext uri="{FF2B5EF4-FFF2-40B4-BE49-F238E27FC236}">
                <a16:creationId xmlns:a16="http://schemas.microsoft.com/office/drawing/2014/main" id="{D2FF6A83-61B1-295B-EB96-B7726F3F036F}"/>
              </a:ext>
            </a:extLst>
          </p:cNvPr>
          <p:cNvGrpSpPr/>
          <p:nvPr/>
        </p:nvGrpSpPr>
        <p:grpSpPr>
          <a:xfrm>
            <a:off x="6030931" y="2828053"/>
            <a:ext cx="588592" cy="667280"/>
            <a:chOff x="5894798" y="1990411"/>
            <a:chExt cx="441444" cy="500460"/>
          </a:xfrm>
          <a:solidFill>
            <a:schemeClr val="bg1"/>
          </a:solidFill>
        </p:grpSpPr>
        <p:sp>
          <p:nvSpPr>
            <p:cNvPr id="190" name="Google Shape;10413;p74">
              <a:extLst>
                <a:ext uri="{FF2B5EF4-FFF2-40B4-BE49-F238E27FC236}">
                  <a16:creationId xmlns:a16="http://schemas.microsoft.com/office/drawing/2014/main" id="{D5892940-58DE-57E0-7FDB-F120A1EB249B}"/>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1" name="Google Shape;10414;p74">
              <a:extLst>
                <a:ext uri="{FF2B5EF4-FFF2-40B4-BE49-F238E27FC236}">
                  <a16:creationId xmlns:a16="http://schemas.microsoft.com/office/drawing/2014/main" id="{FE82E19F-4008-4365-633E-79B16071F856}"/>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2" name="Google Shape;10415;p74">
              <a:extLst>
                <a:ext uri="{FF2B5EF4-FFF2-40B4-BE49-F238E27FC236}">
                  <a16:creationId xmlns:a16="http://schemas.microsoft.com/office/drawing/2014/main" id="{BDDEBFF4-CB44-D66E-3A73-81B32E2EF55B}"/>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3" name="Google Shape;10416;p74">
              <a:extLst>
                <a:ext uri="{FF2B5EF4-FFF2-40B4-BE49-F238E27FC236}">
                  <a16:creationId xmlns:a16="http://schemas.microsoft.com/office/drawing/2014/main" id="{6C5272F0-6E43-1CCB-686D-A905118F253E}"/>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4" name="Google Shape;10417;p74">
              <a:extLst>
                <a:ext uri="{FF2B5EF4-FFF2-40B4-BE49-F238E27FC236}">
                  <a16:creationId xmlns:a16="http://schemas.microsoft.com/office/drawing/2014/main" id="{0992B279-FE86-6617-BEAB-5FC46C9A7E7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5" name="Google Shape;10418;p74">
              <a:extLst>
                <a:ext uri="{FF2B5EF4-FFF2-40B4-BE49-F238E27FC236}">
                  <a16:creationId xmlns:a16="http://schemas.microsoft.com/office/drawing/2014/main" id="{30E8D130-0A92-4FD9-AD33-2498705B0137}"/>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6" name="Google Shape;10419;p74">
              <a:extLst>
                <a:ext uri="{FF2B5EF4-FFF2-40B4-BE49-F238E27FC236}">
                  <a16:creationId xmlns:a16="http://schemas.microsoft.com/office/drawing/2014/main" id="{CC1B7458-B1C0-1E84-F53D-729EAC8E00C6}"/>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7" name="Google Shape;10420;p74">
              <a:extLst>
                <a:ext uri="{FF2B5EF4-FFF2-40B4-BE49-F238E27FC236}">
                  <a16:creationId xmlns:a16="http://schemas.microsoft.com/office/drawing/2014/main" id="{9FCC28A4-ED40-74B7-B40F-8F22F001C776}"/>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98" name="Google Shape;10478;p74">
            <a:extLst>
              <a:ext uri="{FF2B5EF4-FFF2-40B4-BE49-F238E27FC236}">
                <a16:creationId xmlns:a16="http://schemas.microsoft.com/office/drawing/2014/main" id="{71274FBC-3DF6-E470-D1E9-051C2CBD447C}"/>
              </a:ext>
            </a:extLst>
          </p:cNvPr>
          <p:cNvGrpSpPr/>
          <p:nvPr/>
        </p:nvGrpSpPr>
        <p:grpSpPr>
          <a:xfrm>
            <a:off x="6773668" y="2827833"/>
            <a:ext cx="638739" cy="668243"/>
            <a:chOff x="6451850" y="1990246"/>
            <a:chExt cx="479054" cy="501182"/>
          </a:xfrm>
          <a:solidFill>
            <a:schemeClr val="bg1"/>
          </a:solidFill>
        </p:grpSpPr>
        <p:sp>
          <p:nvSpPr>
            <p:cNvPr id="199" name="Google Shape;10479;p74">
              <a:extLst>
                <a:ext uri="{FF2B5EF4-FFF2-40B4-BE49-F238E27FC236}">
                  <a16:creationId xmlns:a16="http://schemas.microsoft.com/office/drawing/2014/main" id="{E1CCC116-C10C-F1E9-F4C9-F6E80E6861BB}"/>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0" name="Google Shape;10480;p74">
              <a:extLst>
                <a:ext uri="{FF2B5EF4-FFF2-40B4-BE49-F238E27FC236}">
                  <a16:creationId xmlns:a16="http://schemas.microsoft.com/office/drawing/2014/main" id="{C9067035-DFCC-5765-B2D9-B1F39FDAC218}"/>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1" name="Google Shape;10481;p74">
              <a:extLst>
                <a:ext uri="{FF2B5EF4-FFF2-40B4-BE49-F238E27FC236}">
                  <a16:creationId xmlns:a16="http://schemas.microsoft.com/office/drawing/2014/main" id="{6E0E6978-3382-4082-1FF9-C703D34146AB}"/>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2" name="Google Shape;10482;p74">
              <a:extLst>
                <a:ext uri="{FF2B5EF4-FFF2-40B4-BE49-F238E27FC236}">
                  <a16:creationId xmlns:a16="http://schemas.microsoft.com/office/drawing/2014/main" id="{FED96B22-39D7-C5F9-D3F0-780B649B29C9}"/>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3" name="Google Shape;10101;p74">
            <a:extLst>
              <a:ext uri="{FF2B5EF4-FFF2-40B4-BE49-F238E27FC236}">
                <a16:creationId xmlns:a16="http://schemas.microsoft.com/office/drawing/2014/main" id="{C1AE18EB-24BF-98E0-874A-3E57BA147C2C}"/>
              </a:ext>
            </a:extLst>
          </p:cNvPr>
          <p:cNvGrpSpPr/>
          <p:nvPr/>
        </p:nvGrpSpPr>
        <p:grpSpPr>
          <a:xfrm>
            <a:off x="9555796" y="5729519"/>
            <a:ext cx="437229" cy="432205"/>
            <a:chOff x="8538447" y="4166509"/>
            <a:chExt cx="327922" cy="324154"/>
          </a:xfrm>
          <a:solidFill>
            <a:schemeClr val="bg1"/>
          </a:solidFill>
        </p:grpSpPr>
        <p:sp>
          <p:nvSpPr>
            <p:cNvPr id="204" name="Google Shape;10102;p74">
              <a:extLst>
                <a:ext uri="{FF2B5EF4-FFF2-40B4-BE49-F238E27FC236}">
                  <a16:creationId xmlns:a16="http://schemas.microsoft.com/office/drawing/2014/main" id="{26BB77CC-E937-CBAD-C483-B4ACA3417CA6}"/>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5" name="Google Shape;10103;p74">
              <a:extLst>
                <a:ext uri="{FF2B5EF4-FFF2-40B4-BE49-F238E27FC236}">
                  <a16:creationId xmlns:a16="http://schemas.microsoft.com/office/drawing/2014/main" id="{40477A8F-A2F6-9966-D56E-822A5D13151F}"/>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6" name="Google Shape;10104;p74">
              <a:extLst>
                <a:ext uri="{FF2B5EF4-FFF2-40B4-BE49-F238E27FC236}">
                  <a16:creationId xmlns:a16="http://schemas.microsoft.com/office/drawing/2014/main" id="{BEF3B251-E292-678B-C895-8CC127DBDD73}"/>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7" name="Google Shape;10105;p74">
              <a:extLst>
                <a:ext uri="{FF2B5EF4-FFF2-40B4-BE49-F238E27FC236}">
                  <a16:creationId xmlns:a16="http://schemas.microsoft.com/office/drawing/2014/main" id="{4D53361E-4C48-1D03-BEB8-DABC0186B7EB}"/>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8" name="Google Shape;10106;p74">
              <a:extLst>
                <a:ext uri="{FF2B5EF4-FFF2-40B4-BE49-F238E27FC236}">
                  <a16:creationId xmlns:a16="http://schemas.microsoft.com/office/drawing/2014/main" id="{D0B1986A-CA7C-80F8-72AB-D3EEE75AD021}"/>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9" name="Google Shape;10125;p74">
            <a:extLst>
              <a:ext uri="{FF2B5EF4-FFF2-40B4-BE49-F238E27FC236}">
                <a16:creationId xmlns:a16="http://schemas.microsoft.com/office/drawing/2014/main" id="{6F7BF7AC-5DEA-E7FC-C0D2-2C70DA010DE4}"/>
              </a:ext>
            </a:extLst>
          </p:cNvPr>
          <p:cNvGrpSpPr/>
          <p:nvPr/>
        </p:nvGrpSpPr>
        <p:grpSpPr>
          <a:xfrm>
            <a:off x="8584583" y="1926360"/>
            <a:ext cx="594005" cy="634689"/>
            <a:chOff x="7810036" y="1314139"/>
            <a:chExt cx="445504" cy="476017"/>
          </a:xfrm>
          <a:solidFill>
            <a:schemeClr val="bg1"/>
          </a:solidFill>
        </p:grpSpPr>
        <p:sp>
          <p:nvSpPr>
            <p:cNvPr id="210" name="Google Shape;10126;p74">
              <a:extLst>
                <a:ext uri="{FF2B5EF4-FFF2-40B4-BE49-F238E27FC236}">
                  <a16:creationId xmlns:a16="http://schemas.microsoft.com/office/drawing/2014/main" id="{B71D48FB-62B8-06C0-32C4-1DC5676CB6EE}"/>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1" name="Google Shape;10127;p74">
              <a:extLst>
                <a:ext uri="{FF2B5EF4-FFF2-40B4-BE49-F238E27FC236}">
                  <a16:creationId xmlns:a16="http://schemas.microsoft.com/office/drawing/2014/main" id="{D1536F80-B862-DCB6-1841-405C480BA0C5}"/>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2" name="Google Shape;10128;p74">
              <a:extLst>
                <a:ext uri="{FF2B5EF4-FFF2-40B4-BE49-F238E27FC236}">
                  <a16:creationId xmlns:a16="http://schemas.microsoft.com/office/drawing/2014/main" id="{4E75AE44-2B39-D4E9-47AB-4A74C9B8DBF2}"/>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213" name="Text Placeholder 1">
            <a:extLst>
              <a:ext uri="{FF2B5EF4-FFF2-40B4-BE49-F238E27FC236}">
                <a16:creationId xmlns:a16="http://schemas.microsoft.com/office/drawing/2014/main" id="{46A11CAC-E082-5BFA-7282-64D4F4DBD7A2}"/>
              </a:ext>
            </a:extLst>
          </p:cNvPr>
          <p:cNvSpPr txBox="1">
            <a:spLocks/>
          </p:cNvSpPr>
          <p:nvPr/>
        </p:nvSpPr>
        <p:spPr>
          <a:xfrm>
            <a:off x="1542393" y="548191"/>
            <a:ext cx="9221600"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12929396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33</a:t>
            </a:fld>
            <a:endParaRPr lang="en-US"/>
          </a:p>
        </p:txBody>
      </p:sp>
      <p:pic>
        <p:nvPicPr>
          <p:cNvPr id="6" name="Picture Placeholder 5">
            <a:extLst>
              <a:ext uri="{FF2B5EF4-FFF2-40B4-BE49-F238E27FC236}">
                <a16:creationId xmlns:a16="http://schemas.microsoft.com/office/drawing/2014/main" id="{E202DE1E-B672-8BA7-47C6-6A33A0F2687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a:xfrm>
            <a:off x="0" y="0"/>
            <a:ext cx="12192000"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pic>
      <p:sp>
        <p:nvSpPr>
          <p:cNvPr id="2" name="Isosceles Triangle 68">
            <a:extLst>
              <a:ext uri="{FF2B5EF4-FFF2-40B4-BE49-F238E27FC236}">
                <a16:creationId xmlns:a16="http://schemas.microsoft.com/office/drawing/2014/main" id="{C8601063-FC36-20C0-2A78-4424CAC6DBF1}"/>
              </a:ext>
            </a:extLst>
          </p:cNvPr>
          <p:cNvSpPr/>
          <p:nvPr/>
        </p:nvSpPr>
        <p:spPr>
          <a:xfrm rot="10799991">
            <a:off x="6637791" y="4492694"/>
            <a:ext cx="249704" cy="77764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4" name="Rectangle 9">
            <a:extLst>
              <a:ext uri="{FF2B5EF4-FFF2-40B4-BE49-F238E27FC236}">
                <a16:creationId xmlns:a16="http://schemas.microsoft.com/office/drawing/2014/main" id="{A19379E8-CD59-44E8-D834-31C0F8C58477}"/>
              </a:ext>
            </a:extLst>
          </p:cNvPr>
          <p:cNvSpPr/>
          <p:nvPr/>
        </p:nvSpPr>
        <p:spPr>
          <a:xfrm>
            <a:off x="7275459" y="4582474"/>
            <a:ext cx="599053" cy="598077"/>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5" name="Freeform 18">
            <a:extLst>
              <a:ext uri="{FF2B5EF4-FFF2-40B4-BE49-F238E27FC236}">
                <a16:creationId xmlns:a16="http://schemas.microsoft.com/office/drawing/2014/main" id="{6DADF4AF-D6E7-D5EF-ADF9-669861E082D2}"/>
              </a:ext>
            </a:extLst>
          </p:cNvPr>
          <p:cNvSpPr/>
          <p:nvPr/>
        </p:nvSpPr>
        <p:spPr>
          <a:xfrm>
            <a:off x="9164269" y="4648067"/>
            <a:ext cx="578521" cy="466916"/>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7" name="Rounded Rectangle 25">
            <a:extLst>
              <a:ext uri="{FF2B5EF4-FFF2-40B4-BE49-F238E27FC236}">
                <a16:creationId xmlns:a16="http://schemas.microsoft.com/office/drawing/2014/main" id="{5B8E41C4-4D83-6B2E-A052-AA33C8701BB4}"/>
              </a:ext>
            </a:extLst>
          </p:cNvPr>
          <p:cNvSpPr/>
          <p:nvPr/>
        </p:nvSpPr>
        <p:spPr>
          <a:xfrm>
            <a:off x="9222826" y="5849479"/>
            <a:ext cx="664121" cy="486704"/>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8" name="Donut 39">
            <a:extLst>
              <a:ext uri="{FF2B5EF4-FFF2-40B4-BE49-F238E27FC236}">
                <a16:creationId xmlns:a16="http://schemas.microsoft.com/office/drawing/2014/main" id="{3A0055BD-C1EE-821B-4E26-EF1D04350CD3}"/>
              </a:ext>
            </a:extLst>
          </p:cNvPr>
          <p:cNvSpPr/>
          <p:nvPr/>
        </p:nvSpPr>
        <p:spPr>
          <a:xfrm>
            <a:off x="2429078" y="4555934"/>
            <a:ext cx="651175" cy="651175"/>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9" name="Chord 38">
            <a:extLst>
              <a:ext uri="{FF2B5EF4-FFF2-40B4-BE49-F238E27FC236}">
                <a16:creationId xmlns:a16="http://schemas.microsoft.com/office/drawing/2014/main" id="{315EEAE6-3A3C-B8C7-BCA5-C10E67DFF78B}"/>
              </a:ext>
            </a:extLst>
          </p:cNvPr>
          <p:cNvSpPr/>
          <p:nvPr/>
        </p:nvSpPr>
        <p:spPr>
          <a:xfrm>
            <a:off x="4914976" y="5636473"/>
            <a:ext cx="548664" cy="705539"/>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0" name="Oval 6">
            <a:extLst>
              <a:ext uri="{FF2B5EF4-FFF2-40B4-BE49-F238E27FC236}">
                <a16:creationId xmlns:a16="http://schemas.microsoft.com/office/drawing/2014/main" id="{E7EE730C-E481-D5F6-8EFE-033F8049F916}"/>
              </a:ext>
            </a:extLst>
          </p:cNvPr>
          <p:cNvSpPr/>
          <p:nvPr/>
        </p:nvSpPr>
        <p:spPr>
          <a:xfrm>
            <a:off x="5752422" y="5806845"/>
            <a:ext cx="574719" cy="568695"/>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1" name="Block Arc 25">
            <a:extLst>
              <a:ext uri="{FF2B5EF4-FFF2-40B4-BE49-F238E27FC236}">
                <a16:creationId xmlns:a16="http://schemas.microsoft.com/office/drawing/2014/main" id="{A07672A9-7842-6F5D-3A33-2CE97549EA8D}"/>
              </a:ext>
            </a:extLst>
          </p:cNvPr>
          <p:cNvSpPr/>
          <p:nvPr/>
        </p:nvSpPr>
        <p:spPr>
          <a:xfrm>
            <a:off x="3373983" y="5700919"/>
            <a:ext cx="395399" cy="571243"/>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 name="Block Arc 31">
            <a:extLst>
              <a:ext uri="{FF2B5EF4-FFF2-40B4-BE49-F238E27FC236}">
                <a16:creationId xmlns:a16="http://schemas.microsoft.com/office/drawing/2014/main" id="{AF91B004-0AA2-0BF3-8EA9-B40DBFDC8302}"/>
              </a:ext>
            </a:extLst>
          </p:cNvPr>
          <p:cNvSpPr/>
          <p:nvPr/>
        </p:nvSpPr>
        <p:spPr>
          <a:xfrm>
            <a:off x="6598436" y="5743189"/>
            <a:ext cx="515880" cy="571243"/>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 name="Freeform 53">
            <a:extLst>
              <a:ext uri="{FF2B5EF4-FFF2-40B4-BE49-F238E27FC236}">
                <a16:creationId xmlns:a16="http://schemas.microsoft.com/office/drawing/2014/main" id="{CC345415-A642-4063-8D34-7448C891C270}"/>
              </a:ext>
            </a:extLst>
          </p:cNvPr>
          <p:cNvSpPr/>
          <p:nvPr/>
        </p:nvSpPr>
        <p:spPr>
          <a:xfrm>
            <a:off x="8325300" y="5778291"/>
            <a:ext cx="565331" cy="579644"/>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 name="Block Arc 10">
            <a:extLst>
              <a:ext uri="{FF2B5EF4-FFF2-40B4-BE49-F238E27FC236}">
                <a16:creationId xmlns:a16="http://schemas.microsoft.com/office/drawing/2014/main" id="{12299F5A-1B89-280F-4473-E2577923D34D}"/>
              </a:ext>
            </a:extLst>
          </p:cNvPr>
          <p:cNvSpPr/>
          <p:nvPr/>
        </p:nvSpPr>
        <p:spPr>
          <a:xfrm>
            <a:off x="3239346" y="4686447"/>
            <a:ext cx="695285" cy="470952"/>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5" name="Freeform 55">
            <a:extLst>
              <a:ext uri="{FF2B5EF4-FFF2-40B4-BE49-F238E27FC236}">
                <a16:creationId xmlns:a16="http://schemas.microsoft.com/office/drawing/2014/main" id="{ED88D526-BE3B-CEE1-B579-C9EF615B9F6D}"/>
              </a:ext>
            </a:extLst>
          </p:cNvPr>
          <p:cNvSpPr/>
          <p:nvPr/>
        </p:nvSpPr>
        <p:spPr>
          <a:xfrm>
            <a:off x="2628940" y="5548277"/>
            <a:ext cx="357712" cy="87651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6" name="Round Same Side Corner Rectangle 36">
            <a:extLst>
              <a:ext uri="{FF2B5EF4-FFF2-40B4-BE49-F238E27FC236}">
                <a16:creationId xmlns:a16="http://schemas.microsoft.com/office/drawing/2014/main" id="{7E6F53AB-8DB1-2F34-03D1-0656EF511FDB}"/>
              </a:ext>
            </a:extLst>
          </p:cNvPr>
          <p:cNvSpPr/>
          <p:nvPr/>
        </p:nvSpPr>
        <p:spPr>
          <a:xfrm>
            <a:off x="7337677" y="5778279"/>
            <a:ext cx="655441" cy="518196"/>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bg1"/>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7" name="Oval 21">
            <a:extLst>
              <a:ext uri="{FF2B5EF4-FFF2-40B4-BE49-F238E27FC236}">
                <a16:creationId xmlns:a16="http://schemas.microsoft.com/office/drawing/2014/main" id="{35C8361E-0FF4-E82C-CF53-D51A3DB7D418}"/>
              </a:ext>
            </a:extLst>
          </p:cNvPr>
          <p:cNvSpPr/>
          <p:nvPr/>
        </p:nvSpPr>
        <p:spPr>
          <a:xfrm>
            <a:off x="4142883" y="5752371"/>
            <a:ext cx="539605" cy="544116"/>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8" name="Oval 32">
            <a:extLst>
              <a:ext uri="{FF2B5EF4-FFF2-40B4-BE49-F238E27FC236}">
                <a16:creationId xmlns:a16="http://schemas.microsoft.com/office/drawing/2014/main" id="{BE369E61-0416-CED0-6D26-82007ABF75CD}"/>
              </a:ext>
            </a:extLst>
          </p:cNvPr>
          <p:cNvSpPr/>
          <p:nvPr/>
        </p:nvSpPr>
        <p:spPr>
          <a:xfrm>
            <a:off x="8262487" y="4572454"/>
            <a:ext cx="513807" cy="61812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19" name="Google Shape;6783;p88">
            <a:extLst>
              <a:ext uri="{FF2B5EF4-FFF2-40B4-BE49-F238E27FC236}">
                <a16:creationId xmlns:a16="http://schemas.microsoft.com/office/drawing/2014/main" id="{926344BD-641A-3F3F-51BD-1C333767F5DF}"/>
              </a:ext>
            </a:extLst>
          </p:cNvPr>
          <p:cNvGrpSpPr/>
          <p:nvPr/>
        </p:nvGrpSpPr>
        <p:grpSpPr>
          <a:xfrm>
            <a:off x="9191846" y="1235319"/>
            <a:ext cx="566855" cy="566464"/>
            <a:chOff x="8211055" y="926488"/>
            <a:chExt cx="425141" cy="424848"/>
          </a:xfrm>
          <a:solidFill>
            <a:schemeClr val="bg1"/>
          </a:solidFill>
        </p:grpSpPr>
        <p:sp>
          <p:nvSpPr>
            <p:cNvPr id="20" name="Google Shape;6784;p88">
              <a:extLst>
                <a:ext uri="{FF2B5EF4-FFF2-40B4-BE49-F238E27FC236}">
                  <a16:creationId xmlns:a16="http://schemas.microsoft.com/office/drawing/2014/main" id="{A3C172AC-6B99-2A3D-251B-8646E60DB3DC}"/>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 name="Google Shape;6785;p88">
              <a:extLst>
                <a:ext uri="{FF2B5EF4-FFF2-40B4-BE49-F238E27FC236}">
                  <a16:creationId xmlns:a16="http://schemas.microsoft.com/office/drawing/2014/main" id="{BC7DF366-B024-8D83-9456-B27A66A19A97}"/>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 name="Google Shape;6786;p88">
              <a:extLst>
                <a:ext uri="{FF2B5EF4-FFF2-40B4-BE49-F238E27FC236}">
                  <a16:creationId xmlns:a16="http://schemas.microsoft.com/office/drawing/2014/main" id="{FC8AC2EC-6BB4-68D6-55DC-748455635A3B}"/>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3" name="Google Shape;6787;p88">
              <a:extLst>
                <a:ext uri="{FF2B5EF4-FFF2-40B4-BE49-F238E27FC236}">
                  <a16:creationId xmlns:a16="http://schemas.microsoft.com/office/drawing/2014/main" id="{56E28FAB-E710-C692-52B6-1B5DEE10308C}"/>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4" name="Google Shape;6788;p88">
              <a:extLst>
                <a:ext uri="{FF2B5EF4-FFF2-40B4-BE49-F238E27FC236}">
                  <a16:creationId xmlns:a16="http://schemas.microsoft.com/office/drawing/2014/main" id="{C1E25B15-EB15-4557-3617-7CC1D3D2D3F6}"/>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5" name="Google Shape;6800;p88">
            <a:extLst>
              <a:ext uri="{FF2B5EF4-FFF2-40B4-BE49-F238E27FC236}">
                <a16:creationId xmlns:a16="http://schemas.microsoft.com/office/drawing/2014/main" id="{70F50AB5-4099-1BD9-F2C8-95B6B33A839C}"/>
              </a:ext>
            </a:extLst>
          </p:cNvPr>
          <p:cNvGrpSpPr/>
          <p:nvPr/>
        </p:nvGrpSpPr>
        <p:grpSpPr>
          <a:xfrm>
            <a:off x="8237335" y="2304730"/>
            <a:ext cx="552076" cy="550615"/>
            <a:chOff x="7495172" y="1728545"/>
            <a:chExt cx="414057" cy="412961"/>
          </a:xfrm>
          <a:solidFill>
            <a:schemeClr val="bg1"/>
          </a:solidFill>
        </p:grpSpPr>
        <p:sp>
          <p:nvSpPr>
            <p:cNvPr id="26" name="Google Shape;6801;p88">
              <a:extLst>
                <a:ext uri="{FF2B5EF4-FFF2-40B4-BE49-F238E27FC236}">
                  <a16:creationId xmlns:a16="http://schemas.microsoft.com/office/drawing/2014/main" id="{CF589791-28D0-D724-1802-A9651DA9F5F7}"/>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7" name="Google Shape;6802;p88">
              <a:extLst>
                <a:ext uri="{FF2B5EF4-FFF2-40B4-BE49-F238E27FC236}">
                  <a16:creationId xmlns:a16="http://schemas.microsoft.com/office/drawing/2014/main" id="{AA4B1613-F471-2B26-A48F-2A2857896EF9}"/>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8" name="Google Shape;6803;p88">
              <a:extLst>
                <a:ext uri="{FF2B5EF4-FFF2-40B4-BE49-F238E27FC236}">
                  <a16:creationId xmlns:a16="http://schemas.microsoft.com/office/drawing/2014/main" id="{6241848A-9251-8091-188E-D6F4D518DE7D}"/>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9" name="Google Shape;6804;p88">
              <a:extLst>
                <a:ext uri="{FF2B5EF4-FFF2-40B4-BE49-F238E27FC236}">
                  <a16:creationId xmlns:a16="http://schemas.microsoft.com/office/drawing/2014/main" id="{314E0AC1-8C4E-AC6F-B0F1-F6167FD82993}"/>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0" name="Google Shape;6805;p88">
              <a:extLst>
                <a:ext uri="{FF2B5EF4-FFF2-40B4-BE49-F238E27FC236}">
                  <a16:creationId xmlns:a16="http://schemas.microsoft.com/office/drawing/2014/main" id="{E1C6147F-05F1-601E-0BBE-DEDBA1F3A3B9}"/>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1" name="Google Shape;6866;p88">
            <a:extLst>
              <a:ext uri="{FF2B5EF4-FFF2-40B4-BE49-F238E27FC236}">
                <a16:creationId xmlns:a16="http://schemas.microsoft.com/office/drawing/2014/main" id="{F6DE1513-87D5-3127-9C38-0F495C6940A0}"/>
              </a:ext>
            </a:extLst>
          </p:cNvPr>
          <p:cNvGrpSpPr/>
          <p:nvPr/>
        </p:nvGrpSpPr>
        <p:grpSpPr>
          <a:xfrm>
            <a:off x="4157355" y="4644031"/>
            <a:ext cx="508856" cy="563075"/>
            <a:chOff x="4435187" y="3483022"/>
            <a:chExt cx="381642" cy="422306"/>
          </a:xfrm>
          <a:solidFill>
            <a:schemeClr val="bg1"/>
          </a:solidFill>
        </p:grpSpPr>
        <p:sp>
          <p:nvSpPr>
            <p:cNvPr id="32" name="Google Shape;6867;p88">
              <a:extLst>
                <a:ext uri="{FF2B5EF4-FFF2-40B4-BE49-F238E27FC236}">
                  <a16:creationId xmlns:a16="http://schemas.microsoft.com/office/drawing/2014/main" id="{974256B0-AA88-1C5C-3AB2-D753ED915B54}"/>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3" name="Google Shape;6868;p88">
              <a:extLst>
                <a:ext uri="{FF2B5EF4-FFF2-40B4-BE49-F238E27FC236}">
                  <a16:creationId xmlns:a16="http://schemas.microsoft.com/office/drawing/2014/main" id="{371C5C5C-6995-060F-75A3-B0003DC84730}"/>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4" name="Google Shape;6869;p88">
              <a:extLst>
                <a:ext uri="{FF2B5EF4-FFF2-40B4-BE49-F238E27FC236}">
                  <a16:creationId xmlns:a16="http://schemas.microsoft.com/office/drawing/2014/main" id="{4E202547-C7D4-D0B4-D935-F837CB8F2C27}"/>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5" name="Google Shape;6870;p88">
              <a:extLst>
                <a:ext uri="{FF2B5EF4-FFF2-40B4-BE49-F238E27FC236}">
                  <a16:creationId xmlns:a16="http://schemas.microsoft.com/office/drawing/2014/main" id="{AAB640DC-122B-04F6-B901-22A986351E5A}"/>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6" name="Google Shape;6871;p88">
              <a:extLst>
                <a:ext uri="{FF2B5EF4-FFF2-40B4-BE49-F238E27FC236}">
                  <a16:creationId xmlns:a16="http://schemas.microsoft.com/office/drawing/2014/main" id="{D14875DC-920B-F234-536A-3E90BA7ADB6F}"/>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7" name="Google Shape;6872;p88">
              <a:extLst>
                <a:ext uri="{FF2B5EF4-FFF2-40B4-BE49-F238E27FC236}">
                  <a16:creationId xmlns:a16="http://schemas.microsoft.com/office/drawing/2014/main" id="{B21AC7C5-3DC8-E61E-5569-B8A6ED880124}"/>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8" name="Google Shape;6957;p88">
            <a:extLst>
              <a:ext uri="{FF2B5EF4-FFF2-40B4-BE49-F238E27FC236}">
                <a16:creationId xmlns:a16="http://schemas.microsoft.com/office/drawing/2014/main" id="{1E6AA182-51BB-422A-668A-9C673AD03190}"/>
              </a:ext>
            </a:extLst>
          </p:cNvPr>
          <p:cNvGrpSpPr/>
          <p:nvPr/>
        </p:nvGrpSpPr>
        <p:grpSpPr>
          <a:xfrm>
            <a:off x="3218366" y="1314739"/>
            <a:ext cx="498079" cy="497116"/>
            <a:chOff x="3730944" y="986052"/>
            <a:chExt cx="373559" cy="372837"/>
          </a:xfrm>
          <a:solidFill>
            <a:schemeClr val="bg1"/>
          </a:solidFill>
        </p:grpSpPr>
        <p:sp>
          <p:nvSpPr>
            <p:cNvPr id="39" name="Google Shape;6958;p88">
              <a:extLst>
                <a:ext uri="{FF2B5EF4-FFF2-40B4-BE49-F238E27FC236}">
                  <a16:creationId xmlns:a16="http://schemas.microsoft.com/office/drawing/2014/main" id="{B474D381-0AF9-B50B-6756-23FB2739F4C7}"/>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0" name="Google Shape;6959;p88">
              <a:extLst>
                <a:ext uri="{FF2B5EF4-FFF2-40B4-BE49-F238E27FC236}">
                  <a16:creationId xmlns:a16="http://schemas.microsoft.com/office/drawing/2014/main" id="{4A65CBB3-0397-BDE2-832C-AB84247F65FC}"/>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1" name="Google Shape;6960;p88">
              <a:extLst>
                <a:ext uri="{FF2B5EF4-FFF2-40B4-BE49-F238E27FC236}">
                  <a16:creationId xmlns:a16="http://schemas.microsoft.com/office/drawing/2014/main" id="{E7EFAB55-12FF-F7E5-EC2F-A77F949CFBE5}"/>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2" name="Google Shape;6961;p88">
              <a:extLst>
                <a:ext uri="{FF2B5EF4-FFF2-40B4-BE49-F238E27FC236}">
                  <a16:creationId xmlns:a16="http://schemas.microsoft.com/office/drawing/2014/main" id="{012BD5CC-F0CD-8401-B061-BFAA87069998}"/>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3" name="Google Shape;6962;p88">
              <a:extLst>
                <a:ext uri="{FF2B5EF4-FFF2-40B4-BE49-F238E27FC236}">
                  <a16:creationId xmlns:a16="http://schemas.microsoft.com/office/drawing/2014/main" id="{1B80351C-00B7-9D98-5837-811A9F8FFE73}"/>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4" name="Google Shape;6963;p88">
              <a:extLst>
                <a:ext uri="{FF2B5EF4-FFF2-40B4-BE49-F238E27FC236}">
                  <a16:creationId xmlns:a16="http://schemas.microsoft.com/office/drawing/2014/main" id="{F4ACB2A4-8C4C-E9DA-171B-3C93BD7157BA}"/>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5" name="Google Shape;6964;p88">
              <a:extLst>
                <a:ext uri="{FF2B5EF4-FFF2-40B4-BE49-F238E27FC236}">
                  <a16:creationId xmlns:a16="http://schemas.microsoft.com/office/drawing/2014/main" id="{0F0B2484-2512-ADF2-2D7E-C157AC88AE95}"/>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6" name="Google Shape;6965;p88">
              <a:extLst>
                <a:ext uri="{FF2B5EF4-FFF2-40B4-BE49-F238E27FC236}">
                  <a16:creationId xmlns:a16="http://schemas.microsoft.com/office/drawing/2014/main" id="{F3C750CC-D9A6-8460-6FE1-12BDF4454CAE}"/>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7" name="Google Shape;6966;p88">
            <a:extLst>
              <a:ext uri="{FF2B5EF4-FFF2-40B4-BE49-F238E27FC236}">
                <a16:creationId xmlns:a16="http://schemas.microsoft.com/office/drawing/2014/main" id="{CC314AD2-19E1-D2D4-A071-028029403E61}"/>
              </a:ext>
            </a:extLst>
          </p:cNvPr>
          <p:cNvGrpSpPr/>
          <p:nvPr/>
        </p:nvGrpSpPr>
        <p:grpSpPr>
          <a:xfrm>
            <a:off x="9163293" y="3411177"/>
            <a:ext cx="604881" cy="605820"/>
            <a:chOff x="8189640" y="2558381"/>
            <a:chExt cx="453661" cy="454365"/>
          </a:xfrm>
          <a:solidFill>
            <a:schemeClr val="bg1"/>
          </a:solidFill>
        </p:grpSpPr>
        <p:sp>
          <p:nvSpPr>
            <p:cNvPr id="48" name="Google Shape;6967;p88">
              <a:extLst>
                <a:ext uri="{FF2B5EF4-FFF2-40B4-BE49-F238E27FC236}">
                  <a16:creationId xmlns:a16="http://schemas.microsoft.com/office/drawing/2014/main" id="{71351FFF-749A-5CB2-EF00-4FBA74F5CAB1}"/>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9" name="Google Shape;6968;p88">
              <a:extLst>
                <a:ext uri="{FF2B5EF4-FFF2-40B4-BE49-F238E27FC236}">
                  <a16:creationId xmlns:a16="http://schemas.microsoft.com/office/drawing/2014/main" id="{65E57980-D038-4796-8045-B47BC8571981}"/>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0" name="Google Shape;6969;p88">
              <a:extLst>
                <a:ext uri="{FF2B5EF4-FFF2-40B4-BE49-F238E27FC236}">
                  <a16:creationId xmlns:a16="http://schemas.microsoft.com/office/drawing/2014/main" id="{C4E495F1-442A-AFDC-BC4C-2B9CF3BD72B9}"/>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1" name="Google Shape;6970;p88">
              <a:extLst>
                <a:ext uri="{FF2B5EF4-FFF2-40B4-BE49-F238E27FC236}">
                  <a16:creationId xmlns:a16="http://schemas.microsoft.com/office/drawing/2014/main" id="{4C949C34-C306-90EB-3EA5-A2A6D18DA103}"/>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2" name="Google Shape;6760;p88">
            <a:extLst>
              <a:ext uri="{FF2B5EF4-FFF2-40B4-BE49-F238E27FC236}">
                <a16:creationId xmlns:a16="http://schemas.microsoft.com/office/drawing/2014/main" id="{89337D98-B818-D9B1-97D2-A60FC6F35D91}"/>
              </a:ext>
            </a:extLst>
          </p:cNvPr>
          <p:cNvGrpSpPr/>
          <p:nvPr/>
        </p:nvGrpSpPr>
        <p:grpSpPr>
          <a:xfrm>
            <a:off x="2446659" y="1247012"/>
            <a:ext cx="499957" cy="600565"/>
            <a:chOff x="3152165" y="935257"/>
            <a:chExt cx="374968" cy="450424"/>
          </a:xfrm>
          <a:solidFill>
            <a:schemeClr val="bg1"/>
          </a:solidFill>
        </p:grpSpPr>
        <p:sp>
          <p:nvSpPr>
            <p:cNvPr id="53" name="Google Shape;6761;p88">
              <a:extLst>
                <a:ext uri="{FF2B5EF4-FFF2-40B4-BE49-F238E27FC236}">
                  <a16:creationId xmlns:a16="http://schemas.microsoft.com/office/drawing/2014/main" id="{3DF8545D-25BD-67AD-6CD8-B74CDD3B9A88}"/>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4" name="Google Shape;6762;p88">
              <a:extLst>
                <a:ext uri="{FF2B5EF4-FFF2-40B4-BE49-F238E27FC236}">
                  <a16:creationId xmlns:a16="http://schemas.microsoft.com/office/drawing/2014/main" id="{9A48D0A4-5AC7-126B-B271-1C07CC4F0033}"/>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5" name="Google Shape;6763;p88">
              <a:extLst>
                <a:ext uri="{FF2B5EF4-FFF2-40B4-BE49-F238E27FC236}">
                  <a16:creationId xmlns:a16="http://schemas.microsoft.com/office/drawing/2014/main" id="{7E3ADFCD-726F-C855-16D6-8F2B36B2271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6" name="Google Shape;6764;p88">
              <a:extLst>
                <a:ext uri="{FF2B5EF4-FFF2-40B4-BE49-F238E27FC236}">
                  <a16:creationId xmlns:a16="http://schemas.microsoft.com/office/drawing/2014/main" id="{D746C30B-FEF8-5B8F-266A-F7920E91979C}"/>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7" name="Google Shape;6765;p88">
              <a:extLst>
                <a:ext uri="{FF2B5EF4-FFF2-40B4-BE49-F238E27FC236}">
                  <a16:creationId xmlns:a16="http://schemas.microsoft.com/office/drawing/2014/main" id="{9A966365-6B5A-9BAD-84AA-F286E14EE8A4}"/>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8" name="Google Shape;6766;p88">
              <a:extLst>
                <a:ext uri="{FF2B5EF4-FFF2-40B4-BE49-F238E27FC236}">
                  <a16:creationId xmlns:a16="http://schemas.microsoft.com/office/drawing/2014/main" id="{CD9FA477-E869-2D3A-AA23-49E981DC6D4C}"/>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9" name="Google Shape;6767;p88">
              <a:extLst>
                <a:ext uri="{FF2B5EF4-FFF2-40B4-BE49-F238E27FC236}">
                  <a16:creationId xmlns:a16="http://schemas.microsoft.com/office/drawing/2014/main" id="{4EE3F7E8-D976-7515-AD74-27240C9BB471}"/>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0" name="Google Shape;6777;p88">
            <a:extLst>
              <a:ext uri="{FF2B5EF4-FFF2-40B4-BE49-F238E27FC236}">
                <a16:creationId xmlns:a16="http://schemas.microsoft.com/office/drawing/2014/main" id="{2CF006A4-C732-D50B-3445-3C78AF2B57CB}"/>
              </a:ext>
            </a:extLst>
          </p:cNvPr>
          <p:cNvGrpSpPr/>
          <p:nvPr/>
        </p:nvGrpSpPr>
        <p:grpSpPr>
          <a:xfrm>
            <a:off x="6414070" y="1211289"/>
            <a:ext cx="600565" cy="600564"/>
            <a:chOff x="6127723" y="908465"/>
            <a:chExt cx="450424" cy="450423"/>
          </a:xfrm>
          <a:solidFill>
            <a:schemeClr val="bg1"/>
          </a:solidFill>
        </p:grpSpPr>
        <p:sp>
          <p:nvSpPr>
            <p:cNvPr id="61" name="Google Shape;6778;p88">
              <a:extLst>
                <a:ext uri="{FF2B5EF4-FFF2-40B4-BE49-F238E27FC236}">
                  <a16:creationId xmlns:a16="http://schemas.microsoft.com/office/drawing/2014/main" id="{82EC770C-884E-7995-EFCA-099402C0DD78}"/>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2" name="Google Shape;6779;p88">
              <a:extLst>
                <a:ext uri="{FF2B5EF4-FFF2-40B4-BE49-F238E27FC236}">
                  <a16:creationId xmlns:a16="http://schemas.microsoft.com/office/drawing/2014/main" id="{E910A445-82A0-8E9E-EC45-FDEEFB5E35CC}"/>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3" name="Google Shape;6780;p88">
              <a:extLst>
                <a:ext uri="{FF2B5EF4-FFF2-40B4-BE49-F238E27FC236}">
                  <a16:creationId xmlns:a16="http://schemas.microsoft.com/office/drawing/2014/main" id="{ED5F92DA-3E88-38F7-7CB8-08DB8CA9D11D}"/>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4" name="Google Shape;6781;p88">
              <a:extLst>
                <a:ext uri="{FF2B5EF4-FFF2-40B4-BE49-F238E27FC236}">
                  <a16:creationId xmlns:a16="http://schemas.microsoft.com/office/drawing/2014/main" id="{C4FAB2D6-355F-1B3C-F97D-1E256DBEE9EA}"/>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5" name="Google Shape;6782;p88">
              <a:extLst>
                <a:ext uri="{FF2B5EF4-FFF2-40B4-BE49-F238E27FC236}">
                  <a16:creationId xmlns:a16="http://schemas.microsoft.com/office/drawing/2014/main" id="{559F8A3A-A699-A8BC-E0F4-4F5B4F46236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6" name="Google Shape;6827;p88">
            <a:extLst>
              <a:ext uri="{FF2B5EF4-FFF2-40B4-BE49-F238E27FC236}">
                <a16:creationId xmlns:a16="http://schemas.microsoft.com/office/drawing/2014/main" id="{17AEB7D7-602E-9639-78D5-EC4FBF1BD95F}"/>
              </a:ext>
            </a:extLst>
          </p:cNvPr>
          <p:cNvGrpSpPr/>
          <p:nvPr/>
        </p:nvGrpSpPr>
        <p:grpSpPr>
          <a:xfrm>
            <a:off x="7170364" y="1221809"/>
            <a:ext cx="607037" cy="598920"/>
            <a:chOff x="6694944" y="916356"/>
            <a:chExt cx="455278" cy="449190"/>
          </a:xfrm>
          <a:solidFill>
            <a:schemeClr val="bg1"/>
          </a:solidFill>
        </p:grpSpPr>
        <p:sp>
          <p:nvSpPr>
            <p:cNvPr id="67" name="Google Shape;6828;p88">
              <a:extLst>
                <a:ext uri="{FF2B5EF4-FFF2-40B4-BE49-F238E27FC236}">
                  <a16:creationId xmlns:a16="http://schemas.microsoft.com/office/drawing/2014/main" id="{BE8BA0E2-3344-D552-9E22-6CC48DBC6DA0}"/>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8" name="Google Shape;6829;p88">
              <a:extLst>
                <a:ext uri="{FF2B5EF4-FFF2-40B4-BE49-F238E27FC236}">
                  <a16:creationId xmlns:a16="http://schemas.microsoft.com/office/drawing/2014/main" id="{B57D26F2-9CF5-A314-9719-E648B844F138}"/>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9" name="Google Shape;6830;p88">
              <a:extLst>
                <a:ext uri="{FF2B5EF4-FFF2-40B4-BE49-F238E27FC236}">
                  <a16:creationId xmlns:a16="http://schemas.microsoft.com/office/drawing/2014/main" id="{A9828078-4387-6E95-514E-80FFAC6EE8B4}"/>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0" name="Google Shape;6831;p88">
              <a:extLst>
                <a:ext uri="{FF2B5EF4-FFF2-40B4-BE49-F238E27FC236}">
                  <a16:creationId xmlns:a16="http://schemas.microsoft.com/office/drawing/2014/main" id="{FBFCEE79-ACEF-E996-33AF-3E153C1FECD2}"/>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1" name="Google Shape;6832;p88">
              <a:extLst>
                <a:ext uri="{FF2B5EF4-FFF2-40B4-BE49-F238E27FC236}">
                  <a16:creationId xmlns:a16="http://schemas.microsoft.com/office/drawing/2014/main" id="{91488DD5-81C2-A0DA-9B9E-56B666BCB9E9}"/>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2" name="Google Shape;6833;p88">
              <a:extLst>
                <a:ext uri="{FF2B5EF4-FFF2-40B4-BE49-F238E27FC236}">
                  <a16:creationId xmlns:a16="http://schemas.microsoft.com/office/drawing/2014/main" id="{A347CB21-8928-E9AD-AB20-135E3A97425F}"/>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3" name="Google Shape;6834;p88">
              <a:extLst>
                <a:ext uri="{FF2B5EF4-FFF2-40B4-BE49-F238E27FC236}">
                  <a16:creationId xmlns:a16="http://schemas.microsoft.com/office/drawing/2014/main" id="{C9461B24-3148-9638-03E2-6351F5A536AC}"/>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4" name="Google Shape;6873;p88">
            <a:extLst>
              <a:ext uri="{FF2B5EF4-FFF2-40B4-BE49-F238E27FC236}">
                <a16:creationId xmlns:a16="http://schemas.microsoft.com/office/drawing/2014/main" id="{F6A5C790-4D93-FF1A-2CA7-1F13F86FA2B0}"/>
              </a:ext>
            </a:extLst>
          </p:cNvPr>
          <p:cNvGrpSpPr/>
          <p:nvPr/>
        </p:nvGrpSpPr>
        <p:grpSpPr>
          <a:xfrm>
            <a:off x="4103930" y="1222519"/>
            <a:ext cx="581033" cy="600564"/>
            <a:chOff x="4395118" y="916887"/>
            <a:chExt cx="435775" cy="450423"/>
          </a:xfrm>
          <a:solidFill>
            <a:schemeClr val="bg1"/>
          </a:solidFill>
        </p:grpSpPr>
        <p:sp>
          <p:nvSpPr>
            <p:cNvPr id="75" name="Google Shape;6874;p88">
              <a:extLst>
                <a:ext uri="{FF2B5EF4-FFF2-40B4-BE49-F238E27FC236}">
                  <a16:creationId xmlns:a16="http://schemas.microsoft.com/office/drawing/2014/main" id="{CB46F50A-00AA-1584-E653-4695A9271925}"/>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6" name="Google Shape;6875;p88">
              <a:extLst>
                <a:ext uri="{FF2B5EF4-FFF2-40B4-BE49-F238E27FC236}">
                  <a16:creationId xmlns:a16="http://schemas.microsoft.com/office/drawing/2014/main" id="{09408E35-BBA6-C6CC-D17D-58AD2AB872AA}"/>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7" name="Google Shape;6876;p88">
              <a:extLst>
                <a:ext uri="{FF2B5EF4-FFF2-40B4-BE49-F238E27FC236}">
                  <a16:creationId xmlns:a16="http://schemas.microsoft.com/office/drawing/2014/main" id="{C09932C2-5EB5-AC5F-8DC5-598238FD9373}"/>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8" name="Google Shape;6877;p88">
              <a:extLst>
                <a:ext uri="{FF2B5EF4-FFF2-40B4-BE49-F238E27FC236}">
                  <a16:creationId xmlns:a16="http://schemas.microsoft.com/office/drawing/2014/main" id="{A67D4C50-6A40-DD52-33D6-6C0CB5B62875}"/>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9" name="Google Shape;6884;p88">
            <a:extLst>
              <a:ext uri="{FF2B5EF4-FFF2-40B4-BE49-F238E27FC236}">
                <a16:creationId xmlns:a16="http://schemas.microsoft.com/office/drawing/2014/main" id="{7B34282D-8F90-DB6F-3723-D9DCFC71CBBE}"/>
              </a:ext>
            </a:extLst>
          </p:cNvPr>
          <p:cNvGrpSpPr/>
          <p:nvPr/>
        </p:nvGrpSpPr>
        <p:grpSpPr>
          <a:xfrm>
            <a:off x="8237325" y="1221810"/>
            <a:ext cx="571353" cy="601381"/>
            <a:chOff x="7495163" y="916356"/>
            <a:chExt cx="428515" cy="451036"/>
          </a:xfrm>
          <a:solidFill>
            <a:schemeClr val="bg1"/>
          </a:solidFill>
        </p:grpSpPr>
        <p:sp>
          <p:nvSpPr>
            <p:cNvPr id="80" name="Google Shape;6885;p88">
              <a:extLst>
                <a:ext uri="{FF2B5EF4-FFF2-40B4-BE49-F238E27FC236}">
                  <a16:creationId xmlns:a16="http://schemas.microsoft.com/office/drawing/2014/main" id="{EED973CE-BE6D-414A-C780-61EB6D2ECFE6}"/>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1" name="Google Shape;6886;p88">
              <a:extLst>
                <a:ext uri="{FF2B5EF4-FFF2-40B4-BE49-F238E27FC236}">
                  <a16:creationId xmlns:a16="http://schemas.microsoft.com/office/drawing/2014/main" id="{FD3B6944-614B-6AAD-6D1F-CC706117AB26}"/>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2" name="Google Shape;6887;p88">
              <a:extLst>
                <a:ext uri="{FF2B5EF4-FFF2-40B4-BE49-F238E27FC236}">
                  <a16:creationId xmlns:a16="http://schemas.microsoft.com/office/drawing/2014/main" id="{B0551652-2B9C-E1A6-C581-07188883245B}"/>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3" name="Google Shape;6888;p88">
              <a:extLst>
                <a:ext uri="{FF2B5EF4-FFF2-40B4-BE49-F238E27FC236}">
                  <a16:creationId xmlns:a16="http://schemas.microsoft.com/office/drawing/2014/main" id="{6831A02A-00C4-0BCE-24D6-EA9A7D994B6D}"/>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4" name="Google Shape;6889;p88">
              <a:extLst>
                <a:ext uri="{FF2B5EF4-FFF2-40B4-BE49-F238E27FC236}">
                  <a16:creationId xmlns:a16="http://schemas.microsoft.com/office/drawing/2014/main" id="{9CA23E23-8FD6-672F-8384-A6A00176DB4F}"/>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5" name="Google Shape;6890;p88">
              <a:extLst>
                <a:ext uri="{FF2B5EF4-FFF2-40B4-BE49-F238E27FC236}">
                  <a16:creationId xmlns:a16="http://schemas.microsoft.com/office/drawing/2014/main" id="{13C6FDD5-95F2-A293-B397-36FAEE337781}"/>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6" name="Google Shape;6891;p88">
              <a:extLst>
                <a:ext uri="{FF2B5EF4-FFF2-40B4-BE49-F238E27FC236}">
                  <a16:creationId xmlns:a16="http://schemas.microsoft.com/office/drawing/2014/main" id="{39E5FC0F-0331-054F-C64C-775F474E8501}"/>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87" name="Google Shape;6922;p88">
            <a:extLst>
              <a:ext uri="{FF2B5EF4-FFF2-40B4-BE49-F238E27FC236}">
                <a16:creationId xmlns:a16="http://schemas.microsoft.com/office/drawing/2014/main" id="{EFA704F8-69E6-C52E-4796-20E972F18C44}"/>
              </a:ext>
            </a:extLst>
          </p:cNvPr>
          <p:cNvGrpSpPr/>
          <p:nvPr/>
        </p:nvGrpSpPr>
        <p:grpSpPr>
          <a:xfrm>
            <a:off x="4871355" y="1222518"/>
            <a:ext cx="564795" cy="600565"/>
            <a:chOff x="4970687" y="916887"/>
            <a:chExt cx="423596" cy="450424"/>
          </a:xfrm>
          <a:solidFill>
            <a:schemeClr val="bg1"/>
          </a:solidFill>
        </p:grpSpPr>
        <p:sp>
          <p:nvSpPr>
            <p:cNvPr id="88" name="Google Shape;6923;p88">
              <a:extLst>
                <a:ext uri="{FF2B5EF4-FFF2-40B4-BE49-F238E27FC236}">
                  <a16:creationId xmlns:a16="http://schemas.microsoft.com/office/drawing/2014/main" id="{EF8E444E-8A12-A21A-219B-652B6A8C4176}"/>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9" name="Google Shape;6924;p88">
              <a:extLst>
                <a:ext uri="{FF2B5EF4-FFF2-40B4-BE49-F238E27FC236}">
                  <a16:creationId xmlns:a16="http://schemas.microsoft.com/office/drawing/2014/main" id="{BF0CDDFD-5B56-B7D8-BCFB-7696D2D642AC}"/>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0" name="Google Shape;6925;p88">
              <a:extLst>
                <a:ext uri="{FF2B5EF4-FFF2-40B4-BE49-F238E27FC236}">
                  <a16:creationId xmlns:a16="http://schemas.microsoft.com/office/drawing/2014/main" id="{B9F453DF-192A-517F-D00F-3CE517989EEF}"/>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1" name="Google Shape;6926;p88">
              <a:extLst>
                <a:ext uri="{FF2B5EF4-FFF2-40B4-BE49-F238E27FC236}">
                  <a16:creationId xmlns:a16="http://schemas.microsoft.com/office/drawing/2014/main" id="{F9B0F71E-319A-222F-DAA2-A4CA95F81E96}"/>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2" name="Google Shape;6927;p88">
              <a:extLst>
                <a:ext uri="{FF2B5EF4-FFF2-40B4-BE49-F238E27FC236}">
                  <a16:creationId xmlns:a16="http://schemas.microsoft.com/office/drawing/2014/main" id="{B866D309-3262-BB2A-EE62-D6CCB816798A}"/>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3" name="Google Shape;6928;p88">
              <a:extLst>
                <a:ext uri="{FF2B5EF4-FFF2-40B4-BE49-F238E27FC236}">
                  <a16:creationId xmlns:a16="http://schemas.microsoft.com/office/drawing/2014/main" id="{162E9051-0C77-2185-F04F-2485D45D7C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4" name="Google Shape;6929;p88">
              <a:extLst>
                <a:ext uri="{FF2B5EF4-FFF2-40B4-BE49-F238E27FC236}">
                  <a16:creationId xmlns:a16="http://schemas.microsoft.com/office/drawing/2014/main" id="{07F99760-2028-54D8-0FCC-9F80FE1B946A}"/>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5" name="Google Shape;6981;p88">
            <a:extLst>
              <a:ext uri="{FF2B5EF4-FFF2-40B4-BE49-F238E27FC236}">
                <a16:creationId xmlns:a16="http://schemas.microsoft.com/office/drawing/2014/main" id="{FF002994-65CD-BE0F-EEE1-FBACB2896F4B}"/>
              </a:ext>
            </a:extLst>
          </p:cNvPr>
          <p:cNvGrpSpPr/>
          <p:nvPr/>
        </p:nvGrpSpPr>
        <p:grpSpPr>
          <a:xfrm>
            <a:off x="5597484" y="1222091"/>
            <a:ext cx="608648" cy="601443"/>
            <a:chOff x="5515285" y="916567"/>
            <a:chExt cx="456486" cy="451082"/>
          </a:xfrm>
          <a:solidFill>
            <a:schemeClr val="bg1"/>
          </a:solidFill>
        </p:grpSpPr>
        <p:sp>
          <p:nvSpPr>
            <p:cNvPr id="96" name="Google Shape;6982;p88">
              <a:extLst>
                <a:ext uri="{FF2B5EF4-FFF2-40B4-BE49-F238E27FC236}">
                  <a16:creationId xmlns:a16="http://schemas.microsoft.com/office/drawing/2014/main" id="{97A4EB6E-BAF8-286E-E694-F0DDEAA62A6B}"/>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7" name="Google Shape;6983;p88">
              <a:extLst>
                <a:ext uri="{FF2B5EF4-FFF2-40B4-BE49-F238E27FC236}">
                  <a16:creationId xmlns:a16="http://schemas.microsoft.com/office/drawing/2014/main" id="{DFD50CEE-55FE-5817-4621-DA32350B55F0}"/>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8" name="Google Shape;6984;p88">
              <a:extLst>
                <a:ext uri="{FF2B5EF4-FFF2-40B4-BE49-F238E27FC236}">
                  <a16:creationId xmlns:a16="http://schemas.microsoft.com/office/drawing/2014/main" id="{1B902E04-2794-A56E-1528-2604254C7B0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9" name="Google Shape;6985;p88">
              <a:extLst>
                <a:ext uri="{FF2B5EF4-FFF2-40B4-BE49-F238E27FC236}">
                  <a16:creationId xmlns:a16="http://schemas.microsoft.com/office/drawing/2014/main" id="{20D075A7-5B11-3FDD-0BBF-2DBF62AE8792}"/>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0" name="Google Shape;7015;p88">
            <a:extLst>
              <a:ext uri="{FF2B5EF4-FFF2-40B4-BE49-F238E27FC236}">
                <a16:creationId xmlns:a16="http://schemas.microsoft.com/office/drawing/2014/main" id="{D44C862F-FE7A-6E21-CF2F-2EB655F77C11}"/>
              </a:ext>
            </a:extLst>
          </p:cNvPr>
          <p:cNvGrpSpPr/>
          <p:nvPr/>
        </p:nvGrpSpPr>
        <p:grpSpPr>
          <a:xfrm>
            <a:off x="9138178" y="2239466"/>
            <a:ext cx="664804" cy="661855"/>
            <a:chOff x="8170804" y="1679597"/>
            <a:chExt cx="498603" cy="496391"/>
          </a:xfrm>
          <a:solidFill>
            <a:schemeClr val="bg1"/>
          </a:solidFill>
        </p:grpSpPr>
        <p:sp>
          <p:nvSpPr>
            <p:cNvPr id="101" name="Google Shape;7016;p88">
              <a:extLst>
                <a:ext uri="{FF2B5EF4-FFF2-40B4-BE49-F238E27FC236}">
                  <a16:creationId xmlns:a16="http://schemas.microsoft.com/office/drawing/2014/main" id="{417B1766-7008-4C7A-83E1-99B3C46F6751}"/>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2" name="Google Shape;7017;p88">
              <a:extLst>
                <a:ext uri="{FF2B5EF4-FFF2-40B4-BE49-F238E27FC236}">
                  <a16:creationId xmlns:a16="http://schemas.microsoft.com/office/drawing/2014/main" id="{66F80515-FC98-10C1-E24C-8559BEE0975A}"/>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03" name="Google Shape;6799;p88">
            <a:extLst>
              <a:ext uri="{FF2B5EF4-FFF2-40B4-BE49-F238E27FC236}">
                <a16:creationId xmlns:a16="http://schemas.microsoft.com/office/drawing/2014/main" id="{BE065DAA-C555-4EE8-5BCC-F2959B7E28E6}"/>
              </a:ext>
            </a:extLst>
          </p:cNvPr>
          <p:cNvSpPr/>
          <p:nvPr/>
        </p:nvSpPr>
        <p:spPr>
          <a:xfrm>
            <a:off x="4039239" y="2277211"/>
            <a:ext cx="593616" cy="5952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04" name="Google Shape;6862;p88">
            <a:extLst>
              <a:ext uri="{FF2B5EF4-FFF2-40B4-BE49-F238E27FC236}">
                <a16:creationId xmlns:a16="http://schemas.microsoft.com/office/drawing/2014/main" id="{47EBD2D1-5D97-FC98-A557-C90154420AFF}"/>
              </a:ext>
            </a:extLst>
          </p:cNvPr>
          <p:cNvGrpSpPr/>
          <p:nvPr/>
        </p:nvGrpSpPr>
        <p:grpSpPr>
          <a:xfrm>
            <a:off x="4787351" y="2275189"/>
            <a:ext cx="614440" cy="598967"/>
            <a:chOff x="4907685" y="1706389"/>
            <a:chExt cx="460830" cy="449225"/>
          </a:xfrm>
          <a:solidFill>
            <a:schemeClr val="bg1"/>
          </a:solidFill>
        </p:grpSpPr>
        <p:sp>
          <p:nvSpPr>
            <p:cNvPr id="105" name="Google Shape;6863;p88">
              <a:extLst>
                <a:ext uri="{FF2B5EF4-FFF2-40B4-BE49-F238E27FC236}">
                  <a16:creationId xmlns:a16="http://schemas.microsoft.com/office/drawing/2014/main" id="{DBE13128-FCDE-C81D-F3FE-E2AE7BC59FF4}"/>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6" name="Google Shape;6864;p88">
              <a:extLst>
                <a:ext uri="{FF2B5EF4-FFF2-40B4-BE49-F238E27FC236}">
                  <a16:creationId xmlns:a16="http://schemas.microsoft.com/office/drawing/2014/main" id="{A0843FAF-0F38-1DC6-5C21-744F19E064C3}"/>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7" name="Google Shape;6865;p88">
              <a:extLst>
                <a:ext uri="{FF2B5EF4-FFF2-40B4-BE49-F238E27FC236}">
                  <a16:creationId xmlns:a16="http://schemas.microsoft.com/office/drawing/2014/main" id="{D58B0568-31E4-16DA-C3A1-16BD0DC8B381}"/>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8" name="Google Shape;6913;p88">
            <a:extLst>
              <a:ext uri="{FF2B5EF4-FFF2-40B4-BE49-F238E27FC236}">
                <a16:creationId xmlns:a16="http://schemas.microsoft.com/office/drawing/2014/main" id="{9A1D2E33-C2BD-E07B-35B8-86844F194869}"/>
              </a:ext>
            </a:extLst>
          </p:cNvPr>
          <p:cNvGrpSpPr/>
          <p:nvPr/>
        </p:nvGrpSpPr>
        <p:grpSpPr>
          <a:xfrm>
            <a:off x="5544269" y="2275469"/>
            <a:ext cx="600028" cy="598407"/>
            <a:chOff x="5475372" y="1706599"/>
            <a:chExt cx="450021" cy="448805"/>
          </a:xfrm>
          <a:solidFill>
            <a:schemeClr val="bg1"/>
          </a:solidFill>
        </p:grpSpPr>
        <p:sp>
          <p:nvSpPr>
            <p:cNvPr id="109" name="Google Shape;6914;p88">
              <a:extLst>
                <a:ext uri="{FF2B5EF4-FFF2-40B4-BE49-F238E27FC236}">
                  <a16:creationId xmlns:a16="http://schemas.microsoft.com/office/drawing/2014/main" id="{E894FD31-66C7-122C-CEB0-F3E283952D8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0" name="Google Shape;6915;p88">
              <a:extLst>
                <a:ext uri="{FF2B5EF4-FFF2-40B4-BE49-F238E27FC236}">
                  <a16:creationId xmlns:a16="http://schemas.microsoft.com/office/drawing/2014/main" id="{3CBFC226-AF94-3F25-369F-253F32673CB8}"/>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1" name="Google Shape;6947;p88">
            <a:extLst>
              <a:ext uri="{FF2B5EF4-FFF2-40B4-BE49-F238E27FC236}">
                <a16:creationId xmlns:a16="http://schemas.microsoft.com/office/drawing/2014/main" id="{7C01829B-4256-2AE4-89EE-B32DA20A2F9A}"/>
              </a:ext>
            </a:extLst>
          </p:cNvPr>
          <p:cNvGrpSpPr/>
          <p:nvPr/>
        </p:nvGrpSpPr>
        <p:grpSpPr>
          <a:xfrm>
            <a:off x="2440905" y="2301047"/>
            <a:ext cx="595188" cy="596823"/>
            <a:chOff x="3147849" y="1725783"/>
            <a:chExt cx="446391" cy="447617"/>
          </a:xfrm>
          <a:solidFill>
            <a:schemeClr val="bg1"/>
          </a:solidFill>
        </p:grpSpPr>
        <p:sp>
          <p:nvSpPr>
            <p:cNvPr id="112" name="Google Shape;6948;p88">
              <a:extLst>
                <a:ext uri="{FF2B5EF4-FFF2-40B4-BE49-F238E27FC236}">
                  <a16:creationId xmlns:a16="http://schemas.microsoft.com/office/drawing/2014/main" id="{C421E4A3-F139-3814-721E-D02670A6F815}"/>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3" name="Google Shape;6949;p88">
              <a:extLst>
                <a:ext uri="{FF2B5EF4-FFF2-40B4-BE49-F238E27FC236}">
                  <a16:creationId xmlns:a16="http://schemas.microsoft.com/office/drawing/2014/main" id="{6207BFF0-9D46-1809-F784-8D56AC3A13C8}"/>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4" name="Google Shape;6950;p88">
              <a:extLst>
                <a:ext uri="{FF2B5EF4-FFF2-40B4-BE49-F238E27FC236}">
                  <a16:creationId xmlns:a16="http://schemas.microsoft.com/office/drawing/2014/main" id="{6489A6A5-26C5-1631-1B10-93AF8FEE1825}"/>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5" name="Google Shape;6951;p88">
              <a:extLst>
                <a:ext uri="{FF2B5EF4-FFF2-40B4-BE49-F238E27FC236}">
                  <a16:creationId xmlns:a16="http://schemas.microsoft.com/office/drawing/2014/main" id="{2BD9F561-4DB9-F2CD-1694-9692079F78AA}"/>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6" name="Google Shape;6952;p88">
              <a:extLst>
                <a:ext uri="{FF2B5EF4-FFF2-40B4-BE49-F238E27FC236}">
                  <a16:creationId xmlns:a16="http://schemas.microsoft.com/office/drawing/2014/main" id="{D3CD09E1-E107-0A81-F9AD-E052B5C4D372}"/>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7" name="Google Shape;6953;p88">
              <a:extLst>
                <a:ext uri="{FF2B5EF4-FFF2-40B4-BE49-F238E27FC236}">
                  <a16:creationId xmlns:a16="http://schemas.microsoft.com/office/drawing/2014/main" id="{FCC26069-BFE8-3F17-4214-4E78465408AA}"/>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8" name="Google Shape;6954;p88">
              <a:extLst>
                <a:ext uri="{FF2B5EF4-FFF2-40B4-BE49-F238E27FC236}">
                  <a16:creationId xmlns:a16="http://schemas.microsoft.com/office/drawing/2014/main" id="{6A457B9E-8C2F-620B-1A27-9606B04CF7F6}"/>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9" name="Google Shape;6955;p88">
              <a:extLst>
                <a:ext uri="{FF2B5EF4-FFF2-40B4-BE49-F238E27FC236}">
                  <a16:creationId xmlns:a16="http://schemas.microsoft.com/office/drawing/2014/main" id="{7B3ABDDE-101F-4ADA-0136-427FCC1FFA0F}"/>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0" name="Google Shape;6956;p88">
              <a:extLst>
                <a:ext uri="{FF2B5EF4-FFF2-40B4-BE49-F238E27FC236}">
                  <a16:creationId xmlns:a16="http://schemas.microsoft.com/office/drawing/2014/main" id="{3A8CD2AD-19D4-9D29-A5A2-F3214837103F}"/>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1" name="Google Shape;6971;p88">
            <a:extLst>
              <a:ext uri="{FF2B5EF4-FFF2-40B4-BE49-F238E27FC236}">
                <a16:creationId xmlns:a16="http://schemas.microsoft.com/office/drawing/2014/main" id="{7132CB1D-DA0E-AAAF-88A7-2BE1B06E7789}"/>
              </a:ext>
            </a:extLst>
          </p:cNvPr>
          <p:cNvGrpSpPr/>
          <p:nvPr/>
        </p:nvGrpSpPr>
        <p:grpSpPr>
          <a:xfrm>
            <a:off x="6387443" y="2266959"/>
            <a:ext cx="593616" cy="593567"/>
            <a:chOff x="6107753" y="1700217"/>
            <a:chExt cx="445212" cy="445175"/>
          </a:xfrm>
          <a:solidFill>
            <a:schemeClr val="bg1"/>
          </a:solidFill>
        </p:grpSpPr>
        <p:sp>
          <p:nvSpPr>
            <p:cNvPr id="122" name="Google Shape;6972;p88">
              <a:extLst>
                <a:ext uri="{FF2B5EF4-FFF2-40B4-BE49-F238E27FC236}">
                  <a16:creationId xmlns:a16="http://schemas.microsoft.com/office/drawing/2014/main" id="{C5AFDDED-5498-12D7-7104-D949B7BBE97B}"/>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3" name="Google Shape;6973;p88">
              <a:extLst>
                <a:ext uri="{FF2B5EF4-FFF2-40B4-BE49-F238E27FC236}">
                  <a16:creationId xmlns:a16="http://schemas.microsoft.com/office/drawing/2014/main" id="{DD6523B8-379E-5815-E395-7D6125504392}"/>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4" name="Google Shape;7004;p88">
            <a:extLst>
              <a:ext uri="{FF2B5EF4-FFF2-40B4-BE49-F238E27FC236}">
                <a16:creationId xmlns:a16="http://schemas.microsoft.com/office/drawing/2014/main" id="{44A197C4-CB9A-AD5E-DE5C-5D387A636D33}"/>
              </a:ext>
            </a:extLst>
          </p:cNvPr>
          <p:cNvGrpSpPr/>
          <p:nvPr/>
        </p:nvGrpSpPr>
        <p:grpSpPr>
          <a:xfrm>
            <a:off x="3285822" y="2277273"/>
            <a:ext cx="625693" cy="594799"/>
            <a:chOff x="3781537" y="1707952"/>
            <a:chExt cx="469270" cy="446099"/>
          </a:xfrm>
          <a:solidFill>
            <a:schemeClr val="bg1"/>
          </a:solidFill>
        </p:grpSpPr>
        <p:sp>
          <p:nvSpPr>
            <p:cNvPr id="125" name="Google Shape;7005;p88">
              <a:extLst>
                <a:ext uri="{FF2B5EF4-FFF2-40B4-BE49-F238E27FC236}">
                  <a16:creationId xmlns:a16="http://schemas.microsoft.com/office/drawing/2014/main" id="{CC7D3E43-1BEB-41BE-A700-EDD83BF8BDD7}"/>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6" name="Google Shape;7006;p88">
              <a:extLst>
                <a:ext uri="{FF2B5EF4-FFF2-40B4-BE49-F238E27FC236}">
                  <a16:creationId xmlns:a16="http://schemas.microsoft.com/office/drawing/2014/main" id="{8F725CD3-D295-07BC-9932-183228C95334}"/>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7" name="Google Shape;7018;p88">
            <a:extLst>
              <a:ext uri="{FF2B5EF4-FFF2-40B4-BE49-F238E27FC236}">
                <a16:creationId xmlns:a16="http://schemas.microsoft.com/office/drawing/2014/main" id="{12F081A7-ADC2-4FFF-AB5D-4D028419C7A9}"/>
              </a:ext>
            </a:extLst>
          </p:cNvPr>
          <p:cNvGrpSpPr/>
          <p:nvPr/>
        </p:nvGrpSpPr>
        <p:grpSpPr>
          <a:xfrm>
            <a:off x="7217571" y="2276320"/>
            <a:ext cx="595200" cy="593616"/>
            <a:chOff x="6730349" y="1707239"/>
            <a:chExt cx="446400" cy="445212"/>
          </a:xfrm>
          <a:solidFill>
            <a:schemeClr val="bg1"/>
          </a:solidFill>
        </p:grpSpPr>
        <p:sp>
          <p:nvSpPr>
            <p:cNvPr id="128" name="Google Shape;7019;p88">
              <a:extLst>
                <a:ext uri="{FF2B5EF4-FFF2-40B4-BE49-F238E27FC236}">
                  <a16:creationId xmlns:a16="http://schemas.microsoft.com/office/drawing/2014/main" id="{C4762E2C-D7FA-C0A4-7A5A-1FB0B113F7C8}"/>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9" name="Google Shape;7020;p88">
              <a:extLst>
                <a:ext uri="{FF2B5EF4-FFF2-40B4-BE49-F238E27FC236}">
                  <a16:creationId xmlns:a16="http://schemas.microsoft.com/office/drawing/2014/main" id="{695D094E-691C-FA75-233D-5A992989774D}"/>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30" name="Google Shape;5917;p86">
            <a:extLst>
              <a:ext uri="{FF2B5EF4-FFF2-40B4-BE49-F238E27FC236}">
                <a16:creationId xmlns:a16="http://schemas.microsoft.com/office/drawing/2014/main" id="{64BEEE44-335B-F295-41C9-2C1F1ABCFE32}"/>
              </a:ext>
            </a:extLst>
          </p:cNvPr>
          <p:cNvSpPr/>
          <p:nvPr/>
        </p:nvSpPr>
        <p:spPr>
          <a:xfrm>
            <a:off x="4030143" y="3436136"/>
            <a:ext cx="601381" cy="61756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1" name="Google Shape;5955;p86">
            <a:extLst>
              <a:ext uri="{FF2B5EF4-FFF2-40B4-BE49-F238E27FC236}">
                <a16:creationId xmlns:a16="http://schemas.microsoft.com/office/drawing/2014/main" id="{F7ADE35F-8BFD-4DEE-8E61-D965852C3C03}"/>
              </a:ext>
            </a:extLst>
          </p:cNvPr>
          <p:cNvSpPr/>
          <p:nvPr/>
        </p:nvSpPr>
        <p:spPr>
          <a:xfrm>
            <a:off x="4749606" y="3532657"/>
            <a:ext cx="612001" cy="521024"/>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1"/>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32" name="Google Shape;5983;p86">
            <a:extLst>
              <a:ext uri="{FF2B5EF4-FFF2-40B4-BE49-F238E27FC236}">
                <a16:creationId xmlns:a16="http://schemas.microsoft.com/office/drawing/2014/main" id="{9325B836-0031-3FAA-E251-AB11BFB20FCD}"/>
              </a:ext>
            </a:extLst>
          </p:cNvPr>
          <p:cNvGrpSpPr/>
          <p:nvPr/>
        </p:nvGrpSpPr>
        <p:grpSpPr>
          <a:xfrm>
            <a:off x="5612885" y="3452324"/>
            <a:ext cx="615049" cy="616000"/>
            <a:chOff x="5526834" y="2589242"/>
            <a:chExt cx="461287" cy="462000"/>
          </a:xfrm>
          <a:solidFill>
            <a:schemeClr val="bg1"/>
          </a:solidFill>
        </p:grpSpPr>
        <p:sp>
          <p:nvSpPr>
            <p:cNvPr id="133" name="Google Shape;5984;p86">
              <a:extLst>
                <a:ext uri="{FF2B5EF4-FFF2-40B4-BE49-F238E27FC236}">
                  <a16:creationId xmlns:a16="http://schemas.microsoft.com/office/drawing/2014/main" id="{1E2DD9B1-2D91-26D9-EE68-AEFBFDC2EAC5}"/>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4" name="Google Shape;5985;p86">
              <a:extLst>
                <a:ext uri="{FF2B5EF4-FFF2-40B4-BE49-F238E27FC236}">
                  <a16:creationId xmlns:a16="http://schemas.microsoft.com/office/drawing/2014/main" id="{3BAB53C9-1CFB-B83B-EEEF-B2683835C849}"/>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5" name="Google Shape;5986;p86">
            <a:extLst>
              <a:ext uri="{FF2B5EF4-FFF2-40B4-BE49-F238E27FC236}">
                <a16:creationId xmlns:a16="http://schemas.microsoft.com/office/drawing/2014/main" id="{9E5ED8A1-4614-11A3-DAB1-B69BAE441DA4}"/>
              </a:ext>
            </a:extLst>
          </p:cNvPr>
          <p:cNvGrpSpPr/>
          <p:nvPr/>
        </p:nvGrpSpPr>
        <p:grpSpPr>
          <a:xfrm>
            <a:off x="8048909" y="3428819"/>
            <a:ext cx="621097" cy="619060"/>
            <a:chOff x="7353851" y="2571612"/>
            <a:chExt cx="465823" cy="464295"/>
          </a:xfrm>
          <a:solidFill>
            <a:schemeClr val="bg1"/>
          </a:solidFill>
        </p:grpSpPr>
        <p:sp>
          <p:nvSpPr>
            <p:cNvPr id="136" name="Google Shape;5987;p86">
              <a:extLst>
                <a:ext uri="{FF2B5EF4-FFF2-40B4-BE49-F238E27FC236}">
                  <a16:creationId xmlns:a16="http://schemas.microsoft.com/office/drawing/2014/main" id="{9D29965C-BFF6-B280-4B42-C018EEF5428C}"/>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7" name="Google Shape;5988;p86">
              <a:extLst>
                <a:ext uri="{FF2B5EF4-FFF2-40B4-BE49-F238E27FC236}">
                  <a16:creationId xmlns:a16="http://schemas.microsoft.com/office/drawing/2014/main" id="{36F749C8-8A37-DE36-C154-01D7FB309ED6}"/>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8" name="Google Shape;6005;p86">
            <a:extLst>
              <a:ext uri="{FF2B5EF4-FFF2-40B4-BE49-F238E27FC236}">
                <a16:creationId xmlns:a16="http://schemas.microsoft.com/office/drawing/2014/main" id="{11F76A05-DD85-16B1-45F8-E65B4B657A11}"/>
              </a:ext>
            </a:extLst>
          </p:cNvPr>
          <p:cNvGrpSpPr/>
          <p:nvPr/>
        </p:nvGrpSpPr>
        <p:grpSpPr>
          <a:xfrm>
            <a:off x="4778903" y="4660393"/>
            <a:ext cx="541715" cy="545200"/>
            <a:chOff x="4901348" y="3495294"/>
            <a:chExt cx="406286" cy="408900"/>
          </a:xfrm>
          <a:solidFill>
            <a:schemeClr val="bg1"/>
          </a:solidFill>
        </p:grpSpPr>
        <p:sp>
          <p:nvSpPr>
            <p:cNvPr id="139" name="Google Shape;6006;p86">
              <a:extLst>
                <a:ext uri="{FF2B5EF4-FFF2-40B4-BE49-F238E27FC236}">
                  <a16:creationId xmlns:a16="http://schemas.microsoft.com/office/drawing/2014/main" id="{0B771467-564A-6A9F-185F-3CF79E8F1C7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0" name="Google Shape;6007;p86">
              <a:extLst>
                <a:ext uri="{FF2B5EF4-FFF2-40B4-BE49-F238E27FC236}">
                  <a16:creationId xmlns:a16="http://schemas.microsoft.com/office/drawing/2014/main" id="{582601F0-CF77-3AB5-92ED-2CA74C94FF60}"/>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1" name="Google Shape;6020;p86">
            <a:extLst>
              <a:ext uri="{FF2B5EF4-FFF2-40B4-BE49-F238E27FC236}">
                <a16:creationId xmlns:a16="http://schemas.microsoft.com/office/drawing/2014/main" id="{5A28AC9A-CE37-917C-1AE9-63A1B103B0A0}"/>
              </a:ext>
            </a:extLst>
          </p:cNvPr>
          <p:cNvGrpSpPr/>
          <p:nvPr/>
        </p:nvGrpSpPr>
        <p:grpSpPr>
          <a:xfrm>
            <a:off x="6441526" y="3444021"/>
            <a:ext cx="363893" cy="616000"/>
            <a:chOff x="6148315" y="2583015"/>
            <a:chExt cx="272920" cy="462000"/>
          </a:xfrm>
          <a:solidFill>
            <a:schemeClr val="bg1"/>
          </a:solidFill>
        </p:grpSpPr>
        <p:sp>
          <p:nvSpPr>
            <p:cNvPr id="142" name="Google Shape;6021;p86">
              <a:extLst>
                <a:ext uri="{FF2B5EF4-FFF2-40B4-BE49-F238E27FC236}">
                  <a16:creationId xmlns:a16="http://schemas.microsoft.com/office/drawing/2014/main" id="{87C9F692-9F04-B662-EA6F-EBFEE4F7A075}"/>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3" name="Google Shape;6022;p86">
              <a:extLst>
                <a:ext uri="{FF2B5EF4-FFF2-40B4-BE49-F238E27FC236}">
                  <a16:creationId xmlns:a16="http://schemas.microsoft.com/office/drawing/2014/main" id="{726A06B5-6DE7-83EA-0AC1-23178092C9C9}"/>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4" name="Google Shape;6038;p86">
            <a:extLst>
              <a:ext uri="{FF2B5EF4-FFF2-40B4-BE49-F238E27FC236}">
                <a16:creationId xmlns:a16="http://schemas.microsoft.com/office/drawing/2014/main" id="{15B17104-E7EB-8603-C286-A8BCE084B305}"/>
              </a:ext>
            </a:extLst>
          </p:cNvPr>
          <p:cNvGrpSpPr/>
          <p:nvPr/>
        </p:nvGrpSpPr>
        <p:grpSpPr>
          <a:xfrm>
            <a:off x="3305183" y="3472672"/>
            <a:ext cx="605917" cy="616781"/>
            <a:chOff x="3796058" y="2604503"/>
            <a:chExt cx="454438" cy="462586"/>
          </a:xfrm>
          <a:solidFill>
            <a:schemeClr val="bg1"/>
          </a:solidFill>
        </p:grpSpPr>
        <p:sp>
          <p:nvSpPr>
            <p:cNvPr id="145" name="Google Shape;6039;p86">
              <a:extLst>
                <a:ext uri="{FF2B5EF4-FFF2-40B4-BE49-F238E27FC236}">
                  <a16:creationId xmlns:a16="http://schemas.microsoft.com/office/drawing/2014/main" id="{A67A03D8-EA1A-84B4-1C91-551F2A951BF2}"/>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6" name="Google Shape;6040;p86">
              <a:extLst>
                <a:ext uri="{FF2B5EF4-FFF2-40B4-BE49-F238E27FC236}">
                  <a16:creationId xmlns:a16="http://schemas.microsoft.com/office/drawing/2014/main" id="{FD4FBF0A-EC4D-5B4B-8E2B-4CAAF1D16A19}"/>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7" name="Google Shape;6041;p86">
              <a:extLst>
                <a:ext uri="{FF2B5EF4-FFF2-40B4-BE49-F238E27FC236}">
                  <a16:creationId xmlns:a16="http://schemas.microsoft.com/office/drawing/2014/main" id="{46E79D08-1330-927E-E8AE-27B5A8FA6AD9}"/>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8" name="Google Shape;6048;p86">
            <a:extLst>
              <a:ext uri="{FF2B5EF4-FFF2-40B4-BE49-F238E27FC236}">
                <a16:creationId xmlns:a16="http://schemas.microsoft.com/office/drawing/2014/main" id="{2A71522E-210E-4F64-6908-F09A4228704F}"/>
              </a:ext>
            </a:extLst>
          </p:cNvPr>
          <p:cNvGrpSpPr/>
          <p:nvPr/>
        </p:nvGrpSpPr>
        <p:grpSpPr>
          <a:xfrm>
            <a:off x="7184154" y="3435036"/>
            <a:ext cx="608964" cy="619072"/>
            <a:chOff x="6705286" y="2576276"/>
            <a:chExt cx="456723" cy="464304"/>
          </a:xfrm>
          <a:solidFill>
            <a:schemeClr val="bg1"/>
          </a:solidFill>
        </p:grpSpPr>
        <p:sp>
          <p:nvSpPr>
            <p:cNvPr id="149" name="Google Shape;6049;p86">
              <a:extLst>
                <a:ext uri="{FF2B5EF4-FFF2-40B4-BE49-F238E27FC236}">
                  <a16:creationId xmlns:a16="http://schemas.microsoft.com/office/drawing/2014/main" id="{2D7E9530-B81A-59BF-C2D0-5D4C2E1FFC23}"/>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0" name="Google Shape;6050;p86">
              <a:extLst>
                <a:ext uri="{FF2B5EF4-FFF2-40B4-BE49-F238E27FC236}">
                  <a16:creationId xmlns:a16="http://schemas.microsoft.com/office/drawing/2014/main" id="{B18B99E1-C5D2-C259-B2CC-BFF3B5BF7B1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1" name="Google Shape;6051;p86">
              <a:extLst>
                <a:ext uri="{FF2B5EF4-FFF2-40B4-BE49-F238E27FC236}">
                  <a16:creationId xmlns:a16="http://schemas.microsoft.com/office/drawing/2014/main" id="{4F60C6EA-29CB-74B1-CDA0-60C7373AD25C}"/>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2" name="Google Shape;5717;p85">
            <a:extLst>
              <a:ext uri="{FF2B5EF4-FFF2-40B4-BE49-F238E27FC236}">
                <a16:creationId xmlns:a16="http://schemas.microsoft.com/office/drawing/2014/main" id="{F8CEBA64-6862-AA6D-F45E-74B92603367E}"/>
              </a:ext>
            </a:extLst>
          </p:cNvPr>
          <p:cNvGrpSpPr/>
          <p:nvPr/>
        </p:nvGrpSpPr>
        <p:grpSpPr>
          <a:xfrm>
            <a:off x="5667554" y="4698066"/>
            <a:ext cx="656503" cy="517245"/>
            <a:chOff x="5567836" y="3523548"/>
            <a:chExt cx="492377" cy="387934"/>
          </a:xfrm>
          <a:solidFill>
            <a:schemeClr val="bg1"/>
          </a:solidFill>
        </p:grpSpPr>
        <p:sp>
          <p:nvSpPr>
            <p:cNvPr id="153" name="Google Shape;5718;p85">
              <a:extLst>
                <a:ext uri="{FF2B5EF4-FFF2-40B4-BE49-F238E27FC236}">
                  <a16:creationId xmlns:a16="http://schemas.microsoft.com/office/drawing/2014/main" id="{70C772DF-8D06-5FA0-55BB-3DF97C6B3D6D}"/>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4" name="Google Shape;5719;p85">
              <a:extLst>
                <a:ext uri="{FF2B5EF4-FFF2-40B4-BE49-F238E27FC236}">
                  <a16:creationId xmlns:a16="http://schemas.microsoft.com/office/drawing/2014/main" id="{1D392100-628A-6F49-220C-D88265EF895A}"/>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5" name="Google Shape;5720;p85">
              <a:extLst>
                <a:ext uri="{FF2B5EF4-FFF2-40B4-BE49-F238E27FC236}">
                  <a16:creationId xmlns:a16="http://schemas.microsoft.com/office/drawing/2014/main" id="{5DD90750-EB47-58BD-142A-7CA012C93DEC}"/>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6" name="Google Shape;5721;p85">
              <a:extLst>
                <a:ext uri="{FF2B5EF4-FFF2-40B4-BE49-F238E27FC236}">
                  <a16:creationId xmlns:a16="http://schemas.microsoft.com/office/drawing/2014/main" id="{BB745F18-7217-34FC-1C36-1E848FEB062B}"/>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7" name="Google Shape;5722;p85">
              <a:extLst>
                <a:ext uri="{FF2B5EF4-FFF2-40B4-BE49-F238E27FC236}">
                  <a16:creationId xmlns:a16="http://schemas.microsoft.com/office/drawing/2014/main" id="{F8F8FAFF-FFF6-E026-4E18-083A8DDA80CF}"/>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8" name="Google Shape;5723;p85">
            <a:extLst>
              <a:ext uri="{FF2B5EF4-FFF2-40B4-BE49-F238E27FC236}">
                <a16:creationId xmlns:a16="http://schemas.microsoft.com/office/drawing/2014/main" id="{7C9BA686-B465-917B-9C21-37830FF685CA}"/>
              </a:ext>
            </a:extLst>
          </p:cNvPr>
          <p:cNvGrpSpPr/>
          <p:nvPr/>
        </p:nvGrpSpPr>
        <p:grpSpPr>
          <a:xfrm>
            <a:off x="2347707" y="3461129"/>
            <a:ext cx="741944" cy="609831"/>
            <a:chOff x="3077952" y="2595844"/>
            <a:chExt cx="556458" cy="457373"/>
          </a:xfrm>
          <a:solidFill>
            <a:schemeClr val="bg1"/>
          </a:solidFill>
        </p:grpSpPr>
        <p:sp>
          <p:nvSpPr>
            <p:cNvPr id="159" name="Google Shape;5724;p85">
              <a:extLst>
                <a:ext uri="{FF2B5EF4-FFF2-40B4-BE49-F238E27FC236}">
                  <a16:creationId xmlns:a16="http://schemas.microsoft.com/office/drawing/2014/main" id="{56479114-CB30-3767-F66E-8C5D0910F982}"/>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0" name="Google Shape;5725;p85">
              <a:extLst>
                <a:ext uri="{FF2B5EF4-FFF2-40B4-BE49-F238E27FC236}">
                  <a16:creationId xmlns:a16="http://schemas.microsoft.com/office/drawing/2014/main" id="{F6E97885-FD78-AD81-09BC-677384D96F1A}"/>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1" name="Google Shape;5726;p85">
              <a:extLst>
                <a:ext uri="{FF2B5EF4-FFF2-40B4-BE49-F238E27FC236}">
                  <a16:creationId xmlns:a16="http://schemas.microsoft.com/office/drawing/2014/main" id="{EA7CEF3A-D422-5613-BEAC-A71CB614FF56}"/>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2" name="Google Shape;5727;p85">
              <a:extLst>
                <a:ext uri="{FF2B5EF4-FFF2-40B4-BE49-F238E27FC236}">
                  <a16:creationId xmlns:a16="http://schemas.microsoft.com/office/drawing/2014/main" id="{6AC0A59D-98EB-CBB0-5C48-3C31BC375D56}"/>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3" name="Google Shape;5728;p85">
              <a:extLst>
                <a:ext uri="{FF2B5EF4-FFF2-40B4-BE49-F238E27FC236}">
                  <a16:creationId xmlns:a16="http://schemas.microsoft.com/office/drawing/2014/main" id="{8FE5B9D8-6A48-C509-0CBC-92275750F3F0}"/>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4" name="Google Shape;5729;p85">
              <a:extLst>
                <a:ext uri="{FF2B5EF4-FFF2-40B4-BE49-F238E27FC236}">
                  <a16:creationId xmlns:a16="http://schemas.microsoft.com/office/drawing/2014/main" id="{72F74E6A-4E6A-040C-2FFA-9677AE515162}"/>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65" name="Text Placeholder 1">
            <a:extLst>
              <a:ext uri="{FF2B5EF4-FFF2-40B4-BE49-F238E27FC236}">
                <a16:creationId xmlns:a16="http://schemas.microsoft.com/office/drawing/2014/main" id="{6F8309A2-D20F-A0BC-DEA8-B4F67E24A671}"/>
              </a:ext>
            </a:extLst>
          </p:cNvPr>
          <p:cNvSpPr txBox="1">
            <a:spLocks/>
          </p:cNvSpPr>
          <p:nvPr/>
        </p:nvSpPr>
        <p:spPr>
          <a:xfrm>
            <a:off x="1103088" y="257860"/>
            <a:ext cx="9279657"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316716133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34</a:t>
            </a:fld>
            <a:endParaRPr lang="en-US"/>
          </a:p>
        </p:txBody>
      </p:sp>
      <p:sp>
        <p:nvSpPr>
          <p:cNvPr id="5" name="Rectangle 4">
            <a:extLst>
              <a:ext uri="{FF2B5EF4-FFF2-40B4-BE49-F238E27FC236}">
                <a16:creationId xmlns:a16="http://schemas.microsoft.com/office/drawing/2014/main" id="{143675A5-9860-5FB4-66BC-2604FFBF9A2D}"/>
              </a:ext>
            </a:extLst>
          </p:cNvPr>
          <p:cNvSpPr/>
          <p:nvPr/>
        </p:nvSpPr>
        <p:spPr>
          <a:xfrm rot="5400000">
            <a:off x="2654391" y="-265439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Google Shape;1197;p70">
            <a:extLst>
              <a:ext uri="{FF2B5EF4-FFF2-40B4-BE49-F238E27FC236}">
                <a16:creationId xmlns:a16="http://schemas.microsoft.com/office/drawing/2014/main" id="{CCDDA929-2B15-4535-03ED-1258F3C35C77}"/>
              </a:ext>
            </a:extLst>
          </p:cNvPr>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8" name="Google Shape;1198;p70">
            <a:extLst>
              <a:ext uri="{FF2B5EF4-FFF2-40B4-BE49-F238E27FC236}">
                <a16:creationId xmlns:a16="http://schemas.microsoft.com/office/drawing/2014/main" id="{131CDE8D-B5AA-5183-B035-608C2288F27A}"/>
              </a:ext>
            </a:extLst>
          </p:cNvPr>
          <p:cNvGrpSpPr/>
          <p:nvPr/>
        </p:nvGrpSpPr>
        <p:grpSpPr>
          <a:xfrm>
            <a:off x="6823520" y="4114315"/>
            <a:ext cx="632392" cy="735055"/>
            <a:chOff x="4727025" y="1332775"/>
            <a:chExt cx="59900" cy="69625"/>
          </a:xfrm>
        </p:grpSpPr>
        <p:sp>
          <p:nvSpPr>
            <p:cNvPr id="9" name="Google Shape;1199;p70">
              <a:extLst>
                <a:ext uri="{FF2B5EF4-FFF2-40B4-BE49-F238E27FC236}">
                  <a16:creationId xmlns:a16="http://schemas.microsoft.com/office/drawing/2014/main" id="{A9AE23E3-40DD-BEB8-B586-106B4BB71CD8}"/>
                </a:ext>
              </a:extLst>
            </p:cNvPr>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 name="Google Shape;1200;p70">
              <a:extLst>
                <a:ext uri="{FF2B5EF4-FFF2-40B4-BE49-F238E27FC236}">
                  <a16:creationId xmlns:a16="http://schemas.microsoft.com/office/drawing/2014/main" id="{15AFE210-6D92-54F1-656B-9D8DD466CF20}"/>
                </a:ext>
              </a:extLst>
            </p:cNvPr>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 name="Google Shape;1201;p70">
            <a:extLst>
              <a:ext uri="{FF2B5EF4-FFF2-40B4-BE49-F238E27FC236}">
                <a16:creationId xmlns:a16="http://schemas.microsoft.com/office/drawing/2014/main" id="{16492773-F092-6C9B-07A4-FBDF4BF836EE}"/>
              </a:ext>
            </a:extLst>
          </p:cNvPr>
          <p:cNvGrpSpPr/>
          <p:nvPr/>
        </p:nvGrpSpPr>
        <p:grpSpPr>
          <a:xfrm>
            <a:off x="7641729" y="3085787"/>
            <a:ext cx="740871" cy="742708"/>
            <a:chOff x="4820425" y="1329900"/>
            <a:chExt cx="70175" cy="70350"/>
          </a:xfrm>
        </p:grpSpPr>
        <p:sp>
          <p:nvSpPr>
            <p:cNvPr id="12" name="Google Shape;1202;p70">
              <a:extLst>
                <a:ext uri="{FF2B5EF4-FFF2-40B4-BE49-F238E27FC236}">
                  <a16:creationId xmlns:a16="http://schemas.microsoft.com/office/drawing/2014/main" id="{C3A80D6A-680B-3D67-7171-4627FBE6192B}"/>
                </a:ext>
              </a:extLst>
            </p:cNvPr>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 name="Google Shape;1203;p70">
              <a:extLst>
                <a:ext uri="{FF2B5EF4-FFF2-40B4-BE49-F238E27FC236}">
                  <a16:creationId xmlns:a16="http://schemas.microsoft.com/office/drawing/2014/main" id="{3F66690D-4821-205C-6056-F995F0400EEF}"/>
                </a:ext>
              </a:extLst>
            </p:cNvPr>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 name="Google Shape;1204;p70">
              <a:extLst>
                <a:ext uri="{FF2B5EF4-FFF2-40B4-BE49-F238E27FC236}">
                  <a16:creationId xmlns:a16="http://schemas.microsoft.com/office/drawing/2014/main" id="{B5F9CA31-B240-CE11-B09E-81C07C4EC412}"/>
                </a:ext>
              </a:extLst>
            </p:cNvPr>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 name="Google Shape;1205;p70">
              <a:extLst>
                <a:ext uri="{FF2B5EF4-FFF2-40B4-BE49-F238E27FC236}">
                  <a16:creationId xmlns:a16="http://schemas.microsoft.com/office/drawing/2014/main" id="{DD8CAC7B-45D8-BA28-FDFD-1F8A1AEF6785}"/>
                </a:ext>
              </a:extLst>
            </p:cNvPr>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6" name="Google Shape;1206;p70">
            <a:extLst>
              <a:ext uri="{FF2B5EF4-FFF2-40B4-BE49-F238E27FC236}">
                <a16:creationId xmlns:a16="http://schemas.microsoft.com/office/drawing/2014/main" id="{1EC23484-0D9B-B233-6A37-9BADD9A44309}"/>
              </a:ext>
            </a:extLst>
          </p:cNvPr>
          <p:cNvGrpSpPr/>
          <p:nvPr/>
        </p:nvGrpSpPr>
        <p:grpSpPr>
          <a:xfrm>
            <a:off x="8476886" y="3091794"/>
            <a:ext cx="776765" cy="711828"/>
            <a:chOff x="4903200" y="1331525"/>
            <a:chExt cx="73575" cy="67425"/>
          </a:xfrm>
        </p:grpSpPr>
        <p:sp>
          <p:nvSpPr>
            <p:cNvPr id="17" name="Google Shape;1207;p70">
              <a:extLst>
                <a:ext uri="{FF2B5EF4-FFF2-40B4-BE49-F238E27FC236}">
                  <a16:creationId xmlns:a16="http://schemas.microsoft.com/office/drawing/2014/main" id="{48393358-8583-A910-3A96-A08AD48AE869}"/>
                </a:ext>
              </a:extLst>
            </p:cNvPr>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8" name="Google Shape;1208;p70">
              <a:extLst>
                <a:ext uri="{FF2B5EF4-FFF2-40B4-BE49-F238E27FC236}">
                  <a16:creationId xmlns:a16="http://schemas.microsoft.com/office/drawing/2014/main" id="{E07618D6-A191-E45F-0FA0-65E6EEF40DB3}"/>
                </a:ext>
              </a:extLst>
            </p:cNvPr>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9" name="Google Shape;1209;p70">
            <a:extLst>
              <a:ext uri="{FF2B5EF4-FFF2-40B4-BE49-F238E27FC236}">
                <a16:creationId xmlns:a16="http://schemas.microsoft.com/office/drawing/2014/main" id="{29253C1C-72F9-9808-1927-AE59D1628A50}"/>
              </a:ext>
            </a:extLst>
          </p:cNvPr>
          <p:cNvGrpSpPr/>
          <p:nvPr/>
        </p:nvGrpSpPr>
        <p:grpSpPr>
          <a:xfrm>
            <a:off x="7622856" y="4104946"/>
            <a:ext cx="778613" cy="753793"/>
            <a:chOff x="4815575" y="1416800"/>
            <a:chExt cx="73750" cy="71400"/>
          </a:xfrm>
        </p:grpSpPr>
        <p:sp>
          <p:nvSpPr>
            <p:cNvPr id="20" name="Google Shape;1210;p70">
              <a:extLst>
                <a:ext uri="{FF2B5EF4-FFF2-40B4-BE49-F238E27FC236}">
                  <a16:creationId xmlns:a16="http://schemas.microsoft.com/office/drawing/2014/main" id="{6248CA31-64BB-A66F-A23B-F01FB3BDDBE3}"/>
                </a:ext>
              </a:extLst>
            </p:cNvPr>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1" name="Google Shape;1211;p70">
              <a:extLst>
                <a:ext uri="{FF2B5EF4-FFF2-40B4-BE49-F238E27FC236}">
                  <a16:creationId xmlns:a16="http://schemas.microsoft.com/office/drawing/2014/main" id="{48C1CD90-29A6-C6B2-CC35-7F77933E2925}"/>
                </a:ext>
              </a:extLst>
            </p:cNvPr>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 name="Google Shape;1212;p70">
              <a:extLst>
                <a:ext uri="{FF2B5EF4-FFF2-40B4-BE49-F238E27FC236}">
                  <a16:creationId xmlns:a16="http://schemas.microsoft.com/office/drawing/2014/main" id="{E5931A06-E84F-CE44-C648-86AEDEA681A3}"/>
                </a:ext>
              </a:extLst>
            </p:cNvPr>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3" name="Google Shape;1213;p70">
            <a:extLst>
              <a:ext uri="{FF2B5EF4-FFF2-40B4-BE49-F238E27FC236}">
                <a16:creationId xmlns:a16="http://schemas.microsoft.com/office/drawing/2014/main" id="{CF22701D-AB0E-1F7C-DB00-E9047DC35087}"/>
              </a:ext>
            </a:extLst>
          </p:cNvPr>
          <p:cNvGrpSpPr/>
          <p:nvPr/>
        </p:nvGrpSpPr>
        <p:grpSpPr>
          <a:xfrm>
            <a:off x="8469232" y="4145195"/>
            <a:ext cx="786531" cy="673293"/>
            <a:chOff x="4902475" y="1418875"/>
            <a:chExt cx="74500" cy="63775"/>
          </a:xfrm>
        </p:grpSpPr>
        <p:sp>
          <p:nvSpPr>
            <p:cNvPr id="24" name="Google Shape;1214;p70">
              <a:extLst>
                <a:ext uri="{FF2B5EF4-FFF2-40B4-BE49-F238E27FC236}">
                  <a16:creationId xmlns:a16="http://schemas.microsoft.com/office/drawing/2014/main" id="{03D0791C-6AD4-06DE-A4EB-D4E2C7D3DB84}"/>
                </a:ext>
              </a:extLst>
            </p:cNvPr>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 name="Google Shape;1215;p70">
              <a:extLst>
                <a:ext uri="{FF2B5EF4-FFF2-40B4-BE49-F238E27FC236}">
                  <a16:creationId xmlns:a16="http://schemas.microsoft.com/office/drawing/2014/main" id="{4FF9211D-E41C-A09B-94C5-C9FF91DF6CB6}"/>
                </a:ext>
              </a:extLst>
            </p:cNvPr>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6" name="Google Shape;1216;p70">
            <a:extLst>
              <a:ext uri="{FF2B5EF4-FFF2-40B4-BE49-F238E27FC236}">
                <a16:creationId xmlns:a16="http://schemas.microsoft.com/office/drawing/2014/main" id="{CA933231-7776-2FFE-22F0-09E3F1CE005A}"/>
              </a:ext>
            </a:extLst>
          </p:cNvPr>
          <p:cNvGrpSpPr/>
          <p:nvPr/>
        </p:nvGrpSpPr>
        <p:grpSpPr>
          <a:xfrm>
            <a:off x="7636186" y="5101334"/>
            <a:ext cx="751956" cy="756169"/>
            <a:chOff x="4818100" y="1507675"/>
            <a:chExt cx="71225" cy="71625"/>
          </a:xfrm>
        </p:grpSpPr>
        <p:sp>
          <p:nvSpPr>
            <p:cNvPr id="27" name="Google Shape;1217;p70">
              <a:extLst>
                <a:ext uri="{FF2B5EF4-FFF2-40B4-BE49-F238E27FC236}">
                  <a16:creationId xmlns:a16="http://schemas.microsoft.com/office/drawing/2014/main" id="{86844F3E-7CF5-4F5A-07C0-408AE1B126DF}"/>
                </a:ext>
              </a:extLst>
            </p:cNvPr>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 name="Google Shape;1218;p70">
              <a:extLst>
                <a:ext uri="{FF2B5EF4-FFF2-40B4-BE49-F238E27FC236}">
                  <a16:creationId xmlns:a16="http://schemas.microsoft.com/office/drawing/2014/main" id="{1EEBA1E2-E2A4-F304-90B0-B9376350725C}"/>
                </a:ext>
              </a:extLst>
            </p:cNvPr>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 name="Google Shape;1219;p70">
              <a:extLst>
                <a:ext uri="{FF2B5EF4-FFF2-40B4-BE49-F238E27FC236}">
                  <a16:creationId xmlns:a16="http://schemas.microsoft.com/office/drawing/2014/main" id="{A4B7A5DD-3652-F166-47CE-18FF819B6C3B}"/>
                </a:ext>
              </a:extLst>
            </p:cNvPr>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 name="Google Shape;1220;p70">
              <a:extLst>
                <a:ext uri="{FF2B5EF4-FFF2-40B4-BE49-F238E27FC236}">
                  <a16:creationId xmlns:a16="http://schemas.microsoft.com/office/drawing/2014/main" id="{BEAA51A9-6CB3-819E-93B6-BECB73AA8D93}"/>
                </a:ext>
              </a:extLst>
            </p:cNvPr>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31" name="Google Shape;1221;p70">
            <a:extLst>
              <a:ext uri="{FF2B5EF4-FFF2-40B4-BE49-F238E27FC236}">
                <a16:creationId xmlns:a16="http://schemas.microsoft.com/office/drawing/2014/main" id="{CF982FB6-6468-B917-7822-239721456321}"/>
              </a:ext>
            </a:extLst>
          </p:cNvPr>
          <p:cNvGrpSpPr/>
          <p:nvPr/>
        </p:nvGrpSpPr>
        <p:grpSpPr>
          <a:xfrm>
            <a:off x="6720849" y="5105949"/>
            <a:ext cx="837735" cy="784673"/>
            <a:chOff x="4721450" y="1509475"/>
            <a:chExt cx="79350" cy="74325"/>
          </a:xfrm>
        </p:grpSpPr>
        <p:sp>
          <p:nvSpPr>
            <p:cNvPr id="32" name="Google Shape;1222;p70">
              <a:extLst>
                <a:ext uri="{FF2B5EF4-FFF2-40B4-BE49-F238E27FC236}">
                  <a16:creationId xmlns:a16="http://schemas.microsoft.com/office/drawing/2014/main" id="{3918A9E7-84C1-B376-1FEA-E0774F6A3C61}"/>
                </a:ext>
              </a:extLst>
            </p:cNvPr>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 name="Google Shape;1223;p70">
              <a:extLst>
                <a:ext uri="{FF2B5EF4-FFF2-40B4-BE49-F238E27FC236}">
                  <a16:creationId xmlns:a16="http://schemas.microsoft.com/office/drawing/2014/main" id="{EFF9B2D7-AFBF-E253-C175-A206503D0CA0}"/>
                </a:ext>
              </a:extLst>
            </p:cNvPr>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4" name="Google Shape;1224;p70">
              <a:extLst>
                <a:ext uri="{FF2B5EF4-FFF2-40B4-BE49-F238E27FC236}">
                  <a16:creationId xmlns:a16="http://schemas.microsoft.com/office/drawing/2014/main" id="{8A1549A4-F783-A864-8E2E-BDE1ABF30455}"/>
                </a:ext>
              </a:extLst>
            </p:cNvPr>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5" name="Google Shape;1225;p70">
              <a:extLst>
                <a:ext uri="{FF2B5EF4-FFF2-40B4-BE49-F238E27FC236}">
                  <a16:creationId xmlns:a16="http://schemas.microsoft.com/office/drawing/2014/main" id="{EDC2C033-6B60-7631-BFBF-509A9BEED71A}"/>
                </a:ext>
              </a:extLst>
            </p:cNvPr>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36" name="Google Shape;1226;p70">
            <a:extLst>
              <a:ext uri="{FF2B5EF4-FFF2-40B4-BE49-F238E27FC236}">
                <a16:creationId xmlns:a16="http://schemas.microsoft.com/office/drawing/2014/main" id="{B982F86E-737D-A892-F9B4-4058ADC67541}"/>
              </a:ext>
            </a:extLst>
          </p:cNvPr>
          <p:cNvGrpSpPr/>
          <p:nvPr/>
        </p:nvGrpSpPr>
        <p:grpSpPr>
          <a:xfrm>
            <a:off x="8514894" y="5085369"/>
            <a:ext cx="742717" cy="750363"/>
            <a:chOff x="4906800" y="1507500"/>
            <a:chExt cx="70350" cy="71075"/>
          </a:xfrm>
        </p:grpSpPr>
        <p:sp>
          <p:nvSpPr>
            <p:cNvPr id="37" name="Google Shape;1227;p70">
              <a:extLst>
                <a:ext uri="{FF2B5EF4-FFF2-40B4-BE49-F238E27FC236}">
                  <a16:creationId xmlns:a16="http://schemas.microsoft.com/office/drawing/2014/main" id="{AA8DC682-1621-B41C-EB95-478148EF92D2}"/>
                </a:ext>
              </a:extLst>
            </p:cNvPr>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8" name="Google Shape;1228;p70">
              <a:extLst>
                <a:ext uri="{FF2B5EF4-FFF2-40B4-BE49-F238E27FC236}">
                  <a16:creationId xmlns:a16="http://schemas.microsoft.com/office/drawing/2014/main" id="{615D9A06-5286-98BD-8796-0CB96EDFE7C4}"/>
                </a:ext>
              </a:extLst>
            </p:cNvPr>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9" name="Google Shape;1229;p70">
              <a:extLst>
                <a:ext uri="{FF2B5EF4-FFF2-40B4-BE49-F238E27FC236}">
                  <a16:creationId xmlns:a16="http://schemas.microsoft.com/office/drawing/2014/main" id="{33C48507-15B1-802B-D44E-01815B82A7AC}"/>
                </a:ext>
              </a:extLst>
            </p:cNvPr>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0" name="Google Shape;1230;p70">
              <a:extLst>
                <a:ext uri="{FF2B5EF4-FFF2-40B4-BE49-F238E27FC236}">
                  <a16:creationId xmlns:a16="http://schemas.microsoft.com/office/drawing/2014/main" id="{994BEA61-A0EA-D70A-C622-7DEF46E3CBF5}"/>
                </a:ext>
              </a:extLst>
            </p:cNvPr>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1" name="Google Shape;1231;p70">
              <a:extLst>
                <a:ext uri="{FF2B5EF4-FFF2-40B4-BE49-F238E27FC236}">
                  <a16:creationId xmlns:a16="http://schemas.microsoft.com/office/drawing/2014/main" id="{85E7E750-7DCF-6309-7B4B-E340A64CF316}"/>
                </a:ext>
              </a:extLst>
            </p:cNvPr>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42" name="Google Shape;1232;p70">
            <a:extLst>
              <a:ext uri="{FF2B5EF4-FFF2-40B4-BE49-F238E27FC236}">
                <a16:creationId xmlns:a16="http://schemas.microsoft.com/office/drawing/2014/main" id="{F6D0C96A-3506-B247-1AD2-609FE7C1E835}"/>
              </a:ext>
            </a:extLst>
          </p:cNvPr>
          <p:cNvGrpSpPr/>
          <p:nvPr/>
        </p:nvGrpSpPr>
        <p:grpSpPr>
          <a:xfrm>
            <a:off x="5898371" y="3121284"/>
            <a:ext cx="690579" cy="690579"/>
            <a:chOff x="3736598" y="2170606"/>
            <a:chExt cx="404889" cy="404889"/>
          </a:xfrm>
        </p:grpSpPr>
        <p:sp>
          <p:nvSpPr>
            <p:cNvPr id="43" name="Google Shape;1233;p70">
              <a:extLst>
                <a:ext uri="{FF2B5EF4-FFF2-40B4-BE49-F238E27FC236}">
                  <a16:creationId xmlns:a16="http://schemas.microsoft.com/office/drawing/2014/main" id="{B9D22833-9B12-6BD9-625B-EAF6283B05C0}"/>
                </a:ext>
              </a:extLst>
            </p:cNvPr>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4" name="Google Shape;1234;p70">
              <a:extLst>
                <a:ext uri="{FF2B5EF4-FFF2-40B4-BE49-F238E27FC236}">
                  <a16:creationId xmlns:a16="http://schemas.microsoft.com/office/drawing/2014/main" id="{0016ECB2-2B9B-F09D-D0E4-133B8C27EA56}"/>
                </a:ext>
              </a:extLst>
            </p:cNvPr>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5" name="Google Shape;1235;p70">
              <a:extLst>
                <a:ext uri="{FF2B5EF4-FFF2-40B4-BE49-F238E27FC236}">
                  <a16:creationId xmlns:a16="http://schemas.microsoft.com/office/drawing/2014/main" id="{0A005A20-4747-E926-1648-E48201DA66F0}"/>
                </a:ext>
              </a:extLst>
            </p:cNvPr>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6" name="Google Shape;1236;p70">
              <a:extLst>
                <a:ext uri="{FF2B5EF4-FFF2-40B4-BE49-F238E27FC236}">
                  <a16:creationId xmlns:a16="http://schemas.microsoft.com/office/drawing/2014/main" id="{6CC75DE4-1C5B-79C2-3F2E-791DDF401CB0}"/>
                </a:ext>
              </a:extLst>
            </p:cNvPr>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47" name="Google Shape;1237;p70">
            <a:extLst>
              <a:ext uri="{FF2B5EF4-FFF2-40B4-BE49-F238E27FC236}">
                <a16:creationId xmlns:a16="http://schemas.microsoft.com/office/drawing/2014/main" id="{2980FF95-A8CC-AFC0-1AFF-B5BB146729D2}"/>
              </a:ext>
            </a:extLst>
          </p:cNvPr>
          <p:cNvGrpSpPr/>
          <p:nvPr/>
        </p:nvGrpSpPr>
        <p:grpSpPr>
          <a:xfrm>
            <a:off x="4921119" y="3121415"/>
            <a:ext cx="782648" cy="690320"/>
            <a:chOff x="3161917" y="2170682"/>
            <a:chExt cx="458870" cy="404737"/>
          </a:xfrm>
        </p:grpSpPr>
        <p:sp>
          <p:nvSpPr>
            <p:cNvPr id="48" name="Google Shape;1238;p70">
              <a:extLst>
                <a:ext uri="{FF2B5EF4-FFF2-40B4-BE49-F238E27FC236}">
                  <a16:creationId xmlns:a16="http://schemas.microsoft.com/office/drawing/2014/main" id="{A968C553-A6A0-C645-AAE6-05896FD1671E}"/>
                </a:ext>
              </a:extLst>
            </p:cNvPr>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9" name="Google Shape;1239;p70">
              <a:extLst>
                <a:ext uri="{FF2B5EF4-FFF2-40B4-BE49-F238E27FC236}">
                  <a16:creationId xmlns:a16="http://schemas.microsoft.com/office/drawing/2014/main" id="{D908D147-A950-D991-052F-597DB1D88BCF}"/>
                </a:ext>
              </a:extLst>
            </p:cNvPr>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0" name="Google Shape;1240;p70">
              <a:extLst>
                <a:ext uri="{FF2B5EF4-FFF2-40B4-BE49-F238E27FC236}">
                  <a16:creationId xmlns:a16="http://schemas.microsoft.com/office/drawing/2014/main" id="{56CF52B7-6836-D2E7-5C12-133FF8091B74}"/>
                </a:ext>
              </a:extLst>
            </p:cNvPr>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51" name="Google Shape;1241;p70">
            <a:extLst>
              <a:ext uri="{FF2B5EF4-FFF2-40B4-BE49-F238E27FC236}">
                <a16:creationId xmlns:a16="http://schemas.microsoft.com/office/drawing/2014/main" id="{09E2EB3D-4E6F-67EA-D5BB-FF918706180A}"/>
              </a:ext>
            </a:extLst>
          </p:cNvPr>
          <p:cNvGrpSpPr/>
          <p:nvPr/>
        </p:nvGrpSpPr>
        <p:grpSpPr>
          <a:xfrm>
            <a:off x="4951814" y="4136534"/>
            <a:ext cx="721257" cy="690617"/>
            <a:chOff x="3179914" y="2889488"/>
            <a:chExt cx="422876" cy="404911"/>
          </a:xfrm>
        </p:grpSpPr>
        <p:sp>
          <p:nvSpPr>
            <p:cNvPr id="52" name="Google Shape;1242;p70">
              <a:extLst>
                <a:ext uri="{FF2B5EF4-FFF2-40B4-BE49-F238E27FC236}">
                  <a16:creationId xmlns:a16="http://schemas.microsoft.com/office/drawing/2014/main" id="{5B7CD327-1C0E-F446-002E-FDE92FBB60B0}"/>
                </a:ext>
              </a:extLst>
            </p:cNvPr>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3" name="Google Shape;1243;p70">
              <a:extLst>
                <a:ext uri="{FF2B5EF4-FFF2-40B4-BE49-F238E27FC236}">
                  <a16:creationId xmlns:a16="http://schemas.microsoft.com/office/drawing/2014/main" id="{D8633E7E-99EA-8493-D6E9-1A2728759754}"/>
                </a:ext>
              </a:extLst>
            </p:cNvPr>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4" name="Google Shape;1244;p70">
              <a:extLst>
                <a:ext uri="{FF2B5EF4-FFF2-40B4-BE49-F238E27FC236}">
                  <a16:creationId xmlns:a16="http://schemas.microsoft.com/office/drawing/2014/main" id="{892C9A95-6EFA-66AA-601E-930F91966970}"/>
                </a:ext>
              </a:extLst>
            </p:cNvPr>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5" name="Google Shape;1245;p70">
              <a:extLst>
                <a:ext uri="{FF2B5EF4-FFF2-40B4-BE49-F238E27FC236}">
                  <a16:creationId xmlns:a16="http://schemas.microsoft.com/office/drawing/2014/main" id="{FDEEE6FB-21CD-B225-BC94-DCDAFE559F35}"/>
                </a:ext>
              </a:extLst>
            </p:cNvPr>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6" name="Google Shape;1246;p70">
              <a:extLst>
                <a:ext uri="{FF2B5EF4-FFF2-40B4-BE49-F238E27FC236}">
                  <a16:creationId xmlns:a16="http://schemas.microsoft.com/office/drawing/2014/main" id="{240C062A-3CD7-3288-1904-31B3922A0BF4}"/>
                </a:ext>
              </a:extLst>
            </p:cNvPr>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7" name="Google Shape;1247;p70">
              <a:extLst>
                <a:ext uri="{FF2B5EF4-FFF2-40B4-BE49-F238E27FC236}">
                  <a16:creationId xmlns:a16="http://schemas.microsoft.com/office/drawing/2014/main" id="{AC0AA126-E600-C6D3-064B-79417D818AC4}"/>
                </a:ext>
              </a:extLst>
            </p:cNvPr>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58" name="Google Shape;1248;p70">
            <a:extLst>
              <a:ext uri="{FF2B5EF4-FFF2-40B4-BE49-F238E27FC236}">
                <a16:creationId xmlns:a16="http://schemas.microsoft.com/office/drawing/2014/main" id="{6A554D3B-64DB-D861-FB0B-77AD23507091}"/>
              </a:ext>
            </a:extLst>
          </p:cNvPr>
          <p:cNvGrpSpPr/>
          <p:nvPr/>
        </p:nvGrpSpPr>
        <p:grpSpPr>
          <a:xfrm>
            <a:off x="5886205" y="4136478"/>
            <a:ext cx="714907" cy="690729"/>
            <a:chOff x="3729467" y="2889422"/>
            <a:chExt cx="419153" cy="404977"/>
          </a:xfrm>
        </p:grpSpPr>
        <p:sp>
          <p:nvSpPr>
            <p:cNvPr id="59" name="Google Shape;1249;p70">
              <a:extLst>
                <a:ext uri="{FF2B5EF4-FFF2-40B4-BE49-F238E27FC236}">
                  <a16:creationId xmlns:a16="http://schemas.microsoft.com/office/drawing/2014/main" id="{86FED3EC-839C-134A-1110-E0C3D4BDFD77}"/>
                </a:ext>
              </a:extLst>
            </p:cNvPr>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0" name="Google Shape;1250;p70">
              <a:extLst>
                <a:ext uri="{FF2B5EF4-FFF2-40B4-BE49-F238E27FC236}">
                  <a16:creationId xmlns:a16="http://schemas.microsoft.com/office/drawing/2014/main" id="{3BEE0023-37F5-E94F-6C97-3EDBEA7604F1}"/>
                </a:ext>
              </a:extLst>
            </p:cNvPr>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1" name="Google Shape;1251;p70">
              <a:extLst>
                <a:ext uri="{FF2B5EF4-FFF2-40B4-BE49-F238E27FC236}">
                  <a16:creationId xmlns:a16="http://schemas.microsoft.com/office/drawing/2014/main" id="{D250ED05-3C15-B91C-1FEC-EC2CEA88E0DA}"/>
                </a:ext>
              </a:extLst>
            </p:cNvPr>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2" name="Google Shape;1252;p70">
              <a:extLst>
                <a:ext uri="{FF2B5EF4-FFF2-40B4-BE49-F238E27FC236}">
                  <a16:creationId xmlns:a16="http://schemas.microsoft.com/office/drawing/2014/main" id="{9E2AF00E-632B-D7A5-4F65-32A18C48E250}"/>
                </a:ext>
              </a:extLst>
            </p:cNvPr>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3" name="Google Shape;1253;p70">
              <a:extLst>
                <a:ext uri="{FF2B5EF4-FFF2-40B4-BE49-F238E27FC236}">
                  <a16:creationId xmlns:a16="http://schemas.microsoft.com/office/drawing/2014/main" id="{CFB62B33-7868-B8BE-9D7D-2D8814DF2A34}"/>
                </a:ext>
              </a:extLst>
            </p:cNvPr>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4" name="Google Shape;1254;p70">
              <a:extLst>
                <a:ext uri="{FF2B5EF4-FFF2-40B4-BE49-F238E27FC236}">
                  <a16:creationId xmlns:a16="http://schemas.microsoft.com/office/drawing/2014/main" id="{4436D537-2712-7805-3CCD-CFE9595C9B27}"/>
                </a:ext>
              </a:extLst>
            </p:cNvPr>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5" name="Google Shape;1255;p70">
              <a:extLst>
                <a:ext uri="{FF2B5EF4-FFF2-40B4-BE49-F238E27FC236}">
                  <a16:creationId xmlns:a16="http://schemas.microsoft.com/office/drawing/2014/main" id="{2AFB9BC4-31EB-69BD-B213-BEC8D28381E3}"/>
                </a:ext>
              </a:extLst>
            </p:cNvPr>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66" name="Google Shape;1256;p70">
            <a:extLst>
              <a:ext uri="{FF2B5EF4-FFF2-40B4-BE49-F238E27FC236}">
                <a16:creationId xmlns:a16="http://schemas.microsoft.com/office/drawing/2014/main" id="{E946DDCB-DDC7-B909-A298-846E18D3B322}"/>
              </a:ext>
            </a:extLst>
          </p:cNvPr>
          <p:cNvGrpSpPr/>
          <p:nvPr/>
        </p:nvGrpSpPr>
        <p:grpSpPr>
          <a:xfrm>
            <a:off x="2602251" y="4594384"/>
            <a:ext cx="1287135" cy="179481"/>
            <a:chOff x="4411970" y="2962952"/>
            <a:chExt cx="706544" cy="104212"/>
          </a:xfrm>
        </p:grpSpPr>
        <p:sp>
          <p:nvSpPr>
            <p:cNvPr id="67" name="Google Shape;1257;p70">
              <a:extLst>
                <a:ext uri="{FF2B5EF4-FFF2-40B4-BE49-F238E27FC236}">
                  <a16:creationId xmlns:a16="http://schemas.microsoft.com/office/drawing/2014/main" id="{B1DB4FFA-456F-68AC-F3DF-1BF5FBC5D591}"/>
                </a:ext>
              </a:extLst>
            </p:cNvPr>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8" name="Google Shape;1258;p70">
              <a:extLst>
                <a:ext uri="{FF2B5EF4-FFF2-40B4-BE49-F238E27FC236}">
                  <a16:creationId xmlns:a16="http://schemas.microsoft.com/office/drawing/2014/main" id="{2EDEA07F-9A2A-388A-70A5-7FF4A844BB70}"/>
                </a:ext>
              </a:extLst>
            </p:cNvPr>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9" name="Google Shape;1259;p70">
              <a:extLst>
                <a:ext uri="{FF2B5EF4-FFF2-40B4-BE49-F238E27FC236}">
                  <a16:creationId xmlns:a16="http://schemas.microsoft.com/office/drawing/2014/main" id="{9F1C7056-17EA-8B0C-3506-54FF49AB5A3D}"/>
                </a:ext>
              </a:extLst>
            </p:cNvPr>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70" name="Google Shape;1260;p70">
              <a:extLst>
                <a:ext uri="{FF2B5EF4-FFF2-40B4-BE49-F238E27FC236}">
                  <a16:creationId xmlns:a16="http://schemas.microsoft.com/office/drawing/2014/main" id="{19928604-D2C3-81F7-75B7-7CB0DAE3A58E}"/>
                </a:ext>
              </a:extLst>
            </p:cNvPr>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71" name="Google Shape;1261;p70">
            <a:extLst>
              <a:ext uri="{FF2B5EF4-FFF2-40B4-BE49-F238E27FC236}">
                <a16:creationId xmlns:a16="http://schemas.microsoft.com/office/drawing/2014/main" id="{64EA2E91-E828-014C-5DEE-AD88689B41A6}"/>
              </a:ext>
            </a:extLst>
          </p:cNvPr>
          <p:cNvGrpSpPr/>
          <p:nvPr/>
        </p:nvGrpSpPr>
        <p:grpSpPr>
          <a:xfrm>
            <a:off x="2602251" y="4054769"/>
            <a:ext cx="1280211" cy="385563"/>
            <a:chOff x="4411970" y="2726085"/>
            <a:chExt cx="643107" cy="193659"/>
          </a:xfrm>
        </p:grpSpPr>
        <p:sp>
          <p:nvSpPr>
            <p:cNvPr id="72" name="Google Shape;1262;p70">
              <a:extLst>
                <a:ext uri="{FF2B5EF4-FFF2-40B4-BE49-F238E27FC236}">
                  <a16:creationId xmlns:a16="http://schemas.microsoft.com/office/drawing/2014/main" id="{8EFF28D9-FF61-0983-7844-976FFAFB06D1}"/>
                </a:ext>
              </a:extLst>
            </p:cNvPr>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73" name="Google Shape;1263;p70">
              <a:extLst>
                <a:ext uri="{FF2B5EF4-FFF2-40B4-BE49-F238E27FC236}">
                  <a16:creationId xmlns:a16="http://schemas.microsoft.com/office/drawing/2014/main" id="{4B602B0B-B8D5-0BC2-E1D9-481BF5ACB3BA}"/>
                </a:ext>
              </a:extLst>
            </p:cNvPr>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74" name="Google Shape;1264;p70">
              <a:extLst>
                <a:ext uri="{FF2B5EF4-FFF2-40B4-BE49-F238E27FC236}">
                  <a16:creationId xmlns:a16="http://schemas.microsoft.com/office/drawing/2014/main" id="{3345A25D-7B57-302A-75F8-D74DC355A852}"/>
                </a:ext>
              </a:extLst>
            </p:cNvPr>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75" name="Google Shape;1265;p70">
            <a:extLst>
              <a:ext uri="{FF2B5EF4-FFF2-40B4-BE49-F238E27FC236}">
                <a16:creationId xmlns:a16="http://schemas.microsoft.com/office/drawing/2014/main" id="{DA982BA0-3046-DB69-DEE9-3173FFD101DE}"/>
              </a:ext>
            </a:extLst>
          </p:cNvPr>
          <p:cNvGrpSpPr/>
          <p:nvPr/>
        </p:nvGrpSpPr>
        <p:grpSpPr>
          <a:xfrm>
            <a:off x="1280247" y="4393867"/>
            <a:ext cx="1082004" cy="336779"/>
            <a:chOff x="4411970" y="4340222"/>
            <a:chExt cx="779467" cy="242683"/>
          </a:xfrm>
        </p:grpSpPr>
        <p:sp>
          <p:nvSpPr>
            <p:cNvPr id="76" name="Google Shape;1266;p70">
              <a:extLst>
                <a:ext uri="{FF2B5EF4-FFF2-40B4-BE49-F238E27FC236}">
                  <a16:creationId xmlns:a16="http://schemas.microsoft.com/office/drawing/2014/main" id="{F616B02C-D2D2-BA9C-F2F0-CCDA057CE87A}"/>
                </a:ext>
              </a:extLst>
            </p:cNvPr>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77" name="Google Shape;1267;p70">
              <a:extLst>
                <a:ext uri="{FF2B5EF4-FFF2-40B4-BE49-F238E27FC236}">
                  <a16:creationId xmlns:a16="http://schemas.microsoft.com/office/drawing/2014/main" id="{B5510BC4-DDD8-C3E0-F9A9-116345C76A6A}"/>
                </a:ext>
              </a:extLst>
            </p:cNvPr>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78" name="Google Shape;1268;p70">
              <a:extLst>
                <a:ext uri="{FF2B5EF4-FFF2-40B4-BE49-F238E27FC236}">
                  <a16:creationId xmlns:a16="http://schemas.microsoft.com/office/drawing/2014/main" id="{2B1FE824-EB35-6877-FB3C-D393C08DD3FA}"/>
                </a:ext>
              </a:extLst>
            </p:cNvPr>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79" name="Google Shape;1269;p70">
            <a:extLst>
              <a:ext uri="{FF2B5EF4-FFF2-40B4-BE49-F238E27FC236}">
                <a16:creationId xmlns:a16="http://schemas.microsoft.com/office/drawing/2014/main" id="{FA71DE94-C485-88B7-82DD-0EF9A709D82C}"/>
              </a:ext>
            </a:extLst>
          </p:cNvPr>
          <p:cNvGrpSpPr/>
          <p:nvPr/>
        </p:nvGrpSpPr>
        <p:grpSpPr>
          <a:xfrm>
            <a:off x="2602251" y="3612411"/>
            <a:ext cx="1286880" cy="288307"/>
            <a:chOff x="4411970" y="2468674"/>
            <a:chExt cx="747317" cy="167425"/>
          </a:xfrm>
        </p:grpSpPr>
        <p:sp>
          <p:nvSpPr>
            <p:cNvPr id="80" name="Google Shape;1270;p70">
              <a:extLst>
                <a:ext uri="{FF2B5EF4-FFF2-40B4-BE49-F238E27FC236}">
                  <a16:creationId xmlns:a16="http://schemas.microsoft.com/office/drawing/2014/main" id="{A3E31BE1-EBB6-69DE-EE89-4EE7929850F3}"/>
                </a:ext>
              </a:extLst>
            </p:cNvPr>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81" name="Google Shape;1271;p70">
              <a:extLst>
                <a:ext uri="{FF2B5EF4-FFF2-40B4-BE49-F238E27FC236}">
                  <a16:creationId xmlns:a16="http://schemas.microsoft.com/office/drawing/2014/main" id="{9972178D-4907-0281-579B-758E3764A781}"/>
                </a:ext>
              </a:extLst>
            </p:cNvPr>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82" name="Google Shape;1272;p70">
            <a:extLst>
              <a:ext uri="{FF2B5EF4-FFF2-40B4-BE49-F238E27FC236}">
                <a16:creationId xmlns:a16="http://schemas.microsoft.com/office/drawing/2014/main" id="{F4B350B6-EDC2-F64E-2A12-82E5E8300CED}"/>
              </a:ext>
            </a:extLst>
          </p:cNvPr>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83" name="Google Shape;1273;p70">
            <a:extLst>
              <a:ext uri="{FF2B5EF4-FFF2-40B4-BE49-F238E27FC236}">
                <a16:creationId xmlns:a16="http://schemas.microsoft.com/office/drawing/2014/main" id="{D6B16070-89F2-D590-F15D-14608C5B4D18}"/>
              </a:ext>
            </a:extLst>
          </p:cNvPr>
          <p:cNvGrpSpPr/>
          <p:nvPr/>
        </p:nvGrpSpPr>
        <p:grpSpPr>
          <a:xfrm>
            <a:off x="1279006" y="3112916"/>
            <a:ext cx="2612055" cy="278379"/>
            <a:chOff x="6336019" y="3733725"/>
            <a:chExt cx="2566206" cy="351310"/>
          </a:xfrm>
        </p:grpSpPr>
        <p:sp>
          <p:nvSpPr>
            <p:cNvPr id="84" name="Google Shape;1274;p70">
              <a:extLst>
                <a:ext uri="{FF2B5EF4-FFF2-40B4-BE49-F238E27FC236}">
                  <a16:creationId xmlns:a16="http://schemas.microsoft.com/office/drawing/2014/main" id="{D861F318-15FE-8BF8-5D6D-EA9EB374FE61}"/>
                </a:ext>
              </a:extLst>
            </p:cNvPr>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85" name="Google Shape;1275;p70">
              <a:extLst>
                <a:ext uri="{FF2B5EF4-FFF2-40B4-BE49-F238E27FC236}">
                  <a16:creationId xmlns:a16="http://schemas.microsoft.com/office/drawing/2014/main" id="{FBD374DD-3F0A-3DCE-50F3-F13A84BE63FC}"/>
                </a:ext>
              </a:extLst>
            </p:cNvPr>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86" name="Google Shape;1276;p70">
              <a:extLst>
                <a:ext uri="{FF2B5EF4-FFF2-40B4-BE49-F238E27FC236}">
                  <a16:creationId xmlns:a16="http://schemas.microsoft.com/office/drawing/2014/main" id="{A7584919-4350-7EB5-1966-3B923E1362E6}"/>
                </a:ext>
              </a:extLst>
            </p:cNvPr>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87" name="Google Shape;1277;p70">
              <a:extLst>
                <a:ext uri="{FF2B5EF4-FFF2-40B4-BE49-F238E27FC236}">
                  <a16:creationId xmlns:a16="http://schemas.microsoft.com/office/drawing/2014/main" id="{34CF5E67-A7DC-D64A-8423-9687A0C84B0B}"/>
                </a:ext>
              </a:extLst>
            </p:cNvPr>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88" name="Google Shape;1278;p70">
            <a:extLst>
              <a:ext uri="{FF2B5EF4-FFF2-40B4-BE49-F238E27FC236}">
                <a16:creationId xmlns:a16="http://schemas.microsoft.com/office/drawing/2014/main" id="{258DB15E-4CE5-0DD6-40A4-056D80D23FF5}"/>
              </a:ext>
            </a:extLst>
          </p:cNvPr>
          <p:cNvGrpSpPr/>
          <p:nvPr/>
        </p:nvGrpSpPr>
        <p:grpSpPr>
          <a:xfrm>
            <a:off x="2602251" y="5267469"/>
            <a:ext cx="1262068" cy="204267"/>
            <a:chOff x="4404545" y="3301592"/>
            <a:chExt cx="782403" cy="129272"/>
          </a:xfrm>
        </p:grpSpPr>
        <p:sp>
          <p:nvSpPr>
            <p:cNvPr id="89" name="Google Shape;1279;p70">
              <a:extLst>
                <a:ext uri="{FF2B5EF4-FFF2-40B4-BE49-F238E27FC236}">
                  <a16:creationId xmlns:a16="http://schemas.microsoft.com/office/drawing/2014/main" id="{429F46DE-0490-734B-A270-28916000D496}"/>
                </a:ext>
              </a:extLst>
            </p:cNvPr>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0" name="Google Shape;1280;p70">
              <a:extLst>
                <a:ext uri="{FF2B5EF4-FFF2-40B4-BE49-F238E27FC236}">
                  <a16:creationId xmlns:a16="http://schemas.microsoft.com/office/drawing/2014/main" id="{C4DCFE1D-D1CA-F41A-CD44-C727767659BF}"/>
                </a:ext>
              </a:extLst>
            </p:cNvPr>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 name="Google Shape;1281;p70">
            <a:extLst>
              <a:ext uri="{FF2B5EF4-FFF2-40B4-BE49-F238E27FC236}">
                <a16:creationId xmlns:a16="http://schemas.microsoft.com/office/drawing/2014/main" id="{3A57B47F-47E9-A39C-6609-3A1A97095E49}"/>
              </a:ext>
            </a:extLst>
          </p:cNvPr>
          <p:cNvGrpSpPr/>
          <p:nvPr/>
        </p:nvGrpSpPr>
        <p:grpSpPr>
          <a:xfrm>
            <a:off x="2602252" y="4927917"/>
            <a:ext cx="1283009" cy="185503"/>
            <a:chOff x="4411970" y="3131459"/>
            <a:chExt cx="710520" cy="117397"/>
          </a:xfrm>
        </p:grpSpPr>
        <p:sp>
          <p:nvSpPr>
            <p:cNvPr id="92" name="Google Shape;1282;p70">
              <a:extLst>
                <a:ext uri="{FF2B5EF4-FFF2-40B4-BE49-F238E27FC236}">
                  <a16:creationId xmlns:a16="http://schemas.microsoft.com/office/drawing/2014/main" id="{6F0BE92E-6B3B-D38D-4488-A8FD440CD4D4}"/>
                </a:ext>
              </a:extLst>
            </p:cNvPr>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 name="Google Shape;1283;p70">
              <a:extLst>
                <a:ext uri="{FF2B5EF4-FFF2-40B4-BE49-F238E27FC236}">
                  <a16:creationId xmlns:a16="http://schemas.microsoft.com/office/drawing/2014/main" id="{323CFA83-85EA-2822-CCD2-5BD966C5DEAB}"/>
                </a:ext>
              </a:extLst>
            </p:cNvPr>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 name="Google Shape;1284;p70" descr="Timeline background shape">
            <a:extLst>
              <a:ext uri="{FF2B5EF4-FFF2-40B4-BE49-F238E27FC236}">
                <a16:creationId xmlns:a16="http://schemas.microsoft.com/office/drawing/2014/main" id="{33C5F570-9795-D045-32DA-86E8FFC3626B}"/>
              </a:ext>
            </a:extLst>
          </p:cNvPr>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 name="Google Shape;1285;p70">
            <a:extLst>
              <a:ext uri="{FF2B5EF4-FFF2-40B4-BE49-F238E27FC236}">
                <a16:creationId xmlns:a16="http://schemas.microsoft.com/office/drawing/2014/main" id="{BF078C56-2965-1424-50D6-581E697436A2}"/>
              </a:ext>
            </a:extLst>
          </p:cNvPr>
          <p:cNvGrpSpPr/>
          <p:nvPr/>
        </p:nvGrpSpPr>
        <p:grpSpPr>
          <a:xfrm>
            <a:off x="1269111" y="4828804"/>
            <a:ext cx="1098451" cy="611984"/>
            <a:chOff x="4411970" y="1801825"/>
            <a:chExt cx="734586" cy="409262"/>
          </a:xfrm>
        </p:grpSpPr>
        <p:sp>
          <p:nvSpPr>
            <p:cNvPr id="96" name="Google Shape;1286;p70">
              <a:extLst>
                <a:ext uri="{FF2B5EF4-FFF2-40B4-BE49-F238E27FC236}">
                  <a16:creationId xmlns:a16="http://schemas.microsoft.com/office/drawing/2014/main" id="{802F09AD-CE17-7603-FAF4-92A01363FABD}"/>
                </a:ext>
              </a:extLst>
            </p:cNvPr>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 name="Google Shape;1287;p70">
              <a:extLst>
                <a:ext uri="{FF2B5EF4-FFF2-40B4-BE49-F238E27FC236}">
                  <a16:creationId xmlns:a16="http://schemas.microsoft.com/office/drawing/2014/main" id="{A15378B1-08F3-E954-6DB1-54028F3E4A23}"/>
                </a:ext>
              </a:extLst>
            </p:cNvPr>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 name="Google Shape;1288;p70">
            <a:extLst>
              <a:ext uri="{FF2B5EF4-FFF2-40B4-BE49-F238E27FC236}">
                <a16:creationId xmlns:a16="http://schemas.microsoft.com/office/drawing/2014/main" id="{614F195E-26BB-B485-6671-D70D8B536D54}"/>
              </a:ext>
            </a:extLst>
          </p:cNvPr>
          <p:cNvGrpSpPr/>
          <p:nvPr/>
        </p:nvGrpSpPr>
        <p:grpSpPr>
          <a:xfrm>
            <a:off x="4075739" y="3118897"/>
            <a:ext cx="695352" cy="695352"/>
            <a:chOff x="5681300" y="2527788"/>
            <a:chExt cx="805800" cy="805800"/>
          </a:xfrm>
        </p:grpSpPr>
        <p:sp>
          <p:nvSpPr>
            <p:cNvPr id="99" name="Google Shape;1289;p70">
              <a:extLst>
                <a:ext uri="{FF2B5EF4-FFF2-40B4-BE49-F238E27FC236}">
                  <a16:creationId xmlns:a16="http://schemas.microsoft.com/office/drawing/2014/main" id="{D62DC49F-49FE-6E02-D7F9-4D8B4BD7BB2A}"/>
                </a:ext>
              </a:extLst>
            </p:cNvPr>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 name="Google Shape;1290;p70">
              <a:extLst>
                <a:ext uri="{FF2B5EF4-FFF2-40B4-BE49-F238E27FC236}">
                  <a16:creationId xmlns:a16="http://schemas.microsoft.com/office/drawing/2014/main" id="{BE3A9B0B-B6CE-829A-DC05-5D028FF51249}"/>
                </a:ext>
              </a:extLst>
            </p:cNvPr>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 name="Google Shape;1291;p70">
            <a:extLst>
              <a:ext uri="{FF2B5EF4-FFF2-40B4-BE49-F238E27FC236}">
                <a16:creationId xmlns:a16="http://schemas.microsoft.com/office/drawing/2014/main" id="{BF1D4EAA-1B1F-8C29-626F-47BA58AEAF0B}"/>
              </a:ext>
            </a:extLst>
          </p:cNvPr>
          <p:cNvGrpSpPr/>
          <p:nvPr/>
        </p:nvGrpSpPr>
        <p:grpSpPr>
          <a:xfrm>
            <a:off x="4068059" y="4126487"/>
            <a:ext cx="710711" cy="710711"/>
            <a:chOff x="4049800" y="640400"/>
            <a:chExt cx="858900" cy="858900"/>
          </a:xfrm>
        </p:grpSpPr>
        <p:sp>
          <p:nvSpPr>
            <p:cNvPr id="102" name="Google Shape;1292;p70">
              <a:extLst>
                <a:ext uri="{FF2B5EF4-FFF2-40B4-BE49-F238E27FC236}">
                  <a16:creationId xmlns:a16="http://schemas.microsoft.com/office/drawing/2014/main" id="{98D5A3DD-2E92-FE60-EFD8-21F4381E83BB}"/>
                </a:ext>
              </a:extLst>
            </p:cNvPr>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 name="Google Shape;1293;p70">
              <a:extLst>
                <a:ext uri="{FF2B5EF4-FFF2-40B4-BE49-F238E27FC236}">
                  <a16:creationId xmlns:a16="http://schemas.microsoft.com/office/drawing/2014/main" id="{126D1B62-244F-84B9-BEF3-53BDC80D2CFB}"/>
                </a:ext>
              </a:extLst>
            </p:cNvPr>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 name="Google Shape;1294;p70">
            <a:extLst>
              <a:ext uri="{FF2B5EF4-FFF2-40B4-BE49-F238E27FC236}">
                <a16:creationId xmlns:a16="http://schemas.microsoft.com/office/drawing/2014/main" id="{B6FBCBBA-D643-B74A-1107-B4B8B7495F50}"/>
              </a:ext>
            </a:extLst>
          </p:cNvPr>
          <p:cNvGrpSpPr/>
          <p:nvPr/>
        </p:nvGrpSpPr>
        <p:grpSpPr>
          <a:xfrm>
            <a:off x="3968703" y="5030057"/>
            <a:ext cx="909424" cy="909424"/>
            <a:chOff x="5080188" y="927900"/>
            <a:chExt cx="961200" cy="961200"/>
          </a:xfrm>
        </p:grpSpPr>
        <p:sp>
          <p:nvSpPr>
            <p:cNvPr id="105" name="Google Shape;1295;p70">
              <a:extLst>
                <a:ext uri="{FF2B5EF4-FFF2-40B4-BE49-F238E27FC236}">
                  <a16:creationId xmlns:a16="http://schemas.microsoft.com/office/drawing/2014/main" id="{13112638-107A-5933-A4AE-F97FAD23C253}"/>
                </a:ext>
              </a:extLst>
            </p:cNvPr>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 name="Google Shape;1296;p70">
              <a:extLst>
                <a:ext uri="{FF2B5EF4-FFF2-40B4-BE49-F238E27FC236}">
                  <a16:creationId xmlns:a16="http://schemas.microsoft.com/office/drawing/2014/main" id="{2853CB5D-203E-855E-EE0E-32CD753F9F8B}"/>
                </a:ext>
              </a:extLst>
            </p:cNvPr>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 name="Google Shape;1297;p70">
              <a:extLst>
                <a:ext uri="{FF2B5EF4-FFF2-40B4-BE49-F238E27FC236}">
                  <a16:creationId xmlns:a16="http://schemas.microsoft.com/office/drawing/2014/main" id="{820C28BF-A29E-94B8-6A26-194E035AE774}"/>
                </a:ext>
              </a:extLst>
            </p:cNvPr>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 name="Google Shape;1298;p70">
              <a:extLst>
                <a:ext uri="{FF2B5EF4-FFF2-40B4-BE49-F238E27FC236}">
                  <a16:creationId xmlns:a16="http://schemas.microsoft.com/office/drawing/2014/main" id="{23F594AF-C04A-54A2-A481-949B664A399B}"/>
                </a:ext>
              </a:extLst>
            </p:cNvPr>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 name="Google Shape;1299;p70">
              <a:extLst>
                <a:ext uri="{FF2B5EF4-FFF2-40B4-BE49-F238E27FC236}">
                  <a16:creationId xmlns:a16="http://schemas.microsoft.com/office/drawing/2014/main" id="{3AE9CE5B-B8B3-DBCC-06B1-209439FFB003}"/>
                </a:ext>
              </a:extLst>
            </p:cNvPr>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 name="Google Shape;1300;p70">
              <a:extLst>
                <a:ext uri="{FF2B5EF4-FFF2-40B4-BE49-F238E27FC236}">
                  <a16:creationId xmlns:a16="http://schemas.microsoft.com/office/drawing/2014/main" id="{CC894633-0F70-3554-49C6-699DC948ACB2}"/>
                </a:ext>
              </a:extLst>
            </p:cNvPr>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 name="Google Shape;1301;p70">
              <a:extLst>
                <a:ext uri="{FF2B5EF4-FFF2-40B4-BE49-F238E27FC236}">
                  <a16:creationId xmlns:a16="http://schemas.microsoft.com/office/drawing/2014/main" id="{656BDD9D-1C0E-BF76-84D7-CFEFCF9A2D43}"/>
                </a:ext>
              </a:extLst>
            </p:cNvPr>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 name="Google Shape;1302;p70">
              <a:extLst>
                <a:ext uri="{FF2B5EF4-FFF2-40B4-BE49-F238E27FC236}">
                  <a16:creationId xmlns:a16="http://schemas.microsoft.com/office/drawing/2014/main" id="{F2EE2CCA-071C-6A08-C0C9-F9DE2949E951}"/>
                </a:ext>
              </a:extLst>
            </p:cNvPr>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 name="Google Shape;1303;p70">
            <a:extLst>
              <a:ext uri="{FF2B5EF4-FFF2-40B4-BE49-F238E27FC236}">
                <a16:creationId xmlns:a16="http://schemas.microsoft.com/office/drawing/2014/main" id="{5A8F5737-9667-E4C2-BB7F-EC2BA2AB9D0A}"/>
              </a:ext>
            </a:extLst>
          </p:cNvPr>
          <p:cNvGrpSpPr/>
          <p:nvPr/>
        </p:nvGrpSpPr>
        <p:grpSpPr>
          <a:xfrm>
            <a:off x="5920035" y="5158979"/>
            <a:ext cx="674200" cy="672008"/>
            <a:chOff x="6039282" y="1042577"/>
            <a:chExt cx="734315" cy="731929"/>
          </a:xfrm>
        </p:grpSpPr>
        <p:sp>
          <p:nvSpPr>
            <p:cNvPr id="114" name="Google Shape;1304;p70">
              <a:extLst>
                <a:ext uri="{FF2B5EF4-FFF2-40B4-BE49-F238E27FC236}">
                  <a16:creationId xmlns:a16="http://schemas.microsoft.com/office/drawing/2014/main" id="{81A6AA5E-B2DD-4DA1-58C3-D6CEBCC4B527}"/>
                </a:ext>
              </a:extLst>
            </p:cNvPr>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 name="Google Shape;1305;p70">
              <a:extLst>
                <a:ext uri="{FF2B5EF4-FFF2-40B4-BE49-F238E27FC236}">
                  <a16:creationId xmlns:a16="http://schemas.microsoft.com/office/drawing/2014/main" id="{A0A119B5-2D68-6490-BF2E-24467F1F7795}"/>
                </a:ext>
              </a:extLst>
            </p:cNvPr>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 name="Google Shape;1306;p70">
              <a:extLst>
                <a:ext uri="{FF2B5EF4-FFF2-40B4-BE49-F238E27FC236}">
                  <a16:creationId xmlns:a16="http://schemas.microsoft.com/office/drawing/2014/main" id="{35733D6D-BC6A-0E3A-E16D-1DFD457D0DB3}"/>
                </a:ext>
              </a:extLst>
            </p:cNvPr>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 name="Google Shape;1307;p70">
              <a:extLst>
                <a:ext uri="{FF2B5EF4-FFF2-40B4-BE49-F238E27FC236}">
                  <a16:creationId xmlns:a16="http://schemas.microsoft.com/office/drawing/2014/main" id="{4DD15C0B-E3CE-056D-AD78-E439F5642A9A}"/>
                </a:ext>
              </a:extLst>
            </p:cNvPr>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 name="Google Shape;1308;p70">
              <a:extLst>
                <a:ext uri="{FF2B5EF4-FFF2-40B4-BE49-F238E27FC236}">
                  <a16:creationId xmlns:a16="http://schemas.microsoft.com/office/drawing/2014/main" id="{54286137-0407-DC42-333E-D8D78DDE7497}"/>
                </a:ext>
              </a:extLst>
            </p:cNvPr>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 name="Google Shape;1309;p70">
              <a:extLst>
                <a:ext uri="{FF2B5EF4-FFF2-40B4-BE49-F238E27FC236}">
                  <a16:creationId xmlns:a16="http://schemas.microsoft.com/office/drawing/2014/main" id="{788C2392-FE0A-A928-958A-4F3C9BB12644}"/>
                </a:ext>
              </a:extLst>
            </p:cNvPr>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 name="Google Shape;1310;p70">
              <a:extLst>
                <a:ext uri="{FF2B5EF4-FFF2-40B4-BE49-F238E27FC236}">
                  <a16:creationId xmlns:a16="http://schemas.microsoft.com/office/drawing/2014/main" id="{D831895B-B4B3-D650-541E-C6037FB68598}"/>
                </a:ext>
              </a:extLst>
            </p:cNvPr>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 name="Google Shape;1311;p70">
              <a:extLst>
                <a:ext uri="{FF2B5EF4-FFF2-40B4-BE49-F238E27FC236}">
                  <a16:creationId xmlns:a16="http://schemas.microsoft.com/office/drawing/2014/main" id="{0B5B3639-6D01-88D4-9DE5-74EEBA3FE746}"/>
                </a:ext>
              </a:extLst>
            </p:cNvPr>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 name="Google Shape;1312;p70">
              <a:extLst>
                <a:ext uri="{FF2B5EF4-FFF2-40B4-BE49-F238E27FC236}">
                  <a16:creationId xmlns:a16="http://schemas.microsoft.com/office/drawing/2014/main" id="{631E5A71-778B-3CC1-EEA4-65132966A87F}"/>
                </a:ext>
              </a:extLst>
            </p:cNvPr>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 name="Google Shape;1313;p70">
              <a:extLst>
                <a:ext uri="{FF2B5EF4-FFF2-40B4-BE49-F238E27FC236}">
                  <a16:creationId xmlns:a16="http://schemas.microsoft.com/office/drawing/2014/main" id="{8F2B4DBC-3F46-C90F-A31C-15DF63E1A2A3}"/>
                </a:ext>
              </a:extLst>
            </p:cNvPr>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 name="Google Shape;1314;p70">
              <a:extLst>
                <a:ext uri="{FF2B5EF4-FFF2-40B4-BE49-F238E27FC236}">
                  <a16:creationId xmlns:a16="http://schemas.microsoft.com/office/drawing/2014/main" id="{AFE129F9-62A1-0201-5053-E5DB4C400429}"/>
                </a:ext>
              </a:extLst>
            </p:cNvPr>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 name="Google Shape;1315;p70">
              <a:extLst>
                <a:ext uri="{FF2B5EF4-FFF2-40B4-BE49-F238E27FC236}">
                  <a16:creationId xmlns:a16="http://schemas.microsoft.com/office/drawing/2014/main" id="{90F5D3CC-0A1E-E23C-C1D2-7E11C5403226}"/>
                </a:ext>
              </a:extLst>
            </p:cNvPr>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 name="Google Shape;1316;p70">
              <a:extLst>
                <a:ext uri="{FF2B5EF4-FFF2-40B4-BE49-F238E27FC236}">
                  <a16:creationId xmlns:a16="http://schemas.microsoft.com/office/drawing/2014/main" id="{3082BC5E-0D3C-3CEB-3639-B2413A2EC7FB}"/>
                </a:ext>
              </a:extLst>
            </p:cNvPr>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 name="Google Shape;1317;p70">
              <a:extLst>
                <a:ext uri="{FF2B5EF4-FFF2-40B4-BE49-F238E27FC236}">
                  <a16:creationId xmlns:a16="http://schemas.microsoft.com/office/drawing/2014/main" id="{15D393C0-74A4-9254-5C12-9DBD4A1DB1F0}"/>
                </a:ext>
              </a:extLst>
            </p:cNvPr>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 name="Google Shape;1318;p70">
              <a:extLst>
                <a:ext uri="{FF2B5EF4-FFF2-40B4-BE49-F238E27FC236}">
                  <a16:creationId xmlns:a16="http://schemas.microsoft.com/office/drawing/2014/main" id="{4E8BE95C-5A37-3CCE-E3F1-59ADCB46C533}"/>
                </a:ext>
              </a:extLst>
            </p:cNvPr>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 name="Google Shape;1319;p70">
              <a:extLst>
                <a:ext uri="{FF2B5EF4-FFF2-40B4-BE49-F238E27FC236}">
                  <a16:creationId xmlns:a16="http://schemas.microsoft.com/office/drawing/2014/main" id="{183CCB2D-68BA-6D59-EB6A-6EB0D28C02BD}"/>
                </a:ext>
              </a:extLst>
            </p:cNvPr>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 name="Google Shape;1320;p70">
              <a:extLst>
                <a:ext uri="{FF2B5EF4-FFF2-40B4-BE49-F238E27FC236}">
                  <a16:creationId xmlns:a16="http://schemas.microsoft.com/office/drawing/2014/main" id="{F42DDDE8-E0B8-D9E9-BAF8-501ADC06D1A8}"/>
                </a:ext>
              </a:extLst>
            </p:cNvPr>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 name="Google Shape;1321;p70">
              <a:extLst>
                <a:ext uri="{FF2B5EF4-FFF2-40B4-BE49-F238E27FC236}">
                  <a16:creationId xmlns:a16="http://schemas.microsoft.com/office/drawing/2014/main" id="{C127CD98-53A1-29D7-7961-415E2E4A05EE}"/>
                </a:ext>
              </a:extLst>
            </p:cNvPr>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 name="Google Shape;1322;p70">
              <a:extLst>
                <a:ext uri="{FF2B5EF4-FFF2-40B4-BE49-F238E27FC236}">
                  <a16:creationId xmlns:a16="http://schemas.microsoft.com/office/drawing/2014/main" id="{65E102A8-A1E5-3C30-D474-9C50DCCAD494}"/>
                </a:ext>
              </a:extLst>
            </p:cNvPr>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 name="Google Shape;1323;p70">
              <a:extLst>
                <a:ext uri="{FF2B5EF4-FFF2-40B4-BE49-F238E27FC236}">
                  <a16:creationId xmlns:a16="http://schemas.microsoft.com/office/drawing/2014/main" id="{BC19AA5A-999D-6636-C856-B69FB67456A1}"/>
                </a:ext>
              </a:extLst>
            </p:cNvPr>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 name="Google Shape;1324;p70">
              <a:extLst>
                <a:ext uri="{FF2B5EF4-FFF2-40B4-BE49-F238E27FC236}">
                  <a16:creationId xmlns:a16="http://schemas.microsoft.com/office/drawing/2014/main" id="{DE815F1B-B95A-1B9E-AD97-3A3E0708DE00}"/>
                </a:ext>
              </a:extLst>
            </p:cNvPr>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 name="Google Shape;1325;p70">
            <a:extLst>
              <a:ext uri="{FF2B5EF4-FFF2-40B4-BE49-F238E27FC236}">
                <a16:creationId xmlns:a16="http://schemas.microsoft.com/office/drawing/2014/main" id="{D9FACE70-BE79-2F8B-72B9-B6AFD231E5BD}"/>
              </a:ext>
            </a:extLst>
          </p:cNvPr>
          <p:cNvGrpSpPr/>
          <p:nvPr/>
        </p:nvGrpSpPr>
        <p:grpSpPr>
          <a:xfrm>
            <a:off x="6736837" y="3065149"/>
            <a:ext cx="756992" cy="802848"/>
            <a:chOff x="1825800" y="1651625"/>
            <a:chExt cx="539989" cy="571775"/>
          </a:xfrm>
        </p:grpSpPr>
        <p:sp>
          <p:nvSpPr>
            <p:cNvPr id="136" name="Google Shape;1326;p70">
              <a:extLst>
                <a:ext uri="{FF2B5EF4-FFF2-40B4-BE49-F238E27FC236}">
                  <a16:creationId xmlns:a16="http://schemas.microsoft.com/office/drawing/2014/main" id="{DE875411-5F0A-EE62-CCA7-E381FB7A6C8D}"/>
                </a:ext>
              </a:extLst>
            </p:cNvPr>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 name="Google Shape;1327;p70">
              <a:extLst>
                <a:ext uri="{FF2B5EF4-FFF2-40B4-BE49-F238E27FC236}">
                  <a16:creationId xmlns:a16="http://schemas.microsoft.com/office/drawing/2014/main" id="{6F121CFD-24AB-F470-12D2-05269FFB9EE4}"/>
                </a:ext>
              </a:extLst>
            </p:cNvPr>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 name="Google Shape;1328;p70">
              <a:extLst>
                <a:ext uri="{FF2B5EF4-FFF2-40B4-BE49-F238E27FC236}">
                  <a16:creationId xmlns:a16="http://schemas.microsoft.com/office/drawing/2014/main" id="{D12C91B6-5510-029A-3BA3-E8A91190450F}"/>
                </a:ext>
              </a:extLst>
            </p:cNvPr>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 name="Google Shape;1329;p70">
              <a:extLst>
                <a:ext uri="{FF2B5EF4-FFF2-40B4-BE49-F238E27FC236}">
                  <a16:creationId xmlns:a16="http://schemas.microsoft.com/office/drawing/2014/main" id="{77DB392D-0F2F-E6AD-BAE3-4E4659FBC101}"/>
                </a:ext>
              </a:extLst>
            </p:cNvPr>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 name="Google Shape;1330;p70">
            <a:extLst>
              <a:ext uri="{FF2B5EF4-FFF2-40B4-BE49-F238E27FC236}">
                <a16:creationId xmlns:a16="http://schemas.microsoft.com/office/drawing/2014/main" id="{3BE473F9-37AF-ED9A-1BFF-34486A7AF27B}"/>
              </a:ext>
            </a:extLst>
          </p:cNvPr>
          <p:cNvGrpSpPr/>
          <p:nvPr/>
        </p:nvGrpSpPr>
        <p:grpSpPr>
          <a:xfrm>
            <a:off x="4970077" y="5140773"/>
            <a:ext cx="677497" cy="677273"/>
            <a:chOff x="1897577" y="2802432"/>
            <a:chExt cx="492176" cy="492014"/>
          </a:xfrm>
        </p:grpSpPr>
        <p:sp>
          <p:nvSpPr>
            <p:cNvPr id="141" name="Google Shape;1331;p70">
              <a:extLst>
                <a:ext uri="{FF2B5EF4-FFF2-40B4-BE49-F238E27FC236}">
                  <a16:creationId xmlns:a16="http://schemas.microsoft.com/office/drawing/2014/main" id="{94B62872-E128-8C5C-CE34-A4EEA33CB571}"/>
                </a:ext>
              </a:extLst>
            </p:cNvPr>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 name="Google Shape;1332;p70">
              <a:extLst>
                <a:ext uri="{FF2B5EF4-FFF2-40B4-BE49-F238E27FC236}">
                  <a16:creationId xmlns:a16="http://schemas.microsoft.com/office/drawing/2014/main" id="{5C97FFA4-9D75-56B0-1BB4-08C4CBBA00E8}"/>
                </a:ext>
              </a:extLst>
            </p:cNvPr>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 name="Google Shape;1333;p70">
              <a:extLst>
                <a:ext uri="{FF2B5EF4-FFF2-40B4-BE49-F238E27FC236}">
                  <a16:creationId xmlns:a16="http://schemas.microsoft.com/office/drawing/2014/main" id="{CA102DEF-B071-B2B8-E4F2-BB0798EB40AA}"/>
                </a:ext>
              </a:extLst>
            </p:cNvPr>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 name="Google Shape;1334;p70">
              <a:extLst>
                <a:ext uri="{FF2B5EF4-FFF2-40B4-BE49-F238E27FC236}">
                  <a16:creationId xmlns:a16="http://schemas.microsoft.com/office/drawing/2014/main" id="{6BD94132-1A4C-3FA7-6ABD-78A7304FCE72}"/>
                </a:ext>
              </a:extLst>
            </p:cNvPr>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 name="Google Shape;1335;p70">
              <a:extLst>
                <a:ext uri="{FF2B5EF4-FFF2-40B4-BE49-F238E27FC236}">
                  <a16:creationId xmlns:a16="http://schemas.microsoft.com/office/drawing/2014/main" id="{E39F5183-E88C-ED64-C1D0-5814727DF9FA}"/>
                </a:ext>
              </a:extLst>
            </p:cNvPr>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 name="Google Shape;1336;p70">
              <a:extLst>
                <a:ext uri="{FF2B5EF4-FFF2-40B4-BE49-F238E27FC236}">
                  <a16:creationId xmlns:a16="http://schemas.microsoft.com/office/drawing/2014/main" id="{6691665A-7749-3FCC-92F6-35122547353C}"/>
                </a:ext>
              </a:extLst>
            </p:cNvPr>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 name="Google Shape;1337;p70">
              <a:extLst>
                <a:ext uri="{FF2B5EF4-FFF2-40B4-BE49-F238E27FC236}">
                  <a16:creationId xmlns:a16="http://schemas.microsoft.com/office/drawing/2014/main" id="{76253A37-7EF2-E5A3-DB82-617D3DA23AA0}"/>
                </a:ext>
              </a:extLst>
            </p:cNvPr>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 name="Google Shape;1338;p70">
              <a:extLst>
                <a:ext uri="{FF2B5EF4-FFF2-40B4-BE49-F238E27FC236}">
                  <a16:creationId xmlns:a16="http://schemas.microsoft.com/office/drawing/2014/main" id="{46941DDB-DBD4-6227-EE7B-E6D3623D3B22}"/>
                </a:ext>
              </a:extLst>
            </p:cNvPr>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 name="Google Shape;1339;p70">
              <a:extLst>
                <a:ext uri="{FF2B5EF4-FFF2-40B4-BE49-F238E27FC236}">
                  <a16:creationId xmlns:a16="http://schemas.microsoft.com/office/drawing/2014/main" id="{818C205F-9624-817D-07A5-B54CFB858175}"/>
                </a:ext>
              </a:extLst>
            </p:cNvPr>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 name="Google Shape;1340;p70">
              <a:extLst>
                <a:ext uri="{FF2B5EF4-FFF2-40B4-BE49-F238E27FC236}">
                  <a16:creationId xmlns:a16="http://schemas.microsoft.com/office/drawing/2014/main" id="{468C73F2-385C-F676-EEF8-1E138250C3CD}"/>
                </a:ext>
              </a:extLst>
            </p:cNvPr>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 name="Google Shape;1341;p70">
              <a:extLst>
                <a:ext uri="{FF2B5EF4-FFF2-40B4-BE49-F238E27FC236}">
                  <a16:creationId xmlns:a16="http://schemas.microsoft.com/office/drawing/2014/main" id="{6C5EB131-89A7-4D1A-6AF9-7B17A33AA15A}"/>
                </a:ext>
              </a:extLst>
            </p:cNvPr>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 name="Google Shape;1342;p70">
              <a:extLst>
                <a:ext uri="{FF2B5EF4-FFF2-40B4-BE49-F238E27FC236}">
                  <a16:creationId xmlns:a16="http://schemas.microsoft.com/office/drawing/2014/main" id="{7DC6215A-F4E4-2A3A-31C9-E28A8320BF1B}"/>
                </a:ext>
              </a:extLst>
            </p:cNvPr>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53" name="Google Shape;1343;p70">
            <a:extLst>
              <a:ext uri="{FF2B5EF4-FFF2-40B4-BE49-F238E27FC236}">
                <a16:creationId xmlns:a16="http://schemas.microsoft.com/office/drawing/2014/main" id="{66506048-86EB-3C88-0914-DB75452D760C}"/>
              </a:ext>
            </a:extLst>
          </p:cNvPr>
          <p:cNvGrpSpPr/>
          <p:nvPr/>
        </p:nvGrpSpPr>
        <p:grpSpPr>
          <a:xfrm>
            <a:off x="1278784" y="5558831"/>
            <a:ext cx="1078969" cy="267789"/>
            <a:chOff x="2013045" y="4813233"/>
            <a:chExt cx="921986" cy="228854"/>
          </a:xfrm>
        </p:grpSpPr>
        <p:sp>
          <p:nvSpPr>
            <p:cNvPr id="154" name="Google Shape;1344;p70">
              <a:extLst>
                <a:ext uri="{FF2B5EF4-FFF2-40B4-BE49-F238E27FC236}">
                  <a16:creationId xmlns:a16="http://schemas.microsoft.com/office/drawing/2014/main" id="{E6797FCC-6B36-4FF5-BEFB-56D6A620FBF9}"/>
                </a:ext>
              </a:extLst>
            </p:cNvPr>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5" name="Google Shape;1345;p70">
              <a:extLst>
                <a:ext uri="{FF2B5EF4-FFF2-40B4-BE49-F238E27FC236}">
                  <a16:creationId xmlns:a16="http://schemas.microsoft.com/office/drawing/2014/main" id="{5CE7293C-4A6D-17D6-3B5E-96A4F9D2B6EA}"/>
                </a:ext>
              </a:extLst>
            </p:cNvPr>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56" name="Google Shape;1346;p70">
            <a:extLst>
              <a:ext uri="{FF2B5EF4-FFF2-40B4-BE49-F238E27FC236}">
                <a16:creationId xmlns:a16="http://schemas.microsoft.com/office/drawing/2014/main" id="{F9C7F73E-7172-02A2-B3C2-9A45DD6DC1BB}"/>
              </a:ext>
            </a:extLst>
          </p:cNvPr>
          <p:cNvGrpSpPr/>
          <p:nvPr/>
        </p:nvGrpSpPr>
        <p:grpSpPr>
          <a:xfrm>
            <a:off x="1290064" y="3541340"/>
            <a:ext cx="1056561" cy="359921"/>
            <a:chOff x="1046767" y="4756633"/>
            <a:chExt cx="859646" cy="292841"/>
          </a:xfrm>
        </p:grpSpPr>
        <p:sp>
          <p:nvSpPr>
            <p:cNvPr id="157" name="Google Shape;1347;p70">
              <a:extLst>
                <a:ext uri="{FF2B5EF4-FFF2-40B4-BE49-F238E27FC236}">
                  <a16:creationId xmlns:a16="http://schemas.microsoft.com/office/drawing/2014/main" id="{6D512CE5-F14E-EB23-26CA-80E5F1B7194E}"/>
                </a:ext>
              </a:extLst>
            </p:cNvPr>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8" name="Google Shape;1348;p70">
              <a:extLst>
                <a:ext uri="{FF2B5EF4-FFF2-40B4-BE49-F238E27FC236}">
                  <a16:creationId xmlns:a16="http://schemas.microsoft.com/office/drawing/2014/main" id="{1D3BC738-F1AC-6D74-858D-79A6C77D460A}"/>
                </a:ext>
              </a:extLst>
            </p:cNvPr>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9" name="Google Shape;1349;p70">
              <a:extLst>
                <a:ext uri="{FF2B5EF4-FFF2-40B4-BE49-F238E27FC236}">
                  <a16:creationId xmlns:a16="http://schemas.microsoft.com/office/drawing/2014/main" id="{59BE05AE-6248-D56D-6CE5-1977756A92D6}"/>
                </a:ext>
              </a:extLst>
            </p:cNvPr>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60" name="Google Shape;1350;p70">
            <a:extLst>
              <a:ext uri="{FF2B5EF4-FFF2-40B4-BE49-F238E27FC236}">
                <a16:creationId xmlns:a16="http://schemas.microsoft.com/office/drawing/2014/main" id="{F2D75BC8-7CDA-7AC2-C118-FBFF9E59B198}"/>
              </a:ext>
            </a:extLst>
          </p:cNvPr>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61" name="Google Shape;1351;p70">
            <a:extLst>
              <a:ext uri="{FF2B5EF4-FFF2-40B4-BE49-F238E27FC236}">
                <a16:creationId xmlns:a16="http://schemas.microsoft.com/office/drawing/2014/main" id="{AC318B8F-D52A-A76D-1A44-DD279A13EE43}"/>
              </a:ext>
            </a:extLst>
          </p:cNvPr>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62" name="Google Shape;1352;p70">
            <a:extLst>
              <a:ext uri="{FF2B5EF4-FFF2-40B4-BE49-F238E27FC236}">
                <a16:creationId xmlns:a16="http://schemas.microsoft.com/office/drawing/2014/main" id="{2F95F8A3-FDDB-3E47-6A93-F7D7C9EE51B3}"/>
              </a:ext>
            </a:extLst>
          </p:cNvPr>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63" name="Google Shape;1353;p70">
            <a:extLst>
              <a:ext uri="{FF2B5EF4-FFF2-40B4-BE49-F238E27FC236}">
                <a16:creationId xmlns:a16="http://schemas.microsoft.com/office/drawing/2014/main" id="{F182BC7B-44C7-313E-23CD-6E0470901D70}"/>
              </a:ext>
            </a:extLst>
          </p:cNvPr>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64" name="Google Shape;1354;p70">
            <a:extLst>
              <a:ext uri="{FF2B5EF4-FFF2-40B4-BE49-F238E27FC236}">
                <a16:creationId xmlns:a16="http://schemas.microsoft.com/office/drawing/2014/main" id="{D131E59A-D1CA-58A2-0691-5B5A5C689A1A}"/>
              </a:ext>
            </a:extLst>
          </p:cNvPr>
          <p:cNvGrpSpPr/>
          <p:nvPr/>
        </p:nvGrpSpPr>
        <p:grpSpPr>
          <a:xfrm>
            <a:off x="9471205" y="3400750"/>
            <a:ext cx="221964" cy="188663"/>
            <a:chOff x="4660325" y="1866850"/>
            <a:chExt cx="68350" cy="58100"/>
          </a:xfrm>
        </p:grpSpPr>
        <p:sp>
          <p:nvSpPr>
            <p:cNvPr id="165" name="Google Shape;1355;p70">
              <a:extLst>
                <a:ext uri="{FF2B5EF4-FFF2-40B4-BE49-F238E27FC236}">
                  <a16:creationId xmlns:a16="http://schemas.microsoft.com/office/drawing/2014/main" id="{2C2DE38D-9F0F-D24A-1D5E-0E280576D302}"/>
                </a:ext>
              </a:extLst>
            </p:cNvPr>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66" name="Google Shape;1356;p70">
              <a:extLst>
                <a:ext uri="{FF2B5EF4-FFF2-40B4-BE49-F238E27FC236}">
                  <a16:creationId xmlns:a16="http://schemas.microsoft.com/office/drawing/2014/main" id="{113CA71F-F1D0-0D26-EBA0-EF6EB18B5005}"/>
                </a:ext>
              </a:extLst>
            </p:cNvPr>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67" name="Google Shape;1357;p70">
            <a:extLst>
              <a:ext uri="{FF2B5EF4-FFF2-40B4-BE49-F238E27FC236}">
                <a16:creationId xmlns:a16="http://schemas.microsoft.com/office/drawing/2014/main" id="{BF5BC448-B840-DDC1-9446-CAF0F7F2093E}"/>
              </a:ext>
            </a:extLst>
          </p:cNvPr>
          <p:cNvGrpSpPr/>
          <p:nvPr/>
        </p:nvGrpSpPr>
        <p:grpSpPr>
          <a:xfrm>
            <a:off x="9883663" y="3435049"/>
            <a:ext cx="216687" cy="120065"/>
            <a:chOff x="4791775" y="1877500"/>
            <a:chExt cx="66725" cy="36975"/>
          </a:xfrm>
        </p:grpSpPr>
        <p:sp>
          <p:nvSpPr>
            <p:cNvPr id="168" name="Google Shape;1358;p70">
              <a:extLst>
                <a:ext uri="{FF2B5EF4-FFF2-40B4-BE49-F238E27FC236}">
                  <a16:creationId xmlns:a16="http://schemas.microsoft.com/office/drawing/2014/main" id="{D567BA70-621C-9010-ECDE-CA47341DAEEA}"/>
                </a:ext>
              </a:extLst>
            </p:cNvPr>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69" name="Google Shape;1359;p70">
              <a:extLst>
                <a:ext uri="{FF2B5EF4-FFF2-40B4-BE49-F238E27FC236}">
                  <a16:creationId xmlns:a16="http://schemas.microsoft.com/office/drawing/2014/main" id="{80069127-8344-AA75-AF9D-385A725C0073}"/>
                </a:ext>
              </a:extLst>
            </p:cNvPr>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70" name="Google Shape;1360;p70">
            <a:extLst>
              <a:ext uri="{FF2B5EF4-FFF2-40B4-BE49-F238E27FC236}">
                <a16:creationId xmlns:a16="http://schemas.microsoft.com/office/drawing/2014/main" id="{3FD6578E-B3D3-AA79-DCBC-13DE287B0E42}"/>
              </a:ext>
            </a:extLst>
          </p:cNvPr>
          <p:cNvGrpSpPr/>
          <p:nvPr/>
        </p:nvGrpSpPr>
        <p:grpSpPr>
          <a:xfrm>
            <a:off x="10312614" y="3435049"/>
            <a:ext cx="193305" cy="120065"/>
            <a:chOff x="4923925" y="1877500"/>
            <a:chExt cx="59525" cy="36975"/>
          </a:xfrm>
        </p:grpSpPr>
        <p:sp>
          <p:nvSpPr>
            <p:cNvPr id="171" name="Google Shape;1361;p70">
              <a:extLst>
                <a:ext uri="{FF2B5EF4-FFF2-40B4-BE49-F238E27FC236}">
                  <a16:creationId xmlns:a16="http://schemas.microsoft.com/office/drawing/2014/main" id="{8345794B-F405-4820-8413-686F8F3137F3}"/>
                </a:ext>
              </a:extLst>
            </p:cNvPr>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72" name="Google Shape;1362;p70">
              <a:extLst>
                <a:ext uri="{FF2B5EF4-FFF2-40B4-BE49-F238E27FC236}">
                  <a16:creationId xmlns:a16="http://schemas.microsoft.com/office/drawing/2014/main" id="{00EC16EB-FF59-F752-9595-DBA543001AFD}"/>
                </a:ext>
              </a:extLst>
            </p:cNvPr>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73" name="Google Shape;1363;p70">
            <a:extLst>
              <a:ext uri="{FF2B5EF4-FFF2-40B4-BE49-F238E27FC236}">
                <a16:creationId xmlns:a16="http://schemas.microsoft.com/office/drawing/2014/main" id="{08817D88-C9E7-E754-BF58-C7BD6A4BC9CD}"/>
              </a:ext>
            </a:extLst>
          </p:cNvPr>
          <p:cNvGrpSpPr/>
          <p:nvPr/>
        </p:nvGrpSpPr>
        <p:grpSpPr>
          <a:xfrm>
            <a:off x="10705270" y="3411303"/>
            <a:ext cx="188596" cy="167556"/>
            <a:chOff x="5058450" y="1870100"/>
            <a:chExt cx="58075" cy="51600"/>
          </a:xfrm>
        </p:grpSpPr>
        <p:sp>
          <p:nvSpPr>
            <p:cNvPr id="174" name="Google Shape;1364;p70">
              <a:extLst>
                <a:ext uri="{FF2B5EF4-FFF2-40B4-BE49-F238E27FC236}">
                  <a16:creationId xmlns:a16="http://schemas.microsoft.com/office/drawing/2014/main" id="{884EBCA6-3261-ED40-9CE0-D28A8FAD38F0}"/>
                </a:ext>
              </a:extLst>
            </p:cNvPr>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75" name="Google Shape;1365;p70">
              <a:extLst>
                <a:ext uri="{FF2B5EF4-FFF2-40B4-BE49-F238E27FC236}">
                  <a16:creationId xmlns:a16="http://schemas.microsoft.com/office/drawing/2014/main" id="{663215F1-3713-FD3D-88B6-5D812F02FF5A}"/>
                </a:ext>
              </a:extLst>
            </p:cNvPr>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76" name="Google Shape;1366;p70">
            <a:extLst>
              <a:ext uri="{FF2B5EF4-FFF2-40B4-BE49-F238E27FC236}">
                <a16:creationId xmlns:a16="http://schemas.microsoft.com/office/drawing/2014/main" id="{94C1C577-2FD2-C732-AAE3-8957ECF9E113}"/>
              </a:ext>
            </a:extLst>
          </p:cNvPr>
          <p:cNvGrpSpPr/>
          <p:nvPr/>
        </p:nvGrpSpPr>
        <p:grpSpPr>
          <a:xfrm>
            <a:off x="9924622" y="3974514"/>
            <a:ext cx="134769" cy="143527"/>
            <a:chOff x="4811425" y="2065025"/>
            <a:chExt cx="41500" cy="44200"/>
          </a:xfrm>
        </p:grpSpPr>
        <p:sp>
          <p:nvSpPr>
            <p:cNvPr id="177" name="Google Shape;1367;p70">
              <a:extLst>
                <a:ext uri="{FF2B5EF4-FFF2-40B4-BE49-F238E27FC236}">
                  <a16:creationId xmlns:a16="http://schemas.microsoft.com/office/drawing/2014/main" id="{27BC92B1-461C-AAE1-F9E0-4B3F87D4749C}"/>
                </a:ext>
              </a:extLst>
            </p:cNvPr>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78" name="Google Shape;1368;p70">
              <a:extLst>
                <a:ext uri="{FF2B5EF4-FFF2-40B4-BE49-F238E27FC236}">
                  <a16:creationId xmlns:a16="http://schemas.microsoft.com/office/drawing/2014/main" id="{3283AFC7-1653-DF11-D7CF-FF50F201C9C3}"/>
                </a:ext>
              </a:extLst>
            </p:cNvPr>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79" name="Google Shape;1369;p70">
            <a:extLst>
              <a:ext uri="{FF2B5EF4-FFF2-40B4-BE49-F238E27FC236}">
                <a16:creationId xmlns:a16="http://schemas.microsoft.com/office/drawing/2014/main" id="{81776F31-D236-855F-DC70-E14C146C9039}"/>
              </a:ext>
            </a:extLst>
          </p:cNvPr>
          <p:cNvGrpSpPr/>
          <p:nvPr/>
        </p:nvGrpSpPr>
        <p:grpSpPr>
          <a:xfrm>
            <a:off x="10314539" y="3974798"/>
            <a:ext cx="161156" cy="142957"/>
            <a:chOff x="4929875" y="2065025"/>
            <a:chExt cx="49625" cy="44025"/>
          </a:xfrm>
        </p:grpSpPr>
        <p:sp>
          <p:nvSpPr>
            <p:cNvPr id="180" name="Google Shape;1370;p70">
              <a:extLst>
                <a:ext uri="{FF2B5EF4-FFF2-40B4-BE49-F238E27FC236}">
                  <a16:creationId xmlns:a16="http://schemas.microsoft.com/office/drawing/2014/main" id="{0CDACE47-8255-430A-23E5-9331866E4F0C}"/>
                </a:ext>
              </a:extLst>
            </p:cNvPr>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81" name="Google Shape;1371;p70">
              <a:extLst>
                <a:ext uri="{FF2B5EF4-FFF2-40B4-BE49-F238E27FC236}">
                  <a16:creationId xmlns:a16="http://schemas.microsoft.com/office/drawing/2014/main" id="{2C31D963-4610-CB8F-9394-729FB9CD8295}"/>
                </a:ext>
              </a:extLst>
            </p:cNvPr>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82" name="Google Shape;1372;p70">
            <a:extLst>
              <a:ext uri="{FF2B5EF4-FFF2-40B4-BE49-F238E27FC236}">
                <a16:creationId xmlns:a16="http://schemas.microsoft.com/office/drawing/2014/main" id="{18D24F8C-463A-3968-059F-4917081D27AE}"/>
              </a:ext>
            </a:extLst>
          </p:cNvPr>
          <p:cNvGrpSpPr/>
          <p:nvPr/>
        </p:nvGrpSpPr>
        <p:grpSpPr>
          <a:xfrm>
            <a:off x="10752763" y="3978817"/>
            <a:ext cx="93608" cy="134921"/>
            <a:chOff x="5083925" y="2066350"/>
            <a:chExt cx="28825" cy="41550"/>
          </a:xfrm>
        </p:grpSpPr>
        <p:sp>
          <p:nvSpPr>
            <p:cNvPr id="183" name="Google Shape;1373;p70">
              <a:extLst>
                <a:ext uri="{FF2B5EF4-FFF2-40B4-BE49-F238E27FC236}">
                  <a16:creationId xmlns:a16="http://schemas.microsoft.com/office/drawing/2014/main" id="{23CF51BB-82EE-B776-7D38-E315DDADE832}"/>
                </a:ext>
              </a:extLst>
            </p:cNvPr>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84" name="Google Shape;1374;p70">
              <a:extLst>
                <a:ext uri="{FF2B5EF4-FFF2-40B4-BE49-F238E27FC236}">
                  <a16:creationId xmlns:a16="http://schemas.microsoft.com/office/drawing/2014/main" id="{AB5E1CF9-BEF8-9505-0BB8-C9DA62CDFACE}"/>
                </a:ext>
              </a:extLst>
            </p:cNvPr>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85" name="Google Shape;1375;p70">
            <a:extLst>
              <a:ext uri="{FF2B5EF4-FFF2-40B4-BE49-F238E27FC236}">
                <a16:creationId xmlns:a16="http://schemas.microsoft.com/office/drawing/2014/main" id="{73E45E7B-997E-9AB6-24FF-6B8D5535CABA}"/>
              </a:ext>
            </a:extLst>
          </p:cNvPr>
          <p:cNvGrpSpPr/>
          <p:nvPr/>
        </p:nvGrpSpPr>
        <p:grpSpPr>
          <a:xfrm>
            <a:off x="9461501" y="3999679"/>
            <a:ext cx="241368" cy="93195"/>
            <a:chOff x="4659775" y="2072775"/>
            <a:chExt cx="74325" cy="28700"/>
          </a:xfrm>
        </p:grpSpPr>
        <p:sp>
          <p:nvSpPr>
            <p:cNvPr id="186" name="Google Shape;1376;p70">
              <a:extLst>
                <a:ext uri="{FF2B5EF4-FFF2-40B4-BE49-F238E27FC236}">
                  <a16:creationId xmlns:a16="http://schemas.microsoft.com/office/drawing/2014/main" id="{7693804F-3E10-4899-9D7F-0EAA994FB0E2}"/>
                </a:ext>
              </a:extLst>
            </p:cNvPr>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87" name="Google Shape;1377;p70">
              <a:extLst>
                <a:ext uri="{FF2B5EF4-FFF2-40B4-BE49-F238E27FC236}">
                  <a16:creationId xmlns:a16="http://schemas.microsoft.com/office/drawing/2014/main" id="{FBE000BC-1347-71E8-0238-EF5658023DF0}"/>
                </a:ext>
              </a:extLst>
            </p:cNvPr>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88" name="Google Shape;1378;p70">
              <a:extLst>
                <a:ext uri="{FF2B5EF4-FFF2-40B4-BE49-F238E27FC236}">
                  <a16:creationId xmlns:a16="http://schemas.microsoft.com/office/drawing/2014/main" id="{668B94B2-796C-A73C-604C-7259A506AF6F}"/>
                </a:ext>
              </a:extLst>
            </p:cNvPr>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89" name="Google Shape;1379;p70">
            <a:extLst>
              <a:ext uri="{FF2B5EF4-FFF2-40B4-BE49-F238E27FC236}">
                <a16:creationId xmlns:a16="http://schemas.microsoft.com/office/drawing/2014/main" id="{00268F94-27B9-D82E-29AA-4F147FC68615}"/>
              </a:ext>
            </a:extLst>
          </p:cNvPr>
          <p:cNvGrpSpPr/>
          <p:nvPr/>
        </p:nvGrpSpPr>
        <p:grpSpPr>
          <a:xfrm>
            <a:off x="10687977" y="3720433"/>
            <a:ext cx="223183" cy="118929"/>
            <a:chOff x="4662475" y="1976500"/>
            <a:chExt cx="68725" cy="36625"/>
          </a:xfrm>
        </p:grpSpPr>
        <p:sp>
          <p:nvSpPr>
            <p:cNvPr id="190" name="Google Shape;1380;p70">
              <a:extLst>
                <a:ext uri="{FF2B5EF4-FFF2-40B4-BE49-F238E27FC236}">
                  <a16:creationId xmlns:a16="http://schemas.microsoft.com/office/drawing/2014/main" id="{9782F129-8CAA-D062-49F6-40BD1D3F713C}"/>
                </a:ext>
              </a:extLst>
            </p:cNvPr>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91" name="Google Shape;1381;p70">
              <a:extLst>
                <a:ext uri="{FF2B5EF4-FFF2-40B4-BE49-F238E27FC236}">
                  <a16:creationId xmlns:a16="http://schemas.microsoft.com/office/drawing/2014/main" id="{1BE6A66B-44DE-6A30-83D6-B123E088C4F8}"/>
                </a:ext>
              </a:extLst>
            </p:cNvPr>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92" name="Google Shape;1382;p70">
              <a:extLst>
                <a:ext uri="{FF2B5EF4-FFF2-40B4-BE49-F238E27FC236}">
                  <a16:creationId xmlns:a16="http://schemas.microsoft.com/office/drawing/2014/main" id="{7B07E0CE-B918-5069-9654-568A5D86BF18}"/>
                </a:ext>
              </a:extLst>
            </p:cNvPr>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93" name="Google Shape;1383;p70">
            <a:extLst>
              <a:ext uri="{FF2B5EF4-FFF2-40B4-BE49-F238E27FC236}">
                <a16:creationId xmlns:a16="http://schemas.microsoft.com/office/drawing/2014/main" id="{88EF8697-491A-A747-53F7-97A469DE7C68}"/>
              </a:ext>
            </a:extLst>
          </p:cNvPr>
          <p:cNvGrpSpPr/>
          <p:nvPr/>
        </p:nvGrpSpPr>
        <p:grpSpPr>
          <a:xfrm>
            <a:off x="10283850" y="3725019"/>
            <a:ext cx="222532" cy="109756"/>
            <a:chOff x="4920150" y="1977875"/>
            <a:chExt cx="68525" cy="33800"/>
          </a:xfrm>
        </p:grpSpPr>
        <p:sp>
          <p:nvSpPr>
            <p:cNvPr id="194" name="Google Shape;1384;p70">
              <a:extLst>
                <a:ext uri="{FF2B5EF4-FFF2-40B4-BE49-F238E27FC236}">
                  <a16:creationId xmlns:a16="http://schemas.microsoft.com/office/drawing/2014/main" id="{14819C95-000D-7B81-D5AF-5C39F81DDCE8}"/>
                </a:ext>
              </a:extLst>
            </p:cNvPr>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95" name="Google Shape;1385;p70">
              <a:extLst>
                <a:ext uri="{FF2B5EF4-FFF2-40B4-BE49-F238E27FC236}">
                  <a16:creationId xmlns:a16="http://schemas.microsoft.com/office/drawing/2014/main" id="{14D61B1A-20C6-BACB-23EC-8A55BC359517}"/>
                </a:ext>
              </a:extLst>
            </p:cNvPr>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96" name="Google Shape;1386;p70">
              <a:extLst>
                <a:ext uri="{FF2B5EF4-FFF2-40B4-BE49-F238E27FC236}">
                  <a16:creationId xmlns:a16="http://schemas.microsoft.com/office/drawing/2014/main" id="{D8DEED4A-72B3-425D-3887-137D310FB358}"/>
                </a:ext>
              </a:extLst>
            </p:cNvPr>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97" name="Google Shape;1387;p70">
            <a:extLst>
              <a:ext uri="{FF2B5EF4-FFF2-40B4-BE49-F238E27FC236}">
                <a16:creationId xmlns:a16="http://schemas.microsoft.com/office/drawing/2014/main" id="{C9EFCFBF-316F-0273-1C40-5EA1F4970243}"/>
              </a:ext>
            </a:extLst>
          </p:cNvPr>
          <p:cNvGrpSpPr/>
          <p:nvPr/>
        </p:nvGrpSpPr>
        <p:grpSpPr>
          <a:xfrm>
            <a:off x="9498725" y="4263577"/>
            <a:ext cx="166920" cy="170479"/>
            <a:chOff x="4676550" y="2160575"/>
            <a:chExt cx="51400" cy="52500"/>
          </a:xfrm>
        </p:grpSpPr>
        <p:sp>
          <p:nvSpPr>
            <p:cNvPr id="198" name="Google Shape;1388;p70">
              <a:extLst>
                <a:ext uri="{FF2B5EF4-FFF2-40B4-BE49-F238E27FC236}">
                  <a16:creationId xmlns:a16="http://schemas.microsoft.com/office/drawing/2014/main" id="{D79F900E-79FB-ECE5-BBF8-6B3FC9B2FB63}"/>
                </a:ext>
              </a:extLst>
            </p:cNvPr>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99" name="Google Shape;1389;p70">
              <a:extLst>
                <a:ext uri="{FF2B5EF4-FFF2-40B4-BE49-F238E27FC236}">
                  <a16:creationId xmlns:a16="http://schemas.microsoft.com/office/drawing/2014/main" id="{2356AB70-40AD-F285-96D0-DFB30D6D8723}"/>
                </a:ext>
              </a:extLst>
            </p:cNvPr>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0" name="Google Shape;1390;p70">
              <a:extLst>
                <a:ext uri="{FF2B5EF4-FFF2-40B4-BE49-F238E27FC236}">
                  <a16:creationId xmlns:a16="http://schemas.microsoft.com/office/drawing/2014/main" id="{607DD1A4-F6DC-012F-677B-94E63BF20380}"/>
                </a:ext>
              </a:extLst>
            </p:cNvPr>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01" name="Google Shape;1391;p70">
            <a:extLst>
              <a:ext uri="{FF2B5EF4-FFF2-40B4-BE49-F238E27FC236}">
                <a16:creationId xmlns:a16="http://schemas.microsoft.com/office/drawing/2014/main" id="{507280C1-9782-871D-7FC5-61EF0F8C51AB}"/>
              </a:ext>
            </a:extLst>
          </p:cNvPr>
          <p:cNvGrpSpPr/>
          <p:nvPr/>
        </p:nvGrpSpPr>
        <p:grpSpPr>
          <a:xfrm>
            <a:off x="9895070" y="4272952"/>
            <a:ext cx="193873" cy="151725"/>
            <a:chOff x="4768325" y="2163475"/>
            <a:chExt cx="59700" cy="46725"/>
          </a:xfrm>
        </p:grpSpPr>
        <p:sp>
          <p:nvSpPr>
            <p:cNvPr id="202" name="Google Shape;1392;p70">
              <a:extLst>
                <a:ext uri="{FF2B5EF4-FFF2-40B4-BE49-F238E27FC236}">
                  <a16:creationId xmlns:a16="http://schemas.microsoft.com/office/drawing/2014/main" id="{946485BD-0185-27D0-17F7-2761AAE93121}"/>
                </a:ext>
              </a:extLst>
            </p:cNvPr>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3" name="Google Shape;1393;p70">
              <a:extLst>
                <a:ext uri="{FF2B5EF4-FFF2-40B4-BE49-F238E27FC236}">
                  <a16:creationId xmlns:a16="http://schemas.microsoft.com/office/drawing/2014/main" id="{4368E7BA-D40D-98BC-23F6-4A28E73975B7}"/>
                </a:ext>
              </a:extLst>
            </p:cNvPr>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204" name="Google Shape;1394;p70">
            <a:extLst>
              <a:ext uri="{FF2B5EF4-FFF2-40B4-BE49-F238E27FC236}">
                <a16:creationId xmlns:a16="http://schemas.microsoft.com/office/drawing/2014/main" id="{A9244F91-C1BF-071B-D196-81CB0919F96F}"/>
              </a:ext>
            </a:extLst>
          </p:cNvPr>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5" name="Google Shape;1395;p70">
            <a:extLst>
              <a:ext uri="{FF2B5EF4-FFF2-40B4-BE49-F238E27FC236}">
                <a16:creationId xmlns:a16="http://schemas.microsoft.com/office/drawing/2014/main" id="{A1E8E450-A400-3567-5BB1-1310B2724C25}"/>
              </a:ext>
            </a:extLst>
          </p:cNvPr>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6" name="Google Shape;1396;p70">
            <a:extLst>
              <a:ext uri="{FF2B5EF4-FFF2-40B4-BE49-F238E27FC236}">
                <a16:creationId xmlns:a16="http://schemas.microsoft.com/office/drawing/2014/main" id="{6E50C1B5-57FC-86EF-197D-7DC61AB79BD7}"/>
              </a:ext>
            </a:extLst>
          </p:cNvPr>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7" name="Google Shape;1397;p70">
            <a:extLst>
              <a:ext uri="{FF2B5EF4-FFF2-40B4-BE49-F238E27FC236}">
                <a16:creationId xmlns:a16="http://schemas.microsoft.com/office/drawing/2014/main" id="{3F6078D2-B30B-80CE-F06F-E7915A42232E}"/>
              </a:ext>
            </a:extLst>
          </p:cNvPr>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8" name="Google Shape;1398;p70">
            <a:extLst>
              <a:ext uri="{FF2B5EF4-FFF2-40B4-BE49-F238E27FC236}">
                <a16:creationId xmlns:a16="http://schemas.microsoft.com/office/drawing/2014/main" id="{9E6C8911-3FD6-33B9-841F-2ECD67F534ED}"/>
              </a:ext>
            </a:extLst>
          </p:cNvPr>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09" name="Google Shape;1399;p70">
            <a:extLst>
              <a:ext uri="{FF2B5EF4-FFF2-40B4-BE49-F238E27FC236}">
                <a16:creationId xmlns:a16="http://schemas.microsoft.com/office/drawing/2014/main" id="{0E9E1658-A164-337C-CF54-FC5B55A50A30}"/>
              </a:ext>
            </a:extLst>
          </p:cNvPr>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210" name="Google Shape;1400;p70">
            <a:extLst>
              <a:ext uri="{FF2B5EF4-FFF2-40B4-BE49-F238E27FC236}">
                <a16:creationId xmlns:a16="http://schemas.microsoft.com/office/drawing/2014/main" id="{64CCFF47-6D93-1C55-1468-591BA7ED27F4}"/>
              </a:ext>
            </a:extLst>
          </p:cNvPr>
          <p:cNvGrpSpPr/>
          <p:nvPr/>
        </p:nvGrpSpPr>
        <p:grpSpPr>
          <a:xfrm>
            <a:off x="9916828" y="4613078"/>
            <a:ext cx="150357" cy="142471"/>
            <a:chOff x="4768575" y="2253950"/>
            <a:chExt cx="46300" cy="43875"/>
          </a:xfrm>
        </p:grpSpPr>
        <p:sp>
          <p:nvSpPr>
            <p:cNvPr id="211" name="Google Shape;1401;p70">
              <a:extLst>
                <a:ext uri="{FF2B5EF4-FFF2-40B4-BE49-F238E27FC236}">
                  <a16:creationId xmlns:a16="http://schemas.microsoft.com/office/drawing/2014/main" id="{7B8E50B8-1A0C-13B1-9177-E50DEB2CD1D3}"/>
                </a:ext>
              </a:extLst>
            </p:cNvPr>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12" name="Google Shape;1402;p70">
              <a:extLst>
                <a:ext uri="{FF2B5EF4-FFF2-40B4-BE49-F238E27FC236}">
                  <a16:creationId xmlns:a16="http://schemas.microsoft.com/office/drawing/2014/main" id="{F5E2DAFA-3CE2-1F81-9D69-E7ECCE06E7F7}"/>
                </a:ext>
              </a:extLst>
            </p:cNvPr>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13" name="Google Shape;1403;p70">
            <a:extLst>
              <a:ext uri="{FF2B5EF4-FFF2-40B4-BE49-F238E27FC236}">
                <a16:creationId xmlns:a16="http://schemas.microsoft.com/office/drawing/2014/main" id="{A305534A-28BE-93F7-6697-3C7F1B97AF31}"/>
              </a:ext>
            </a:extLst>
          </p:cNvPr>
          <p:cNvGrpSpPr/>
          <p:nvPr/>
        </p:nvGrpSpPr>
        <p:grpSpPr>
          <a:xfrm>
            <a:off x="10316325" y="5265112"/>
            <a:ext cx="157583" cy="194995"/>
            <a:chOff x="4960900" y="2433225"/>
            <a:chExt cx="48525" cy="60050"/>
          </a:xfrm>
        </p:grpSpPr>
        <p:sp>
          <p:nvSpPr>
            <p:cNvPr id="214" name="Google Shape;1404;p70">
              <a:extLst>
                <a:ext uri="{FF2B5EF4-FFF2-40B4-BE49-F238E27FC236}">
                  <a16:creationId xmlns:a16="http://schemas.microsoft.com/office/drawing/2014/main" id="{463A6BAA-0835-D791-1907-5F652CAC25CE}"/>
                </a:ext>
              </a:extLst>
            </p:cNvPr>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15" name="Google Shape;1405;p70">
              <a:extLst>
                <a:ext uri="{FF2B5EF4-FFF2-40B4-BE49-F238E27FC236}">
                  <a16:creationId xmlns:a16="http://schemas.microsoft.com/office/drawing/2014/main" id="{FA5C7A09-2B9A-FBDC-D8A2-F81BDA600A7B}"/>
                </a:ext>
              </a:extLst>
            </p:cNvPr>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16" name="Google Shape;1406;p70">
            <a:extLst>
              <a:ext uri="{FF2B5EF4-FFF2-40B4-BE49-F238E27FC236}">
                <a16:creationId xmlns:a16="http://schemas.microsoft.com/office/drawing/2014/main" id="{237AF707-8F63-E49F-F423-D9E833E389E1}"/>
              </a:ext>
            </a:extLst>
          </p:cNvPr>
          <p:cNvGrpSpPr/>
          <p:nvPr/>
        </p:nvGrpSpPr>
        <p:grpSpPr>
          <a:xfrm>
            <a:off x="9901077" y="5617193"/>
            <a:ext cx="181859" cy="191747"/>
            <a:chOff x="4854075" y="2527625"/>
            <a:chExt cx="56000" cy="59050"/>
          </a:xfrm>
        </p:grpSpPr>
        <p:sp>
          <p:nvSpPr>
            <p:cNvPr id="217" name="Google Shape;1407;p70">
              <a:extLst>
                <a:ext uri="{FF2B5EF4-FFF2-40B4-BE49-F238E27FC236}">
                  <a16:creationId xmlns:a16="http://schemas.microsoft.com/office/drawing/2014/main" id="{B860902D-6BF5-7C49-F5FA-F20B7E785D0C}"/>
                </a:ext>
              </a:extLst>
            </p:cNvPr>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18" name="Google Shape;1408;p70">
              <a:extLst>
                <a:ext uri="{FF2B5EF4-FFF2-40B4-BE49-F238E27FC236}">
                  <a16:creationId xmlns:a16="http://schemas.microsoft.com/office/drawing/2014/main" id="{1AFA806D-2F66-B002-588D-4D670859C373}"/>
                </a:ext>
              </a:extLst>
            </p:cNvPr>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219" name="Google Shape;1409;p70">
            <a:extLst>
              <a:ext uri="{FF2B5EF4-FFF2-40B4-BE49-F238E27FC236}">
                <a16:creationId xmlns:a16="http://schemas.microsoft.com/office/drawing/2014/main" id="{BC3F65F5-B5C8-1A82-6BA0-E2C856C6959C}"/>
              </a:ext>
            </a:extLst>
          </p:cNvPr>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0" name="Google Shape;1410;p70">
            <a:extLst>
              <a:ext uri="{FF2B5EF4-FFF2-40B4-BE49-F238E27FC236}">
                <a16:creationId xmlns:a16="http://schemas.microsoft.com/office/drawing/2014/main" id="{B5B3E97E-8534-A623-2667-1D11A685F3DD}"/>
              </a:ext>
            </a:extLst>
          </p:cNvPr>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1" name="Google Shape;1411;p70">
            <a:extLst>
              <a:ext uri="{FF2B5EF4-FFF2-40B4-BE49-F238E27FC236}">
                <a16:creationId xmlns:a16="http://schemas.microsoft.com/office/drawing/2014/main" id="{FF6E41B6-B25D-729F-3E7F-CFC8DB394F4F}"/>
              </a:ext>
            </a:extLst>
          </p:cNvPr>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222" name="Google Shape;1412;p70">
            <a:extLst>
              <a:ext uri="{FF2B5EF4-FFF2-40B4-BE49-F238E27FC236}">
                <a16:creationId xmlns:a16="http://schemas.microsoft.com/office/drawing/2014/main" id="{85A775FF-EFAD-C903-BDBB-33DD6C046E23}"/>
              </a:ext>
            </a:extLst>
          </p:cNvPr>
          <p:cNvGrpSpPr/>
          <p:nvPr/>
        </p:nvGrpSpPr>
        <p:grpSpPr>
          <a:xfrm>
            <a:off x="10733360" y="4902186"/>
            <a:ext cx="132416" cy="214396"/>
            <a:chOff x="5059700" y="2334775"/>
            <a:chExt cx="40775" cy="66025"/>
          </a:xfrm>
        </p:grpSpPr>
        <p:sp>
          <p:nvSpPr>
            <p:cNvPr id="223" name="Google Shape;1413;p70">
              <a:extLst>
                <a:ext uri="{FF2B5EF4-FFF2-40B4-BE49-F238E27FC236}">
                  <a16:creationId xmlns:a16="http://schemas.microsoft.com/office/drawing/2014/main" id="{C7D449D7-E992-FF0D-EA3C-5657634C449A}"/>
                </a:ext>
              </a:extLst>
            </p:cNvPr>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4" name="Google Shape;1414;p70">
              <a:extLst>
                <a:ext uri="{FF2B5EF4-FFF2-40B4-BE49-F238E27FC236}">
                  <a16:creationId xmlns:a16="http://schemas.microsoft.com/office/drawing/2014/main" id="{1A88D536-92AC-5356-BF3B-13D86FD1F4F1}"/>
                </a:ext>
              </a:extLst>
            </p:cNvPr>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5" name="Google Shape;1415;p70">
              <a:extLst>
                <a:ext uri="{FF2B5EF4-FFF2-40B4-BE49-F238E27FC236}">
                  <a16:creationId xmlns:a16="http://schemas.microsoft.com/office/drawing/2014/main" id="{AB513931-0D40-6297-50D2-CC071E73CA4C}"/>
                </a:ext>
              </a:extLst>
            </p:cNvPr>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6" name="Google Shape;1416;p70">
              <a:extLst>
                <a:ext uri="{FF2B5EF4-FFF2-40B4-BE49-F238E27FC236}">
                  <a16:creationId xmlns:a16="http://schemas.microsoft.com/office/drawing/2014/main" id="{54B38C5B-948C-B444-DA11-1953B26AEEE2}"/>
                </a:ext>
              </a:extLst>
            </p:cNvPr>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7" name="Google Shape;1417;p70">
              <a:extLst>
                <a:ext uri="{FF2B5EF4-FFF2-40B4-BE49-F238E27FC236}">
                  <a16:creationId xmlns:a16="http://schemas.microsoft.com/office/drawing/2014/main" id="{2FF8E07B-FCE0-27F0-D41B-997D5F5D55FA}"/>
                </a:ext>
              </a:extLst>
            </p:cNvPr>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8" name="Google Shape;1418;p70">
              <a:extLst>
                <a:ext uri="{FF2B5EF4-FFF2-40B4-BE49-F238E27FC236}">
                  <a16:creationId xmlns:a16="http://schemas.microsoft.com/office/drawing/2014/main" id="{7A223D00-3544-1FD4-4CE6-E2D31EA011D3}"/>
                </a:ext>
              </a:extLst>
            </p:cNvPr>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9" name="Google Shape;1419;p70">
              <a:extLst>
                <a:ext uri="{FF2B5EF4-FFF2-40B4-BE49-F238E27FC236}">
                  <a16:creationId xmlns:a16="http://schemas.microsoft.com/office/drawing/2014/main" id="{D0D53AA6-7D40-5180-9D15-FE7972E99B2F}"/>
                </a:ext>
              </a:extLst>
            </p:cNvPr>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0" name="Google Shape;1420;p70">
              <a:extLst>
                <a:ext uri="{FF2B5EF4-FFF2-40B4-BE49-F238E27FC236}">
                  <a16:creationId xmlns:a16="http://schemas.microsoft.com/office/drawing/2014/main" id="{9BA3A298-7C83-3E1E-85CE-941FFE7A0E18}"/>
                </a:ext>
              </a:extLst>
            </p:cNvPr>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1" name="Google Shape;1421;p70">
              <a:extLst>
                <a:ext uri="{FF2B5EF4-FFF2-40B4-BE49-F238E27FC236}">
                  <a16:creationId xmlns:a16="http://schemas.microsoft.com/office/drawing/2014/main" id="{C9430923-A9F5-D3F6-2F09-FEDD5034C528}"/>
                </a:ext>
              </a:extLst>
            </p:cNvPr>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32" name="Google Shape;1422;p70">
            <a:extLst>
              <a:ext uri="{FF2B5EF4-FFF2-40B4-BE49-F238E27FC236}">
                <a16:creationId xmlns:a16="http://schemas.microsoft.com/office/drawing/2014/main" id="{CD149867-2D96-949B-F1C7-2D6FB76B4D1D}"/>
              </a:ext>
            </a:extLst>
          </p:cNvPr>
          <p:cNvGrpSpPr/>
          <p:nvPr/>
        </p:nvGrpSpPr>
        <p:grpSpPr>
          <a:xfrm>
            <a:off x="10676246" y="5255695"/>
            <a:ext cx="246645" cy="213828"/>
            <a:chOff x="5037700" y="2430325"/>
            <a:chExt cx="75950" cy="65850"/>
          </a:xfrm>
        </p:grpSpPr>
        <p:sp>
          <p:nvSpPr>
            <p:cNvPr id="233" name="Google Shape;1423;p70">
              <a:extLst>
                <a:ext uri="{FF2B5EF4-FFF2-40B4-BE49-F238E27FC236}">
                  <a16:creationId xmlns:a16="http://schemas.microsoft.com/office/drawing/2014/main" id="{F66B5B91-20CE-1F43-DCB1-9E5BE7C1CB8D}"/>
                </a:ext>
              </a:extLst>
            </p:cNvPr>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4" name="Google Shape;1424;p70">
              <a:extLst>
                <a:ext uri="{FF2B5EF4-FFF2-40B4-BE49-F238E27FC236}">
                  <a16:creationId xmlns:a16="http://schemas.microsoft.com/office/drawing/2014/main" id="{21E9086F-DE12-0DDD-EFB1-C350F8FC2BA6}"/>
                </a:ext>
              </a:extLst>
            </p:cNvPr>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35" name="Google Shape;1425;p70">
            <a:extLst>
              <a:ext uri="{FF2B5EF4-FFF2-40B4-BE49-F238E27FC236}">
                <a16:creationId xmlns:a16="http://schemas.microsoft.com/office/drawing/2014/main" id="{1369572E-D236-6B19-2477-47FC9F5352AC}"/>
              </a:ext>
            </a:extLst>
          </p:cNvPr>
          <p:cNvGrpSpPr/>
          <p:nvPr/>
        </p:nvGrpSpPr>
        <p:grpSpPr>
          <a:xfrm>
            <a:off x="9902252" y="4944298"/>
            <a:ext cx="230685" cy="130172"/>
            <a:chOff x="4756975" y="2341800"/>
            <a:chExt cx="91975" cy="51925"/>
          </a:xfrm>
        </p:grpSpPr>
        <p:sp>
          <p:nvSpPr>
            <p:cNvPr id="236" name="Google Shape;1426;p70">
              <a:extLst>
                <a:ext uri="{FF2B5EF4-FFF2-40B4-BE49-F238E27FC236}">
                  <a16:creationId xmlns:a16="http://schemas.microsoft.com/office/drawing/2014/main" id="{555E8FD9-8D4D-17C3-9739-2ABBEF9CE2D4}"/>
                </a:ext>
              </a:extLst>
            </p:cNvPr>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7" name="Google Shape;1427;p70">
              <a:extLst>
                <a:ext uri="{FF2B5EF4-FFF2-40B4-BE49-F238E27FC236}">
                  <a16:creationId xmlns:a16="http://schemas.microsoft.com/office/drawing/2014/main" id="{F988310F-9C6A-D106-1EEA-8BA7074FABDB}"/>
                </a:ext>
              </a:extLst>
            </p:cNvPr>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8" name="Google Shape;1428;p70">
              <a:extLst>
                <a:ext uri="{FF2B5EF4-FFF2-40B4-BE49-F238E27FC236}">
                  <a16:creationId xmlns:a16="http://schemas.microsoft.com/office/drawing/2014/main" id="{343DC89C-7A75-59AB-69D5-37B7C2ACD35E}"/>
                </a:ext>
              </a:extLst>
            </p:cNvPr>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9" name="Google Shape;1429;p70">
              <a:extLst>
                <a:ext uri="{FF2B5EF4-FFF2-40B4-BE49-F238E27FC236}">
                  <a16:creationId xmlns:a16="http://schemas.microsoft.com/office/drawing/2014/main" id="{5E07828C-94E7-473E-136A-C1D2695CA9A5}"/>
                </a:ext>
              </a:extLst>
            </p:cNvPr>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0" name="Google Shape;1430;p70">
              <a:extLst>
                <a:ext uri="{FF2B5EF4-FFF2-40B4-BE49-F238E27FC236}">
                  <a16:creationId xmlns:a16="http://schemas.microsoft.com/office/drawing/2014/main" id="{9D740C95-D208-6922-70B2-0DE72333AAA0}"/>
                </a:ext>
              </a:extLst>
            </p:cNvPr>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1" name="Google Shape;1431;p70">
              <a:extLst>
                <a:ext uri="{FF2B5EF4-FFF2-40B4-BE49-F238E27FC236}">
                  <a16:creationId xmlns:a16="http://schemas.microsoft.com/office/drawing/2014/main" id="{2D1747C3-61AA-B839-DCE9-24B9E17118C5}"/>
                </a:ext>
              </a:extLst>
            </p:cNvPr>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2" name="Google Shape;1432;p70">
              <a:extLst>
                <a:ext uri="{FF2B5EF4-FFF2-40B4-BE49-F238E27FC236}">
                  <a16:creationId xmlns:a16="http://schemas.microsoft.com/office/drawing/2014/main" id="{55A911AD-08FF-ADF9-6427-B6A42634F5BC}"/>
                </a:ext>
              </a:extLst>
            </p:cNvPr>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3" name="Google Shape;1433;p70">
              <a:extLst>
                <a:ext uri="{FF2B5EF4-FFF2-40B4-BE49-F238E27FC236}">
                  <a16:creationId xmlns:a16="http://schemas.microsoft.com/office/drawing/2014/main" id="{CA442223-4EDA-B77F-7E54-839DC886441B}"/>
                </a:ext>
              </a:extLst>
            </p:cNvPr>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4" name="Google Shape;1434;p70">
              <a:extLst>
                <a:ext uri="{FF2B5EF4-FFF2-40B4-BE49-F238E27FC236}">
                  <a16:creationId xmlns:a16="http://schemas.microsoft.com/office/drawing/2014/main" id="{7142373A-C161-9814-7D65-CDFB32A0732F}"/>
                </a:ext>
              </a:extLst>
            </p:cNvPr>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5" name="Google Shape;1435;p70">
              <a:extLst>
                <a:ext uri="{FF2B5EF4-FFF2-40B4-BE49-F238E27FC236}">
                  <a16:creationId xmlns:a16="http://schemas.microsoft.com/office/drawing/2014/main" id="{192C39FC-A57A-D069-2F84-EAA659C1754C}"/>
                </a:ext>
              </a:extLst>
            </p:cNvPr>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6" name="Google Shape;1436;p70">
              <a:extLst>
                <a:ext uri="{FF2B5EF4-FFF2-40B4-BE49-F238E27FC236}">
                  <a16:creationId xmlns:a16="http://schemas.microsoft.com/office/drawing/2014/main" id="{8ACCC1CD-8F08-C153-54FF-DF50C176332F}"/>
                </a:ext>
              </a:extLst>
            </p:cNvPr>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7" name="Google Shape;1437;p70">
              <a:extLst>
                <a:ext uri="{FF2B5EF4-FFF2-40B4-BE49-F238E27FC236}">
                  <a16:creationId xmlns:a16="http://schemas.microsoft.com/office/drawing/2014/main" id="{8989C8D4-B9F2-0321-40FC-6DF510B3600D}"/>
                </a:ext>
              </a:extLst>
            </p:cNvPr>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8" name="Google Shape;1438;p70">
              <a:extLst>
                <a:ext uri="{FF2B5EF4-FFF2-40B4-BE49-F238E27FC236}">
                  <a16:creationId xmlns:a16="http://schemas.microsoft.com/office/drawing/2014/main" id="{F435F0E5-4466-5387-F845-055EB5F4E789}"/>
                </a:ext>
              </a:extLst>
            </p:cNvPr>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9" name="Google Shape;1439;p70">
              <a:extLst>
                <a:ext uri="{FF2B5EF4-FFF2-40B4-BE49-F238E27FC236}">
                  <a16:creationId xmlns:a16="http://schemas.microsoft.com/office/drawing/2014/main" id="{F1BE4761-6EE8-6262-9D4D-24A6346110B9}"/>
                </a:ext>
              </a:extLst>
            </p:cNvPr>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0" name="Google Shape;1440;p70">
              <a:extLst>
                <a:ext uri="{FF2B5EF4-FFF2-40B4-BE49-F238E27FC236}">
                  <a16:creationId xmlns:a16="http://schemas.microsoft.com/office/drawing/2014/main" id="{EEBDDEE1-481E-18C5-50AE-2E0920326BF6}"/>
                </a:ext>
              </a:extLst>
            </p:cNvPr>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1" name="Google Shape;1441;p70">
              <a:extLst>
                <a:ext uri="{FF2B5EF4-FFF2-40B4-BE49-F238E27FC236}">
                  <a16:creationId xmlns:a16="http://schemas.microsoft.com/office/drawing/2014/main" id="{E910E606-AF7C-5A35-76C6-33F8A52442C2}"/>
                </a:ext>
              </a:extLst>
            </p:cNvPr>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2" name="Google Shape;1442;p70">
              <a:extLst>
                <a:ext uri="{FF2B5EF4-FFF2-40B4-BE49-F238E27FC236}">
                  <a16:creationId xmlns:a16="http://schemas.microsoft.com/office/drawing/2014/main" id="{72F6628B-61E4-79A0-D9DA-4F6B8C614F65}"/>
                </a:ext>
              </a:extLst>
            </p:cNvPr>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3" name="Google Shape;1443;p70">
              <a:extLst>
                <a:ext uri="{FF2B5EF4-FFF2-40B4-BE49-F238E27FC236}">
                  <a16:creationId xmlns:a16="http://schemas.microsoft.com/office/drawing/2014/main" id="{C8388527-8915-3649-6585-378E9AE9081D}"/>
                </a:ext>
              </a:extLst>
            </p:cNvPr>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4" name="Google Shape;1444;p70">
              <a:extLst>
                <a:ext uri="{FF2B5EF4-FFF2-40B4-BE49-F238E27FC236}">
                  <a16:creationId xmlns:a16="http://schemas.microsoft.com/office/drawing/2014/main" id="{D75E4934-747A-446A-CABE-1565B44D104B}"/>
                </a:ext>
              </a:extLst>
            </p:cNvPr>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5" name="Google Shape;1445;p70">
              <a:extLst>
                <a:ext uri="{FF2B5EF4-FFF2-40B4-BE49-F238E27FC236}">
                  <a16:creationId xmlns:a16="http://schemas.microsoft.com/office/drawing/2014/main" id="{34EC3851-719E-17D8-3CA1-E7220CEB8E78}"/>
                </a:ext>
              </a:extLst>
            </p:cNvPr>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256" name="Google Shape;1446;p70">
            <a:extLst>
              <a:ext uri="{FF2B5EF4-FFF2-40B4-BE49-F238E27FC236}">
                <a16:creationId xmlns:a16="http://schemas.microsoft.com/office/drawing/2014/main" id="{D7202032-2035-A1BC-0D29-7FFAAB917CCF}"/>
              </a:ext>
            </a:extLst>
          </p:cNvPr>
          <p:cNvGrpSpPr/>
          <p:nvPr/>
        </p:nvGrpSpPr>
        <p:grpSpPr>
          <a:xfrm>
            <a:off x="10258169" y="5595894"/>
            <a:ext cx="283329" cy="234348"/>
            <a:chOff x="4943575" y="2516350"/>
            <a:chExt cx="98675" cy="81700"/>
          </a:xfrm>
        </p:grpSpPr>
        <p:sp>
          <p:nvSpPr>
            <p:cNvPr id="257" name="Google Shape;1447;p70">
              <a:extLst>
                <a:ext uri="{FF2B5EF4-FFF2-40B4-BE49-F238E27FC236}">
                  <a16:creationId xmlns:a16="http://schemas.microsoft.com/office/drawing/2014/main" id="{E04906A5-FA7A-2679-BFE1-3F04911C1BBA}"/>
                </a:ext>
              </a:extLst>
            </p:cNvPr>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8" name="Google Shape;1448;p70">
              <a:extLst>
                <a:ext uri="{FF2B5EF4-FFF2-40B4-BE49-F238E27FC236}">
                  <a16:creationId xmlns:a16="http://schemas.microsoft.com/office/drawing/2014/main" id="{794C3AB6-438A-967B-AC60-4CCD76367A4D}"/>
                </a:ext>
              </a:extLst>
            </p:cNvPr>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9" name="Google Shape;1449;p70">
              <a:extLst>
                <a:ext uri="{FF2B5EF4-FFF2-40B4-BE49-F238E27FC236}">
                  <a16:creationId xmlns:a16="http://schemas.microsoft.com/office/drawing/2014/main" id="{E144A45F-E133-0AA6-DA03-AF0195CA4F54}"/>
                </a:ext>
              </a:extLst>
            </p:cNvPr>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0" name="Google Shape;1450;p70">
              <a:extLst>
                <a:ext uri="{FF2B5EF4-FFF2-40B4-BE49-F238E27FC236}">
                  <a16:creationId xmlns:a16="http://schemas.microsoft.com/office/drawing/2014/main" id="{0D39BF2A-5022-A8B6-8C17-13FA9E6BED77}"/>
                </a:ext>
              </a:extLst>
            </p:cNvPr>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1" name="Google Shape;1451;p70">
              <a:extLst>
                <a:ext uri="{FF2B5EF4-FFF2-40B4-BE49-F238E27FC236}">
                  <a16:creationId xmlns:a16="http://schemas.microsoft.com/office/drawing/2014/main" id="{A893A50D-8073-2F49-39AE-242B95DC5FCA}"/>
                </a:ext>
              </a:extLst>
            </p:cNvPr>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2" name="Google Shape;1452;p70">
              <a:extLst>
                <a:ext uri="{FF2B5EF4-FFF2-40B4-BE49-F238E27FC236}">
                  <a16:creationId xmlns:a16="http://schemas.microsoft.com/office/drawing/2014/main" id="{4635BF4D-5512-9DCC-6ACF-E073EC5C3D97}"/>
                </a:ext>
              </a:extLst>
            </p:cNvPr>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3" name="Google Shape;1453;p70">
              <a:extLst>
                <a:ext uri="{FF2B5EF4-FFF2-40B4-BE49-F238E27FC236}">
                  <a16:creationId xmlns:a16="http://schemas.microsoft.com/office/drawing/2014/main" id="{B56AFD49-6746-BCE1-4A61-E1D60F0F49ED}"/>
                </a:ext>
              </a:extLst>
            </p:cNvPr>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4" name="Google Shape;1454;p70">
              <a:extLst>
                <a:ext uri="{FF2B5EF4-FFF2-40B4-BE49-F238E27FC236}">
                  <a16:creationId xmlns:a16="http://schemas.microsoft.com/office/drawing/2014/main" id="{720FD18A-CC8A-358A-7225-11AA2AB9E08C}"/>
                </a:ext>
              </a:extLst>
            </p:cNvPr>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5" name="Google Shape;1455;p70">
              <a:extLst>
                <a:ext uri="{FF2B5EF4-FFF2-40B4-BE49-F238E27FC236}">
                  <a16:creationId xmlns:a16="http://schemas.microsoft.com/office/drawing/2014/main" id="{53B34AA8-8449-4150-B207-ACD6CA1DC27D}"/>
                </a:ext>
              </a:extLst>
            </p:cNvPr>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6" name="Google Shape;1456;p70">
              <a:extLst>
                <a:ext uri="{FF2B5EF4-FFF2-40B4-BE49-F238E27FC236}">
                  <a16:creationId xmlns:a16="http://schemas.microsoft.com/office/drawing/2014/main" id="{F4DCE7BD-06AB-69CF-3584-0F81CB5D1CE6}"/>
                </a:ext>
              </a:extLst>
            </p:cNvPr>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7" name="Google Shape;1457;p70">
              <a:extLst>
                <a:ext uri="{FF2B5EF4-FFF2-40B4-BE49-F238E27FC236}">
                  <a16:creationId xmlns:a16="http://schemas.microsoft.com/office/drawing/2014/main" id="{8691E605-0B70-5808-C6AD-504478D56E2D}"/>
                </a:ext>
              </a:extLst>
            </p:cNvPr>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8" name="Google Shape;1458;p70">
              <a:extLst>
                <a:ext uri="{FF2B5EF4-FFF2-40B4-BE49-F238E27FC236}">
                  <a16:creationId xmlns:a16="http://schemas.microsoft.com/office/drawing/2014/main" id="{6077B475-8153-8AFB-8658-70D8B6CE4C1A}"/>
                </a:ext>
              </a:extLst>
            </p:cNvPr>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9" name="Google Shape;1459;p70">
              <a:extLst>
                <a:ext uri="{FF2B5EF4-FFF2-40B4-BE49-F238E27FC236}">
                  <a16:creationId xmlns:a16="http://schemas.microsoft.com/office/drawing/2014/main" id="{9D91F216-5135-1950-507F-507EAE7927F6}"/>
                </a:ext>
              </a:extLst>
            </p:cNvPr>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0" name="Google Shape;1460;p70">
              <a:extLst>
                <a:ext uri="{FF2B5EF4-FFF2-40B4-BE49-F238E27FC236}">
                  <a16:creationId xmlns:a16="http://schemas.microsoft.com/office/drawing/2014/main" id="{67C51730-F0DF-88A6-6FD3-3E083277908E}"/>
                </a:ext>
              </a:extLst>
            </p:cNvPr>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1" name="Google Shape;1461;p70">
              <a:extLst>
                <a:ext uri="{FF2B5EF4-FFF2-40B4-BE49-F238E27FC236}">
                  <a16:creationId xmlns:a16="http://schemas.microsoft.com/office/drawing/2014/main" id="{8B060645-545C-CFAB-4260-DE6A58FCFB4A}"/>
                </a:ext>
              </a:extLst>
            </p:cNvPr>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2" name="Google Shape;1462;p70">
              <a:extLst>
                <a:ext uri="{FF2B5EF4-FFF2-40B4-BE49-F238E27FC236}">
                  <a16:creationId xmlns:a16="http://schemas.microsoft.com/office/drawing/2014/main" id="{93387CD1-9018-7A12-476B-821B515E0177}"/>
                </a:ext>
              </a:extLst>
            </p:cNvPr>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3" name="Google Shape;1463;p70">
              <a:extLst>
                <a:ext uri="{FF2B5EF4-FFF2-40B4-BE49-F238E27FC236}">
                  <a16:creationId xmlns:a16="http://schemas.microsoft.com/office/drawing/2014/main" id="{466AA0D8-FD51-7C6B-6A69-B6A7B787B2E5}"/>
                </a:ext>
              </a:extLst>
            </p:cNvPr>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4" name="Google Shape;1464;p70">
              <a:extLst>
                <a:ext uri="{FF2B5EF4-FFF2-40B4-BE49-F238E27FC236}">
                  <a16:creationId xmlns:a16="http://schemas.microsoft.com/office/drawing/2014/main" id="{EDD1E131-903A-B914-F189-47EF518BBA33}"/>
                </a:ext>
              </a:extLst>
            </p:cNvPr>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5" name="Google Shape;1465;p70">
              <a:extLst>
                <a:ext uri="{FF2B5EF4-FFF2-40B4-BE49-F238E27FC236}">
                  <a16:creationId xmlns:a16="http://schemas.microsoft.com/office/drawing/2014/main" id="{BBCA232D-73B7-0D0F-A1C6-9B7848279B8D}"/>
                </a:ext>
              </a:extLst>
            </p:cNvPr>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6" name="Google Shape;1466;p70">
              <a:extLst>
                <a:ext uri="{FF2B5EF4-FFF2-40B4-BE49-F238E27FC236}">
                  <a16:creationId xmlns:a16="http://schemas.microsoft.com/office/drawing/2014/main" id="{5E70906E-99C3-BB28-1951-6A184EB4D643}"/>
                </a:ext>
              </a:extLst>
            </p:cNvPr>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7" name="Google Shape;1467;p70">
              <a:extLst>
                <a:ext uri="{FF2B5EF4-FFF2-40B4-BE49-F238E27FC236}">
                  <a16:creationId xmlns:a16="http://schemas.microsoft.com/office/drawing/2014/main" id="{3094C540-E80A-051F-C750-072CF8509796}"/>
                </a:ext>
              </a:extLst>
            </p:cNvPr>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8" name="Google Shape;1468;p70">
              <a:extLst>
                <a:ext uri="{FF2B5EF4-FFF2-40B4-BE49-F238E27FC236}">
                  <a16:creationId xmlns:a16="http://schemas.microsoft.com/office/drawing/2014/main" id="{56756CB6-6A12-7A00-9B1E-9358F623EDD0}"/>
                </a:ext>
              </a:extLst>
            </p:cNvPr>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9" name="Google Shape;1469;p70">
              <a:extLst>
                <a:ext uri="{FF2B5EF4-FFF2-40B4-BE49-F238E27FC236}">
                  <a16:creationId xmlns:a16="http://schemas.microsoft.com/office/drawing/2014/main" id="{EE665E51-DC84-88FB-7DFD-E1E2FC036CDC}"/>
                </a:ext>
              </a:extLst>
            </p:cNvPr>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0" name="Google Shape;1470;p70">
              <a:extLst>
                <a:ext uri="{FF2B5EF4-FFF2-40B4-BE49-F238E27FC236}">
                  <a16:creationId xmlns:a16="http://schemas.microsoft.com/office/drawing/2014/main" id="{E9919F3F-D368-3F01-5312-0BEEA17EBDDE}"/>
                </a:ext>
              </a:extLst>
            </p:cNvPr>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1" name="Google Shape;1471;p70">
              <a:extLst>
                <a:ext uri="{FF2B5EF4-FFF2-40B4-BE49-F238E27FC236}">
                  <a16:creationId xmlns:a16="http://schemas.microsoft.com/office/drawing/2014/main" id="{CDF08382-4842-0A34-9A13-EBE9D3DFCB02}"/>
                </a:ext>
              </a:extLst>
            </p:cNvPr>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2" name="Google Shape;1472;p70">
              <a:extLst>
                <a:ext uri="{FF2B5EF4-FFF2-40B4-BE49-F238E27FC236}">
                  <a16:creationId xmlns:a16="http://schemas.microsoft.com/office/drawing/2014/main" id="{E72518B6-C9DC-2128-9020-BF59CC7345D2}"/>
                </a:ext>
              </a:extLst>
            </p:cNvPr>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3" name="Google Shape;1473;p70">
              <a:extLst>
                <a:ext uri="{FF2B5EF4-FFF2-40B4-BE49-F238E27FC236}">
                  <a16:creationId xmlns:a16="http://schemas.microsoft.com/office/drawing/2014/main" id="{D42DE798-9736-93B9-6FB1-7F69FC433781}"/>
                </a:ext>
              </a:extLst>
            </p:cNvPr>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4" name="Google Shape;1474;p70">
              <a:extLst>
                <a:ext uri="{FF2B5EF4-FFF2-40B4-BE49-F238E27FC236}">
                  <a16:creationId xmlns:a16="http://schemas.microsoft.com/office/drawing/2014/main" id="{68A44848-6314-4BC4-C7CE-B8DEF67E7EF4}"/>
                </a:ext>
              </a:extLst>
            </p:cNvPr>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5" name="Google Shape;1475;p70">
              <a:extLst>
                <a:ext uri="{FF2B5EF4-FFF2-40B4-BE49-F238E27FC236}">
                  <a16:creationId xmlns:a16="http://schemas.microsoft.com/office/drawing/2014/main" id="{E8A9FE8E-7F37-5005-9A01-78B4E96ED142}"/>
                </a:ext>
              </a:extLst>
            </p:cNvPr>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6" name="Google Shape;1476;p70">
              <a:extLst>
                <a:ext uri="{FF2B5EF4-FFF2-40B4-BE49-F238E27FC236}">
                  <a16:creationId xmlns:a16="http://schemas.microsoft.com/office/drawing/2014/main" id="{5DE36C0B-6457-9A29-4ECC-FA62BD4E3294}"/>
                </a:ext>
              </a:extLst>
            </p:cNvPr>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7" name="Google Shape;1477;p70">
              <a:extLst>
                <a:ext uri="{FF2B5EF4-FFF2-40B4-BE49-F238E27FC236}">
                  <a16:creationId xmlns:a16="http://schemas.microsoft.com/office/drawing/2014/main" id="{8650F4E7-D8BC-4B42-4FFD-DC4DC86ECDC6}"/>
                </a:ext>
              </a:extLst>
            </p:cNvPr>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8" name="Google Shape;1478;p70">
              <a:extLst>
                <a:ext uri="{FF2B5EF4-FFF2-40B4-BE49-F238E27FC236}">
                  <a16:creationId xmlns:a16="http://schemas.microsoft.com/office/drawing/2014/main" id="{449D74E9-E0EB-283B-6C55-ADD0A8FDDA0C}"/>
                </a:ext>
              </a:extLst>
            </p:cNvPr>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9" name="Google Shape;1479;p70">
              <a:extLst>
                <a:ext uri="{FF2B5EF4-FFF2-40B4-BE49-F238E27FC236}">
                  <a16:creationId xmlns:a16="http://schemas.microsoft.com/office/drawing/2014/main" id="{0FC0FDCD-4D5E-02BF-00D4-504CB4DBF98B}"/>
                </a:ext>
              </a:extLst>
            </p:cNvPr>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0" name="Google Shape;1480;p70">
              <a:extLst>
                <a:ext uri="{FF2B5EF4-FFF2-40B4-BE49-F238E27FC236}">
                  <a16:creationId xmlns:a16="http://schemas.microsoft.com/office/drawing/2014/main" id="{10ED524E-DE26-CA9B-49FF-3989674775F9}"/>
                </a:ext>
              </a:extLst>
            </p:cNvPr>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1" name="Google Shape;1481;p70">
              <a:extLst>
                <a:ext uri="{FF2B5EF4-FFF2-40B4-BE49-F238E27FC236}">
                  <a16:creationId xmlns:a16="http://schemas.microsoft.com/office/drawing/2014/main" id="{0326FFA3-E935-7846-EFB7-9A7AEC052915}"/>
                </a:ext>
              </a:extLst>
            </p:cNvPr>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2" name="Google Shape;1482;p70">
              <a:extLst>
                <a:ext uri="{FF2B5EF4-FFF2-40B4-BE49-F238E27FC236}">
                  <a16:creationId xmlns:a16="http://schemas.microsoft.com/office/drawing/2014/main" id="{9A0F61EA-7BB7-2B3D-C9EE-E4A46AE3909A}"/>
                </a:ext>
              </a:extLst>
            </p:cNvPr>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3" name="Google Shape;1483;p70">
              <a:extLst>
                <a:ext uri="{FF2B5EF4-FFF2-40B4-BE49-F238E27FC236}">
                  <a16:creationId xmlns:a16="http://schemas.microsoft.com/office/drawing/2014/main" id="{EBAB7DF3-6DAE-1629-5BFC-499587A01E23}"/>
                </a:ext>
              </a:extLst>
            </p:cNvPr>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4" name="Google Shape;1484;p70">
              <a:extLst>
                <a:ext uri="{FF2B5EF4-FFF2-40B4-BE49-F238E27FC236}">
                  <a16:creationId xmlns:a16="http://schemas.microsoft.com/office/drawing/2014/main" id="{0E2315AD-AF86-D6F0-59F2-2428D3DF7F80}"/>
                </a:ext>
              </a:extLst>
            </p:cNvPr>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5" name="Google Shape;1485;p70">
              <a:extLst>
                <a:ext uri="{FF2B5EF4-FFF2-40B4-BE49-F238E27FC236}">
                  <a16:creationId xmlns:a16="http://schemas.microsoft.com/office/drawing/2014/main" id="{2003DE21-9CE2-E385-5BDD-2B2F560A1ED9}"/>
                </a:ext>
              </a:extLst>
            </p:cNvPr>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6" name="Google Shape;1486;p70">
              <a:extLst>
                <a:ext uri="{FF2B5EF4-FFF2-40B4-BE49-F238E27FC236}">
                  <a16:creationId xmlns:a16="http://schemas.microsoft.com/office/drawing/2014/main" id="{6677676B-E4AD-91E3-44EC-95A5DD2D9102}"/>
                </a:ext>
              </a:extLst>
            </p:cNvPr>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7" name="Google Shape;1487;p70">
              <a:extLst>
                <a:ext uri="{FF2B5EF4-FFF2-40B4-BE49-F238E27FC236}">
                  <a16:creationId xmlns:a16="http://schemas.microsoft.com/office/drawing/2014/main" id="{D616852C-57E6-A1CB-EF11-F3128D5F2F56}"/>
                </a:ext>
              </a:extLst>
            </p:cNvPr>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8" name="Google Shape;1488;p70">
              <a:extLst>
                <a:ext uri="{FF2B5EF4-FFF2-40B4-BE49-F238E27FC236}">
                  <a16:creationId xmlns:a16="http://schemas.microsoft.com/office/drawing/2014/main" id="{70BC0AB0-69DC-627D-DCB2-BF0CCD8DDA3E}"/>
                </a:ext>
              </a:extLst>
            </p:cNvPr>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9" name="Google Shape;1489;p70">
              <a:extLst>
                <a:ext uri="{FF2B5EF4-FFF2-40B4-BE49-F238E27FC236}">
                  <a16:creationId xmlns:a16="http://schemas.microsoft.com/office/drawing/2014/main" id="{C166C617-D5B4-B31E-8399-881EF190DC1A}"/>
                </a:ext>
              </a:extLst>
            </p:cNvPr>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0" name="Google Shape;1490;p70">
              <a:extLst>
                <a:ext uri="{FF2B5EF4-FFF2-40B4-BE49-F238E27FC236}">
                  <a16:creationId xmlns:a16="http://schemas.microsoft.com/office/drawing/2014/main" id="{38B39DE1-28E9-9825-4C2C-D895712EA456}"/>
                </a:ext>
              </a:extLst>
            </p:cNvPr>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1" name="Google Shape;1491;p70">
              <a:extLst>
                <a:ext uri="{FF2B5EF4-FFF2-40B4-BE49-F238E27FC236}">
                  <a16:creationId xmlns:a16="http://schemas.microsoft.com/office/drawing/2014/main" id="{7355A712-13B8-264E-DF95-E7BD6FC56C2F}"/>
                </a:ext>
              </a:extLst>
            </p:cNvPr>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2" name="Google Shape;1492;p70">
              <a:extLst>
                <a:ext uri="{FF2B5EF4-FFF2-40B4-BE49-F238E27FC236}">
                  <a16:creationId xmlns:a16="http://schemas.microsoft.com/office/drawing/2014/main" id="{6864C311-AB5A-5E8B-70C0-A5C3EBFDA121}"/>
                </a:ext>
              </a:extLst>
            </p:cNvPr>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3" name="Google Shape;1493;p70">
              <a:extLst>
                <a:ext uri="{FF2B5EF4-FFF2-40B4-BE49-F238E27FC236}">
                  <a16:creationId xmlns:a16="http://schemas.microsoft.com/office/drawing/2014/main" id="{2CEE3A26-7FCE-2DF0-7D6A-BFAC198A8AF1}"/>
                </a:ext>
              </a:extLst>
            </p:cNvPr>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4" name="Google Shape;1494;p70">
              <a:extLst>
                <a:ext uri="{FF2B5EF4-FFF2-40B4-BE49-F238E27FC236}">
                  <a16:creationId xmlns:a16="http://schemas.microsoft.com/office/drawing/2014/main" id="{1305E984-75B2-AA1B-E2DF-3FAAFDE0D630}"/>
                </a:ext>
              </a:extLst>
            </p:cNvPr>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5" name="Google Shape;1495;p70">
              <a:extLst>
                <a:ext uri="{FF2B5EF4-FFF2-40B4-BE49-F238E27FC236}">
                  <a16:creationId xmlns:a16="http://schemas.microsoft.com/office/drawing/2014/main" id="{1AB91F13-14BA-5FCF-276C-6A32C76B4CBE}"/>
                </a:ext>
              </a:extLst>
            </p:cNvPr>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6" name="Google Shape;1496;p70">
              <a:extLst>
                <a:ext uri="{FF2B5EF4-FFF2-40B4-BE49-F238E27FC236}">
                  <a16:creationId xmlns:a16="http://schemas.microsoft.com/office/drawing/2014/main" id="{02119975-2A5C-48B4-8244-E392041DBCCF}"/>
                </a:ext>
              </a:extLst>
            </p:cNvPr>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7" name="Google Shape;1497;p70">
              <a:extLst>
                <a:ext uri="{FF2B5EF4-FFF2-40B4-BE49-F238E27FC236}">
                  <a16:creationId xmlns:a16="http://schemas.microsoft.com/office/drawing/2014/main" id="{0A97E9AB-02AA-1B44-B664-1F6843DDA5F7}"/>
                </a:ext>
              </a:extLst>
            </p:cNvPr>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8" name="Google Shape;1498;p70">
              <a:extLst>
                <a:ext uri="{FF2B5EF4-FFF2-40B4-BE49-F238E27FC236}">
                  <a16:creationId xmlns:a16="http://schemas.microsoft.com/office/drawing/2014/main" id="{1121CA44-7621-905E-7B3D-BAF647CFF53D}"/>
                </a:ext>
              </a:extLst>
            </p:cNvPr>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9" name="Google Shape;1499;p70">
              <a:extLst>
                <a:ext uri="{FF2B5EF4-FFF2-40B4-BE49-F238E27FC236}">
                  <a16:creationId xmlns:a16="http://schemas.microsoft.com/office/drawing/2014/main" id="{B5AF04F4-6E20-B038-E4B6-FE778C21A9C0}"/>
                </a:ext>
              </a:extLst>
            </p:cNvPr>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0" name="Google Shape;1500;p70">
              <a:extLst>
                <a:ext uri="{FF2B5EF4-FFF2-40B4-BE49-F238E27FC236}">
                  <a16:creationId xmlns:a16="http://schemas.microsoft.com/office/drawing/2014/main" id="{83572A47-0FBC-ABFC-CE3F-D9105222B697}"/>
                </a:ext>
              </a:extLst>
            </p:cNvPr>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1" name="Google Shape;1501;p70">
              <a:extLst>
                <a:ext uri="{FF2B5EF4-FFF2-40B4-BE49-F238E27FC236}">
                  <a16:creationId xmlns:a16="http://schemas.microsoft.com/office/drawing/2014/main" id="{2905B002-BF45-F38D-538C-7534A1B2FE40}"/>
                </a:ext>
              </a:extLst>
            </p:cNvPr>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2" name="Google Shape;1502;p70">
              <a:extLst>
                <a:ext uri="{FF2B5EF4-FFF2-40B4-BE49-F238E27FC236}">
                  <a16:creationId xmlns:a16="http://schemas.microsoft.com/office/drawing/2014/main" id="{EAB4E45E-9085-52A2-5E19-4FCB3A0282B6}"/>
                </a:ext>
              </a:extLst>
            </p:cNvPr>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3" name="Google Shape;1503;p70">
              <a:extLst>
                <a:ext uri="{FF2B5EF4-FFF2-40B4-BE49-F238E27FC236}">
                  <a16:creationId xmlns:a16="http://schemas.microsoft.com/office/drawing/2014/main" id="{79D7A7A6-2649-7FD9-17F6-4EEE42FDCB02}"/>
                </a:ext>
              </a:extLst>
            </p:cNvPr>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4" name="Google Shape;1504;p70">
              <a:extLst>
                <a:ext uri="{FF2B5EF4-FFF2-40B4-BE49-F238E27FC236}">
                  <a16:creationId xmlns:a16="http://schemas.microsoft.com/office/drawing/2014/main" id="{A92679F5-5ADF-5FFA-4C92-11682E5D66DA}"/>
                </a:ext>
              </a:extLst>
            </p:cNvPr>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5" name="Google Shape;1505;p70">
              <a:extLst>
                <a:ext uri="{FF2B5EF4-FFF2-40B4-BE49-F238E27FC236}">
                  <a16:creationId xmlns:a16="http://schemas.microsoft.com/office/drawing/2014/main" id="{D517BA5C-D860-3916-87F7-BCA82CD1E2AF}"/>
                </a:ext>
              </a:extLst>
            </p:cNvPr>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6" name="Google Shape;1506;p70">
              <a:extLst>
                <a:ext uri="{FF2B5EF4-FFF2-40B4-BE49-F238E27FC236}">
                  <a16:creationId xmlns:a16="http://schemas.microsoft.com/office/drawing/2014/main" id="{176BB4C3-841F-2A11-7FC0-06CCA6766DF2}"/>
                </a:ext>
              </a:extLst>
            </p:cNvPr>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7" name="Google Shape;1507;p70">
              <a:extLst>
                <a:ext uri="{FF2B5EF4-FFF2-40B4-BE49-F238E27FC236}">
                  <a16:creationId xmlns:a16="http://schemas.microsoft.com/office/drawing/2014/main" id="{07E20616-06CD-671E-D0FF-9CCFD559ACCD}"/>
                </a:ext>
              </a:extLst>
            </p:cNvPr>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8" name="Google Shape;1508;p70">
              <a:extLst>
                <a:ext uri="{FF2B5EF4-FFF2-40B4-BE49-F238E27FC236}">
                  <a16:creationId xmlns:a16="http://schemas.microsoft.com/office/drawing/2014/main" id="{59F3829E-AF53-1B11-4B6E-FA6FF2C8119A}"/>
                </a:ext>
              </a:extLst>
            </p:cNvPr>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9" name="Google Shape;1509;p70">
              <a:extLst>
                <a:ext uri="{FF2B5EF4-FFF2-40B4-BE49-F238E27FC236}">
                  <a16:creationId xmlns:a16="http://schemas.microsoft.com/office/drawing/2014/main" id="{A960D257-DF54-9829-F12B-A209E949D3DD}"/>
                </a:ext>
              </a:extLst>
            </p:cNvPr>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0" name="Google Shape;1510;p70">
              <a:extLst>
                <a:ext uri="{FF2B5EF4-FFF2-40B4-BE49-F238E27FC236}">
                  <a16:creationId xmlns:a16="http://schemas.microsoft.com/office/drawing/2014/main" id="{50CC17A3-4A86-FAB4-4658-BF21457A8A38}"/>
                </a:ext>
              </a:extLst>
            </p:cNvPr>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1" name="Google Shape;1511;p70">
              <a:extLst>
                <a:ext uri="{FF2B5EF4-FFF2-40B4-BE49-F238E27FC236}">
                  <a16:creationId xmlns:a16="http://schemas.microsoft.com/office/drawing/2014/main" id="{35E3EA78-892B-DC36-CED7-9F0DDA1CB662}"/>
                </a:ext>
              </a:extLst>
            </p:cNvPr>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2" name="Google Shape;1512;p70">
              <a:extLst>
                <a:ext uri="{FF2B5EF4-FFF2-40B4-BE49-F238E27FC236}">
                  <a16:creationId xmlns:a16="http://schemas.microsoft.com/office/drawing/2014/main" id="{F8FF9DDA-164F-96B1-6B91-8EC450040511}"/>
                </a:ext>
              </a:extLst>
            </p:cNvPr>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3" name="Google Shape;1513;p70">
              <a:extLst>
                <a:ext uri="{FF2B5EF4-FFF2-40B4-BE49-F238E27FC236}">
                  <a16:creationId xmlns:a16="http://schemas.microsoft.com/office/drawing/2014/main" id="{AE69FD96-0735-20FC-CCA6-F0919118C882}"/>
                </a:ext>
              </a:extLst>
            </p:cNvPr>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4" name="Google Shape;1514;p70">
              <a:extLst>
                <a:ext uri="{FF2B5EF4-FFF2-40B4-BE49-F238E27FC236}">
                  <a16:creationId xmlns:a16="http://schemas.microsoft.com/office/drawing/2014/main" id="{C69469D1-25F0-D71E-E101-507398B5D5A9}"/>
                </a:ext>
              </a:extLst>
            </p:cNvPr>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5" name="Google Shape;1515;p70">
              <a:extLst>
                <a:ext uri="{FF2B5EF4-FFF2-40B4-BE49-F238E27FC236}">
                  <a16:creationId xmlns:a16="http://schemas.microsoft.com/office/drawing/2014/main" id="{78A85D14-5588-A288-875E-647EE6219D1F}"/>
                </a:ext>
              </a:extLst>
            </p:cNvPr>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6" name="Google Shape;1516;p70">
              <a:extLst>
                <a:ext uri="{FF2B5EF4-FFF2-40B4-BE49-F238E27FC236}">
                  <a16:creationId xmlns:a16="http://schemas.microsoft.com/office/drawing/2014/main" id="{D9B05EA8-A60C-5B10-4AE3-44A0252275E3}"/>
                </a:ext>
              </a:extLst>
            </p:cNvPr>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7" name="Google Shape;1517;p70">
              <a:extLst>
                <a:ext uri="{FF2B5EF4-FFF2-40B4-BE49-F238E27FC236}">
                  <a16:creationId xmlns:a16="http://schemas.microsoft.com/office/drawing/2014/main" id="{5AEC5379-6A65-9178-93FA-54FB546A90B9}"/>
                </a:ext>
              </a:extLst>
            </p:cNvPr>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8" name="Google Shape;1518;p70">
              <a:extLst>
                <a:ext uri="{FF2B5EF4-FFF2-40B4-BE49-F238E27FC236}">
                  <a16:creationId xmlns:a16="http://schemas.microsoft.com/office/drawing/2014/main" id="{77DDBDBA-9ADB-D8CF-A667-9050321DA4E6}"/>
                </a:ext>
              </a:extLst>
            </p:cNvPr>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9" name="Google Shape;1519;p70">
              <a:extLst>
                <a:ext uri="{FF2B5EF4-FFF2-40B4-BE49-F238E27FC236}">
                  <a16:creationId xmlns:a16="http://schemas.microsoft.com/office/drawing/2014/main" id="{F4E8B8C1-01BA-22AC-1023-AF89E34A11FF}"/>
                </a:ext>
              </a:extLst>
            </p:cNvPr>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0" name="Google Shape;1520;p70">
              <a:extLst>
                <a:ext uri="{FF2B5EF4-FFF2-40B4-BE49-F238E27FC236}">
                  <a16:creationId xmlns:a16="http://schemas.microsoft.com/office/drawing/2014/main" id="{EDC16F17-6F9C-CE8D-6DE0-9FC13DEAB4EF}"/>
                </a:ext>
              </a:extLst>
            </p:cNvPr>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1" name="Google Shape;1521;p70">
              <a:extLst>
                <a:ext uri="{FF2B5EF4-FFF2-40B4-BE49-F238E27FC236}">
                  <a16:creationId xmlns:a16="http://schemas.microsoft.com/office/drawing/2014/main" id="{B48A3109-E44D-EFED-7073-CCC0CB9AEA7F}"/>
                </a:ext>
              </a:extLst>
            </p:cNvPr>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2" name="Google Shape;1522;p70">
              <a:extLst>
                <a:ext uri="{FF2B5EF4-FFF2-40B4-BE49-F238E27FC236}">
                  <a16:creationId xmlns:a16="http://schemas.microsoft.com/office/drawing/2014/main" id="{48D9E3DD-F2F0-EAC3-16B7-32DF59A14811}"/>
                </a:ext>
              </a:extLst>
            </p:cNvPr>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3" name="Google Shape;1523;p70">
              <a:extLst>
                <a:ext uri="{FF2B5EF4-FFF2-40B4-BE49-F238E27FC236}">
                  <a16:creationId xmlns:a16="http://schemas.microsoft.com/office/drawing/2014/main" id="{0AD3CA41-B579-39FC-D03E-8F50D9626ACB}"/>
                </a:ext>
              </a:extLst>
            </p:cNvPr>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4" name="Google Shape;1524;p70">
              <a:extLst>
                <a:ext uri="{FF2B5EF4-FFF2-40B4-BE49-F238E27FC236}">
                  <a16:creationId xmlns:a16="http://schemas.microsoft.com/office/drawing/2014/main" id="{914D09BF-8648-5B9E-9B38-E0DEC3EA7A02}"/>
                </a:ext>
              </a:extLst>
            </p:cNvPr>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335" name="Google Shape;1525;p70">
            <a:extLst>
              <a:ext uri="{FF2B5EF4-FFF2-40B4-BE49-F238E27FC236}">
                <a16:creationId xmlns:a16="http://schemas.microsoft.com/office/drawing/2014/main" id="{7F0A9E2D-DE44-A368-EB67-80E7D36287AA}"/>
              </a:ext>
            </a:extLst>
          </p:cNvPr>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6" name="Google Shape;1526;p70">
            <a:extLst>
              <a:ext uri="{FF2B5EF4-FFF2-40B4-BE49-F238E27FC236}">
                <a16:creationId xmlns:a16="http://schemas.microsoft.com/office/drawing/2014/main" id="{E130F3A5-076D-33B6-A897-C7EE0A8463B8}"/>
              </a:ext>
            </a:extLst>
          </p:cNvPr>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7" name="Google Shape;1527;p70">
            <a:extLst>
              <a:ext uri="{FF2B5EF4-FFF2-40B4-BE49-F238E27FC236}">
                <a16:creationId xmlns:a16="http://schemas.microsoft.com/office/drawing/2014/main" id="{F44EEE48-73BB-2281-DB39-2F7E94EC5940}"/>
              </a:ext>
            </a:extLst>
          </p:cNvPr>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8" name="Google Shape;1528;p70">
            <a:extLst>
              <a:ext uri="{FF2B5EF4-FFF2-40B4-BE49-F238E27FC236}">
                <a16:creationId xmlns:a16="http://schemas.microsoft.com/office/drawing/2014/main" id="{6596C725-37C7-44D8-6F6C-8716BCA8A266}"/>
              </a:ext>
            </a:extLst>
          </p:cNvPr>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9" name="Google Shape;1529;p70">
            <a:extLst>
              <a:ext uri="{FF2B5EF4-FFF2-40B4-BE49-F238E27FC236}">
                <a16:creationId xmlns:a16="http://schemas.microsoft.com/office/drawing/2014/main" id="{D1502F4A-4CB3-F92C-F5EE-D0369A3BC323}"/>
              </a:ext>
            </a:extLst>
          </p:cNvPr>
          <p:cNvSpPr txBox="1">
            <a:spLocks/>
          </p:cNvSpPr>
          <p:nvPr/>
        </p:nvSpPr>
        <p:spPr>
          <a:xfrm>
            <a:off x="955700" y="681200"/>
            <a:ext cx="10280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dirty="0">
                <a:solidFill>
                  <a:schemeClr val="lt1"/>
                </a:solidFill>
                <a:cs typeface="B Nazanin" panose="00000700000000000000" pitchFamily="2" charset="-78"/>
              </a:rPr>
              <a:t>از منابع گرافیکی قابل ویرایش ما استفاده کنید...</a:t>
            </a:r>
            <a:endParaRPr lang="fa-IR" dirty="0">
              <a:cs typeface="B Nazanin" panose="00000700000000000000" pitchFamily="2" charset="-78"/>
            </a:endParaRPr>
          </a:p>
        </p:txBody>
      </p:sp>
    </p:spTree>
    <p:extLst>
      <p:ext uri="{BB962C8B-B14F-4D97-AF65-F5344CB8AC3E}">
        <p14:creationId xmlns:p14="http://schemas.microsoft.com/office/powerpoint/2010/main" val="36044462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A173B98-896C-B4F4-CCD3-7BA430A172D2}"/>
              </a:ext>
            </a:extLst>
          </p:cNvPr>
          <p:cNvSpPr>
            <a:spLocks noGrp="1"/>
          </p:cNvSpPr>
          <p:nvPr>
            <p:ph type="sldNum" sz="quarter" idx="12"/>
          </p:nvPr>
        </p:nvSpPr>
        <p:spPr/>
        <p:txBody>
          <a:bodyPr/>
          <a:lstStyle/>
          <a:p>
            <a:fld id="{E3813BF9-5145-4417-B95D-FA8627973885}" type="slidenum">
              <a:rPr lang="en-US" smtClean="0">
                <a:solidFill>
                  <a:schemeClr val="tx1"/>
                </a:solidFill>
              </a:rPr>
              <a:pPr/>
              <a:t>35</a:t>
            </a:fld>
            <a:endParaRPr lang="en-US">
              <a:solidFill>
                <a:schemeClr val="tx1"/>
              </a:solidFill>
            </a:endParaRPr>
          </a:p>
        </p:txBody>
      </p:sp>
      <p:sp>
        <p:nvSpPr>
          <p:cNvPr id="4" name="Rectangle 3">
            <a:extLst>
              <a:ext uri="{FF2B5EF4-FFF2-40B4-BE49-F238E27FC236}">
                <a16:creationId xmlns:a16="http://schemas.microsoft.com/office/drawing/2014/main" id="{E0DD8D1F-351D-0DA2-8F96-BCB55E7A4F13}"/>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endParaRPr>
          </a:p>
        </p:txBody>
      </p:sp>
      <p:sp>
        <p:nvSpPr>
          <p:cNvPr id="5" name="Google Shape;12249;p21">
            <a:extLst>
              <a:ext uri="{FF2B5EF4-FFF2-40B4-BE49-F238E27FC236}">
                <a16:creationId xmlns:a16="http://schemas.microsoft.com/office/drawing/2014/main" id="{A87EB6E2-B46B-4798-1B9C-57C8B641CFF5}"/>
              </a:ext>
            </a:extLst>
          </p:cNvPr>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 name="Google Shape;12250;p21">
            <a:extLst>
              <a:ext uri="{FF2B5EF4-FFF2-40B4-BE49-F238E27FC236}">
                <a16:creationId xmlns:a16="http://schemas.microsoft.com/office/drawing/2014/main" id="{9D9AFC76-D714-F972-DEFD-51E8E347E842}"/>
              </a:ext>
            </a:extLst>
          </p:cNvPr>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 name="Google Shape;12251;p21">
            <a:extLst>
              <a:ext uri="{FF2B5EF4-FFF2-40B4-BE49-F238E27FC236}">
                <a16:creationId xmlns:a16="http://schemas.microsoft.com/office/drawing/2014/main" id="{C1D0466B-BA5F-D2F8-1DC1-28FF412B1D6C}"/>
              </a:ext>
            </a:extLst>
          </p:cNvPr>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8" name="Google Shape;12252;p21">
            <a:extLst>
              <a:ext uri="{FF2B5EF4-FFF2-40B4-BE49-F238E27FC236}">
                <a16:creationId xmlns:a16="http://schemas.microsoft.com/office/drawing/2014/main" id="{9A20CEAA-9F75-DDD6-ABFE-2A2A7BF43A4B}"/>
              </a:ext>
            </a:extLst>
          </p:cNvPr>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9" name="Google Shape;12253;p21">
            <a:extLst>
              <a:ext uri="{FF2B5EF4-FFF2-40B4-BE49-F238E27FC236}">
                <a16:creationId xmlns:a16="http://schemas.microsoft.com/office/drawing/2014/main" id="{92E4A231-1091-B853-8A77-F52EF2C218E4}"/>
              </a:ext>
            </a:extLst>
          </p:cNvPr>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 name="Google Shape;12254;p21">
            <a:extLst>
              <a:ext uri="{FF2B5EF4-FFF2-40B4-BE49-F238E27FC236}">
                <a16:creationId xmlns:a16="http://schemas.microsoft.com/office/drawing/2014/main" id="{5BA49640-8317-F0DA-20B8-D14738E0C2E8}"/>
              </a:ext>
            </a:extLst>
          </p:cNvPr>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1" name="Google Shape;12255;p21">
            <a:extLst>
              <a:ext uri="{FF2B5EF4-FFF2-40B4-BE49-F238E27FC236}">
                <a16:creationId xmlns:a16="http://schemas.microsoft.com/office/drawing/2014/main" id="{B0A670AD-6B8E-1BB8-F2C1-8A597EA7DBA8}"/>
              </a:ext>
            </a:extLst>
          </p:cNvPr>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 name="Google Shape;12256;p21">
            <a:extLst>
              <a:ext uri="{FF2B5EF4-FFF2-40B4-BE49-F238E27FC236}">
                <a16:creationId xmlns:a16="http://schemas.microsoft.com/office/drawing/2014/main" id="{2A89445B-EFC2-4784-F045-7C15A8D0DB30}"/>
              </a:ext>
            </a:extLst>
          </p:cNvPr>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3" name="Google Shape;12257;p21">
            <a:extLst>
              <a:ext uri="{FF2B5EF4-FFF2-40B4-BE49-F238E27FC236}">
                <a16:creationId xmlns:a16="http://schemas.microsoft.com/office/drawing/2014/main" id="{53B91529-D0F0-26A7-475C-DC7F8E6D849C}"/>
              </a:ext>
            </a:extLst>
          </p:cNvPr>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4" name="Google Shape;12258;p21">
            <a:extLst>
              <a:ext uri="{FF2B5EF4-FFF2-40B4-BE49-F238E27FC236}">
                <a16:creationId xmlns:a16="http://schemas.microsoft.com/office/drawing/2014/main" id="{BABFE210-91E7-FEA0-DF0A-6A5C242F0F0D}"/>
              </a:ext>
            </a:extLst>
          </p:cNvPr>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5" name="Google Shape;12259;p21">
            <a:extLst>
              <a:ext uri="{FF2B5EF4-FFF2-40B4-BE49-F238E27FC236}">
                <a16:creationId xmlns:a16="http://schemas.microsoft.com/office/drawing/2014/main" id="{750E8864-910C-2C28-428A-9BC1D9B87318}"/>
              </a:ext>
            </a:extLst>
          </p:cNvPr>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6" name="Google Shape;12260;p21">
            <a:extLst>
              <a:ext uri="{FF2B5EF4-FFF2-40B4-BE49-F238E27FC236}">
                <a16:creationId xmlns:a16="http://schemas.microsoft.com/office/drawing/2014/main" id="{B3B78A95-16FF-34CD-1E02-878B5C5D7FCC}"/>
              </a:ext>
            </a:extLst>
          </p:cNvPr>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7" name="Google Shape;12261;p21">
            <a:extLst>
              <a:ext uri="{FF2B5EF4-FFF2-40B4-BE49-F238E27FC236}">
                <a16:creationId xmlns:a16="http://schemas.microsoft.com/office/drawing/2014/main" id="{3DD8923A-755C-A66B-4099-67BB66A5670B}"/>
              </a:ext>
            </a:extLst>
          </p:cNvPr>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8" name="Google Shape;12262;p21">
            <a:extLst>
              <a:ext uri="{FF2B5EF4-FFF2-40B4-BE49-F238E27FC236}">
                <a16:creationId xmlns:a16="http://schemas.microsoft.com/office/drawing/2014/main" id="{1D713DAE-698B-8A5D-8A85-7BDCA857B5BB}"/>
              </a:ext>
            </a:extLst>
          </p:cNvPr>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9" name="Google Shape;12263;p21">
            <a:extLst>
              <a:ext uri="{FF2B5EF4-FFF2-40B4-BE49-F238E27FC236}">
                <a16:creationId xmlns:a16="http://schemas.microsoft.com/office/drawing/2014/main" id="{4E324F0F-E470-3E82-7E69-AAD7F2DAC575}"/>
              </a:ext>
            </a:extLst>
          </p:cNvPr>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20" name="Google Shape;12264;p21">
            <a:extLst>
              <a:ext uri="{FF2B5EF4-FFF2-40B4-BE49-F238E27FC236}">
                <a16:creationId xmlns:a16="http://schemas.microsoft.com/office/drawing/2014/main" id="{85BC0411-408F-3FF9-0E2C-E390F6D69295}"/>
              </a:ext>
            </a:extLst>
          </p:cNvPr>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333" kern="0" dirty="0">
                <a:latin typeface="Arial"/>
                <a:cs typeface="Arial"/>
                <a:sym typeface="Arial"/>
              </a:rPr>
              <a:t>عنوان را اینجا اضافه کنید</a:t>
            </a:r>
            <a:endParaRPr sz="1333" kern="0" dirty="0">
              <a:latin typeface="Arial"/>
              <a:cs typeface="Arial"/>
              <a:sym typeface="Arial"/>
            </a:endParaRPr>
          </a:p>
        </p:txBody>
      </p:sp>
      <p:grpSp>
        <p:nvGrpSpPr>
          <p:cNvPr id="21" name="Google Shape;12265;p21">
            <a:extLst>
              <a:ext uri="{FF2B5EF4-FFF2-40B4-BE49-F238E27FC236}">
                <a16:creationId xmlns:a16="http://schemas.microsoft.com/office/drawing/2014/main" id="{AEF93E77-8098-FE0C-9451-0D0CE2494D5E}"/>
              </a:ext>
            </a:extLst>
          </p:cNvPr>
          <p:cNvGrpSpPr/>
          <p:nvPr/>
        </p:nvGrpSpPr>
        <p:grpSpPr>
          <a:xfrm>
            <a:off x="1748865" y="2160842"/>
            <a:ext cx="263657" cy="263657"/>
            <a:chOff x="2676100" y="832575"/>
            <a:chExt cx="483125" cy="483125"/>
          </a:xfrm>
        </p:grpSpPr>
        <p:sp>
          <p:nvSpPr>
            <p:cNvPr id="22" name="Google Shape;12266;p21">
              <a:extLst>
                <a:ext uri="{FF2B5EF4-FFF2-40B4-BE49-F238E27FC236}">
                  <a16:creationId xmlns:a16="http://schemas.microsoft.com/office/drawing/2014/main" id="{66B82E98-DDD1-C2AB-ED65-24395EBE8218}"/>
                </a:ext>
              </a:extLst>
            </p:cNvPr>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23" name="Google Shape;12267;p21">
              <a:extLst>
                <a:ext uri="{FF2B5EF4-FFF2-40B4-BE49-F238E27FC236}">
                  <a16:creationId xmlns:a16="http://schemas.microsoft.com/office/drawing/2014/main" id="{50F8874F-F7A1-1F26-20A9-A68E23009009}"/>
                </a:ext>
              </a:extLst>
            </p:cNvPr>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24" name="Google Shape;12268;p21">
              <a:extLst>
                <a:ext uri="{FF2B5EF4-FFF2-40B4-BE49-F238E27FC236}">
                  <a16:creationId xmlns:a16="http://schemas.microsoft.com/office/drawing/2014/main" id="{4C2A8177-308E-74D8-F70B-70380E5BD117}"/>
                </a:ext>
              </a:extLst>
            </p:cNvPr>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25" name="Google Shape;12269;p21">
            <a:extLst>
              <a:ext uri="{FF2B5EF4-FFF2-40B4-BE49-F238E27FC236}">
                <a16:creationId xmlns:a16="http://schemas.microsoft.com/office/drawing/2014/main" id="{6535FBFB-E769-285C-A60C-A065091FE7F5}"/>
              </a:ext>
            </a:extLst>
          </p:cNvPr>
          <p:cNvGrpSpPr/>
          <p:nvPr/>
        </p:nvGrpSpPr>
        <p:grpSpPr>
          <a:xfrm>
            <a:off x="3011495" y="2151476"/>
            <a:ext cx="272525" cy="263657"/>
            <a:chOff x="3270550" y="832575"/>
            <a:chExt cx="499375" cy="483125"/>
          </a:xfrm>
        </p:grpSpPr>
        <p:sp>
          <p:nvSpPr>
            <p:cNvPr id="26" name="Google Shape;12270;p21">
              <a:extLst>
                <a:ext uri="{FF2B5EF4-FFF2-40B4-BE49-F238E27FC236}">
                  <a16:creationId xmlns:a16="http://schemas.microsoft.com/office/drawing/2014/main" id="{269981F2-E698-6595-A008-900659F633F6}"/>
                </a:ext>
              </a:extLst>
            </p:cNvPr>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27" name="Google Shape;12271;p21">
              <a:extLst>
                <a:ext uri="{FF2B5EF4-FFF2-40B4-BE49-F238E27FC236}">
                  <a16:creationId xmlns:a16="http://schemas.microsoft.com/office/drawing/2014/main" id="{9ED18CF3-894D-1F05-33FE-AD7D069D2636}"/>
                </a:ext>
              </a:extLst>
            </p:cNvPr>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28" name="Google Shape;12272;p21">
              <a:extLst>
                <a:ext uri="{FF2B5EF4-FFF2-40B4-BE49-F238E27FC236}">
                  <a16:creationId xmlns:a16="http://schemas.microsoft.com/office/drawing/2014/main" id="{70414922-FB8C-F2C1-7DE3-C08068DC9B25}"/>
                </a:ext>
              </a:extLst>
            </p:cNvPr>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29" name="Google Shape;12273;p21">
            <a:extLst>
              <a:ext uri="{FF2B5EF4-FFF2-40B4-BE49-F238E27FC236}">
                <a16:creationId xmlns:a16="http://schemas.microsoft.com/office/drawing/2014/main" id="{6FA7F489-CE9C-8764-7AA2-23359D89901B}"/>
              </a:ext>
            </a:extLst>
          </p:cNvPr>
          <p:cNvGrpSpPr/>
          <p:nvPr/>
        </p:nvGrpSpPr>
        <p:grpSpPr>
          <a:xfrm>
            <a:off x="4282952" y="2160877"/>
            <a:ext cx="263699" cy="263657"/>
            <a:chOff x="3270475" y="1427025"/>
            <a:chExt cx="483200" cy="483125"/>
          </a:xfrm>
        </p:grpSpPr>
        <p:sp>
          <p:nvSpPr>
            <p:cNvPr id="30" name="Google Shape;12274;p21">
              <a:extLst>
                <a:ext uri="{FF2B5EF4-FFF2-40B4-BE49-F238E27FC236}">
                  <a16:creationId xmlns:a16="http://schemas.microsoft.com/office/drawing/2014/main" id="{3CCB0D5A-005F-2FC6-C886-26142B8EABF7}"/>
                </a:ext>
              </a:extLst>
            </p:cNvPr>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31" name="Google Shape;12275;p21">
              <a:extLst>
                <a:ext uri="{FF2B5EF4-FFF2-40B4-BE49-F238E27FC236}">
                  <a16:creationId xmlns:a16="http://schemas.microsoft.com/office/drawing/2014/main" id="{6336361B-E561-AE6C-6493-04229DDCEBF8}"/>
                </a:ext>
              </a:extLst>
            </p:cNvPr>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32" name="Google Shape;12276;p21">
              <a:extLst>
                <a:ext uri="{FF2B5EF4-FFF2-40B4-BE49-F238E27FC236}">
                  <a16:creationId xmlns:a16="http://schemas.microsoft.com/office/drawing/2014/main" id="{BF4A8849-0ADB-511D-7CC8-911E3984F869}"/>
                </a:ext>
              </a:extLst>
            </p:cNvPr>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33" name="Google Shape;12277;p21">
            <a:extLst>
              <a:ext uri="{FF2B5EF4-FFF2-40B4-BE49-F238E27FC236}">
                <a16:creationId xmlns:a16="http://schemas.microsoft.com/office/drawing/2014/main" id="{1169D6EA-1298-B783-E5B6-13E0E83348E4}"/>
              </a:ext>
            </a:extLst>
          </p:cNvPr>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34" name="Google Shape;12278;p21">
            <a:extLst>
              <a:ext uri="{FF2B5EF4-FFF2-40B4-BE49-F238E27FC236}">
                <a16:creationId xmlns:a16="http://schemas.microsoft.com/office/drawing/2014/main" id="{D985AC94-8F8F-2A41-D1ED-DC15E762DC62}"/>
              </a:ext>
            </a:extLst>
          </p:cNvPr>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35" name="Google Shape;12279;p21">
            <a:extLst>
              <a:ext uri="{FF2B5EF4-FFF2-40B4-BE49-F238E27FC236}">
                <a16:creationId xmlns:a16="http://schemas.microsoft.com/office/drawing/2014/main" id="{893171E8-136C-D5DA-E5FE-364462B964C8}"/>
              </a:ext>
            </a:extLst>
          </p:cNvPr>
          <p:cNvGrpSpPr/>
          <p:nvPr/>
        </p:nvGrpSpPr>
        <p:grpSpPr>
          <a:xfrm>
            <a:off x="3011477" y="4823704"/>
            <a:ext cx="272567" cy="258745"/>
            <a:chOff x="6222125" y="2025975"/>
            <a:chExt cx="499450" cy="474125"/>
          </a:xfrm>
        </p:grpSpPr>
        <p:sp>
          <p:nvSpPr>
            <p:cNvPr id="36" name="Google Shape;12280;p21">
              <a:extLst>
                <a:ext uri="{FF2B5EF4-FFF2-40B4-BE49-F238E27FC236}">
                  <a16:creationId xmlns:a16="http://schemas.microsoft.com/office/drawing/2014/main" id="{D6DA78C1-6D0E-D959-8A4A-A156A030FFC6}"/>
                </a:ext>
              </a:extLst>
            </p:cNvPr>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37" name="Google Shape;12281;p21">
              <a:extLst>
                <a:ext uri="{FF2B5EF4-FFF2-40B4-BE49-F238E27FC236}">
                  <a16:creationId xmlns:a16="http://schemas.microsoft.com/office/drawing/2014/main" id="{A9EC4117-CDBC-EBC7-CD65-8B67CAC214D3}"/>
                </a:ext>
              </a:extLst>
            </p:cNvPr>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38" name="Google Shape;12282;p21">
              <a:extLst>
                <a:ext uri="{FF2B5EF4-FFF2-40B4-BE49-F238E27FC236}">
                  <a16:creationId xmlns:a16="http://schemas.microsoft.com/office/drawing/2014/main" id="{C60152A7-57DB-3552-CAF2-3481B9E6F5C5}"/>
                </a:ext>
              </a:extLst>
            </p:cNvPr>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39" name="Google Shape;12283;p21">
            <a:extLst>
              <a:ext uri="{FF2B5EF4-FFF2-40B4-BE49-F238E27FC236}">
                <a16:creationId xmlns:a16="http://schemas.microsoft.com/office/drawing/2014/main" id="{61673E43-EFF6-45D6-EFD6-BDD6C396140C}"/>
              </a:ext>
            </a:extLst>
          </p:cNvPr>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1</a:t>
            </a:r>
            <a:endParaRPr sz="1200" kern="0" dirty="0">
              <a:latin typeface="Arial"/>
              <a:cs typeface="Arial"/>
              <a:sym typeface="Arial"/>
            </a:endParaRPr>
          </a:p>
        </p:txBody>
      </p:sp>
      <p:sp>
        <p:nvSpPr>
          <p:cNvPr id="40" name="Google Shape;12284;p21">
            <a:extLst>
              <a:ext uri="{FF2B5EF4-FFF2-40B4-BE49-F238E27FC236}">
                <a16:creationId xmlns:a16="http://schemas.microsoft.com/office/drawing/2014/main" id="{48A8E4B9-B5A7-6CC5-063B-2AD827E8724D}"/>
              </a:ext>
            </a:extLst>
          </p:cNvPr>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2</a:t>
            </a:r>
            <a:endParaRPr sz="1200" kern="0" dirty="0">
              <a:latin typeface="Arial"/>
              <a:cs typeface="Arial"/>
              <a:sym typeface="Arial"/>
            </a:endParaRPr>
          </a:p>
        </p:txBody>
      </p:sp>
      <p:sp>
        <p:nvSpPr>
          <p:cNvPr id="41" name="Google Shape;12285;p21">
            <a:extLst>
              <a:ext uri="{FF2B5EF4-FFF2-40B4-BE49-F238E27FC236}">
                <a16:creationId xmlns:a16="http://schemas.microsoft.com/office/drawing/2014/main" id="{4AA44249-AA14-F5A5-5979-BE919ED5E3AC}"/>
              </a:ext>
            </a:extLst>
          </p:cNvPr>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3</a:t>
            </a:r>
            <a:endParaRPr sz="1200" kern="0" dirty="0">
              <a:latin typeface="Arial"/>
              <a:cs typeface="Arial"/>
              <a:sym typeface="Arial"/>
            </a:endParaRPr>
          </a:p>
        </p:txBody>
      </p:sp>
      <p:sp>
        <p:nvSpPr>
          <p:cNvPr id="42" name="Google Shape;12286;p21">
            <a:extLst>
              <a:ext uri="{FF2B5EF4-FFF2-40B4-BE49-F238E27FC236}">
                <a16:creationId xmlns:a16="http://schemas.microsoft.com/office/drawing/2014/main" id="{BA7A36F6-28EC-D007-B9DE-44C34852C287}"/>
              </a:ext>
            </a:extLst>
          </p:cNvPr>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4</a:t>
            </a:r>
            <a:endParaRPr sz="1200" kern="0" dirty="0">
              <a:latin typeface="Arial"/>
              <a:cs typeface="Arial"/>
              <a:sym typeface="Arial"/>
            </a:endParaRPr>
          </a:p>
        </p:txBody>
      </p:sp>
      <p:sp>
        <p:nvSpPr>
          <p:cNvPr id="43" name="Google Shape;12287;p21">
            <a:extLst>
              <a:ext uri="{FF2B5EF4-FFF2-40B4-BE49-F238E27FC236}">
                <a16:creationId xmlns:a16="http://schemas.microsoft.com/office/drawing/2014/main" id="{ADB74AF0-44E3-8FEF-BBDE-2230E083645E}"/>
              </a:ext>
            </a:extLst>
          </p:cNvPr>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5</a:t>
            </a:r>
            <a:endParaRPr sz="1200" kern="0" dirty="0">
              <a:latin typeface="Arial"/>
              <a:cs typeface="Arial"/>
              <a:sym typeface="Arial"/>
            </a:endParaRPr>
          </a:p>
        </p:txBody>
      </p:sp>
      <p:sp>
        <p:nvSpPr>
          <p:cNvPr id="44" name="Google Shape;12288;p21">
            <a:extLst>
              <a:ext uri="{FF2B5EF4-FFF2-40B4-BE49-F238E27FC236}">
                <a16:creationId xmlns:a16="http://schemas.microsoft.com/office/drawing/2014/main" id="{A9E0A985-6CE7-A420-4591-7CEFBC0845C0}"/>
              </a:ext>
            </a:extLst>
          </p:cNvPr>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6</a:t>
            </a:r>
            <a:endParaRPr sz="1200" kern="0" dirty="0">
              <a:latin typeface="Arial"/>
              <a:cs typeface="Arial"/>
              <a:sym typeface="Arial"/>
            </a:endParaRPr>
          </a:p>
        </p:txBody>
      </p:sp>
      <p:sp>
        <p:nvSpPr>
          <p:cNvPr id="45" name="Google Shape;12289;p21">
            <a:extLst>
              <a:ext uri="{FF2B5EF4-FFF2-40B4-BE49-F238E27FC236}">
                <a16:creationId xmlns:a16="http://schemas.microsoft.com/office/drawing/2014/main" id="{F535E770-8E2A-3971-E70C-BEE61536D666}"/>
              </a:ext>
            </a:extLst>
          </p:cNvPr>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46" name="Google Shape;12290;p21">
            <a:extLst>
              <a:ext uri="{FF2B5EF4-FFF2-40B4-BE49-F238E27FC236}">
                <a16:creationId xmlns:a16="http://schemas.microsoft.com/office/drawing/2014/main" id="{B50BF49E-33CB-4C79-ABA4-08E8ECD50210}"/>
              </a:ext>
            </a:extLst>
          </p:cNvPr>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47" name="Google Shape;12291;p21">
            <a:extLst>
              <a:ext uri="{FF2B5EF4-FFF2-40B4-BE49-F238E27FC236}">
                <a16:creationId xmlns:a16="http://schemas.microsoft.com/office/drawing/2014/main" id="{66A624B7-49E7-1931-1C05-50F7B5DFEFA8}"/>
              </a:ext>
            </a:extLst>
          </p:cNvPr>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48" name="Google Shape;12292;p21">
            <a:extLst>
              <a:ext uri="{FF2B5EF4-FFF2-40B4-BE49-F238E27FC236}">
                <a16:creationId xmlns:a16="http://schemas.microsoft.com/office/drawing/2014/main" id="{481A7ED4-B180-3328-AA7E-36207B7AC15C}"/>
              </a:ext>
            </a:extLst>
          </p:cNvPr>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49" name="Google Shape;12293;p21">
            <a:extLst>
              <a:ext uri="{FF2B5EF4-FFF2-40B4-BE49-F238E27FC236}">
                <a16:creationId xmlns:a16="http://schemas.microsoft.com/office/drawing/2014/main" id="{AA27EAF4-F01D-4629-5DD3-3556C718C9C1}"/>
              </a:ext>
            </a:extLst>
          </p:cNvPr>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0" name="Google Shape;12294;p21">
            <a:extLst>
              <a:ext uri="{FF2B5EF4-FFF2-40B4-BE49-F238E27FC236}">
                <a16:creationId xmlns:a16="http://schemas.microsoft.com/office/drawing/2014/main" id="{47EBE593-6CCB-E479-77D5-0A4DF0528531}"/>
              </a:ext>
            </a:extLst>
          </p:cNvPr>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1" name="Google Shape;12295;p21">
            <a:extLst>
              <a:ext uri="{FF2B5EF4-FFF2-40B4-BE49-F238E27FC236}">
                <a16:creationId xmlns:a16="http://schemas.microsoft.com/office/drawing/2014/main" id="{7D08AB35-2EAF-E39C-4A20-F568DB9E4B99}"/>
              </a:ext>
            </a:extLst>
          </p:cNvPr>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2" name="Google Shape;12296;p21">
            <a:extLst>
              <a:ext uri="{FF2B5EF4-FFF2-40B4-BE49-F238E27FC236}">
                <a16:creationId xmlns:a16="http://schemas.microsoft.com/office/drawing/2014/main" id="{FBDED7AC-3E1F-CC11-F872-05FB99F08656}"/>
              </a:ext>
            </a:extLst>
          </p:cNvPr>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3" name="Google Shape;12297;p21">
            <a:extLst>
              <a:ext uri="{FF2B5EF4-FFF2-40B4-BE49-F238E27FC236}">
                <a16:creationId xmlns:a16="http://schemas.microsoft.com/office/drawing/2014/main" id="{DBA91F05-1AE3-C7E2-3E51-E9C49A49529D}"/>
              </a:ext>
            </a:extLst>
          </p:cNvPr>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4" name="Google Shape;12298;p21">
            <a:extLst>
              <a:ext uri="{FF2B5EF4-FFF2-40B4-BE49-F238E27FC236}">
                <a16:creationId xmlns:a16="http://schemas.microsoft.com/office/drawing/2014/main" id="{AD7EF05A-5B03-E4CE-D5E0-2D7099499698}"/>
              </a:ext>
            </a:extLst>
          </p:cNvPr>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5" name="Google Shape;12299;p21">
            <a:extLst>
              <a:ext uri="{FF2B5EF4-FFF2-40B4-BE49-F238E27FC236}">
                <a16:creationId xmlns:a16="http://schemas.microsoft.com/office/drawing/2014/main" id="{DF4D833F-4A9C-D512-A4D1-18E8A9850AC0}"/>
              </a:ext>
            </a:extLst>
          </p:cNvPr>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56" name="Google Shape;12300;p21">
            <a:extLst>
              <a:ext uri="{FF2B5EF4-FFF2-40B4-BE49-F238E27FC236}">
                <a16:creationId xmlns:a16="http://schemas.microsoft.com/office/drawing/2014/main" id="{989D333F-0719-E1BC-F2C8-7155E392DC87}"/>
              </a:ext>
            </a:extLst>
          </p:cNvPr>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57" name="Google Shape;12301;p21">
            <a:extLst>
              <a:ext uri="{FF2B5EF4-FFF2-40B4-BE49-F238E27FC236}">
                <a16:creationId xmlns:a16="http://schemas.microsoft.com/office/drawing/2014/main" id="{B3211257-5C09-DD42-8E4F-C0B83B4C512D}"/>
              </a:ext>
            </a:extLst>
          </p:cNvPr>
          <p:cNvCxnSpPr>
            <a:stCxn id="45" idx="4"/>
            <a:endCxn id="51"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58" name="Google Shape;12302;p21">
            <a:extLst>
              <a:ext uri="{FF2B5EF4-FFF2-40B4-BE49-F238E27FC236}">
                <a16:creationId xmlns:a16="http://schemas.microsoft.com/office/drawing/2014/main" id="{CD389E14-EF98-7C6E-82EE-ED402DE1A05E}"/>
              </a:ext>
            </a:extLst>
          </p:cNvPr>
          <p:cNvCxnSpPr>
            <a:stCxn id="47" idx="4"/>
            <a:endCxn id="53"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59" name="Google Shape;12303;p21">
            <a:extLst>
              <a:ext uri="{FF2B5EF4-FFF2-40B4-BE49-F238E27FC236}">
                <a16:creationId xmlns:a16="http://schemas.microsoft.com/office/drawing/2014/main" id="{37355D1D-2982-8AFA-B03B-06A8800BB4A4}"/>
              </a:ext>
            </a:extLst>
          </p:cNvPr>
          <p:cNvCxnSpPr>
            <a:stCxn id="46" idx="4"/>
            <a:endCxn id="52"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60" name="Google Shape;12304;p21">
            <a:extLst>
              <a:ext uri="{FF2B5EF4-FFF2-40B4-BE49-F238E27FC236}">
                <a16:creationId xmlns:a16="http://schemas.microsoft.com/office/drawing/2014/main" id="{9249F1D9-FC8F-61A6-E726-38DDC07F2CAB}"/>
              </a:ext>
            </a:extLst>
          </p:cNvPr>
          <p:cNvCxnSpPr>
            <a:stCxn id="48" idx="0"/>
            <a:endCxn id="54"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61" name="Google Shape;12305;p21">
            <a:extLst>
              <a:ext uri="{FF2B5EF4-FFF2-40B4-BE49-F238E27FC236}">
                <a16:creationId xmlns:a16="http://schemas.microsoft.com/office/drawing/2014/main" id="{E572FBAB-040A-5747-710F-D164CEC9BB32}"/>
              </a:ext>
            </a:extLst>
          </p:cNvPr>
          <p:cNvCxnSpPr>
            <a:stCxn id="50" idx="0"/>
            <a:endCxn id="56"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62" name="Google Shape;12306;p21">
            <a:extLst>
              <a:ext uri="{FF2B5EF4-FFF2-40B4-BE49-F238E27FC236}">
                <a16:creationId xmlns:a16="http://schemas.microsoft.com/office/drawing/2014/main" id="{63BE9196-2ADC-A3F4-DC83-8179B5E2E852}"/>
              </a:ext>
            </a:extLst>
          </p:cNvPr>
          <p:cNvCxnSpPr>
            <a:stCxn id="49" idx="0"/>
            <a:endCxn id="55"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63" name="Google Shape;12307;p21">
            <a:extLst>
              <a:ext uri="{FF2B5EF4-FFF2-40B4-BE49-F238E27FC236}">
                <a16:creationId xmlns:a16="http://schemas.microsoft.com/office/drawing/2014/main" id="{32A5DC8E-8C9E-897F-1797-4C8CE461D789}"/>
              </a:ext>
            </a:extLst>
          </p:cNvPr>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4" name="Google Shape;12308;p21">
            <a:extLst>
              <a:ext uri="{FF2B5EF4-FFF2-40B4-BE49-F238E27FC236}">
                <a16:creationId xmlns:a16="http://schemas.microsoft.com/office/drawing/2014/main" id="{751ECBDF-E00A-F3CF-DCF4-8AA6991EA902}"/>
              </a:ext>
            </a:extLst>
          </p:cNvPr>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5" name="Google Shape;12309;p21">
            <a:extLst>
              <a:ext uri="{FF2B5EF4-FFF2-40B4-BE49-F238E27FC236}">
                <a16:creationId xmlns:a16="http://schemas.microsoft.com/office/drawing/2014/main" id="{DC99F0B8-A4DC-E2F3-1B27-72A9E4D94DC3}"/>
              </a:ext>
            </a:extLst>
          </p:cNvPr>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6" name="Google Shape;12310;p21">
            <a:extLst>
              <a:ext uri="{FF2B5EF4-FFF2-40B4-BE49-F238E27FC236}">
                <a16:creationId xmlns:a16="http://schemas.microsoft.com/office/drawing/2014/main" id="{F2834F42-A76D-2582-3444-EC2009C5070D}"/>
              </a:ext>
            </a:extLst>
          </p:cNvPr>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7" name="Google Shape;12311;p21">
            <a:extLst>
              <a:ext uri="{FF2B5EF4-FFF2-40B4-BE49-F238E27FC236}">
                <a16:creationId xmlns:a16="http://schemas.microsoft.com/office/drawing/2014/main" id="{FD5B7A4C-1271-7FAC-B870-6AB2682052F5}"/>
              </a:ext>
            </a:extLst>
          </p:cNvPr>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8" name="Google Shape;12312;p21">
            <a:extLst>
              <a:ext uri="{FF2B5EF4-FFF2-40B4-BE49-F238E27FC236}">
                <a16:creationId xmlns:a16="http://schemas.microsoft.com/office/drawing/2014/main" id="{9B907A9D-120B-5C05-5491-BA59896276CB}"/>
              </a:ext>
            </a:extLst>
          </p:cNvPr>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69" name="Google Shape;12313;p21">
            <a:extLst>
              <a:ext uri="{FF2B5EF4-FFF2-40B4-BE49-F238E27FC236}">
                <a16:creationId xmlns:a16="http://schemas.microsoft.com/office/drawing/2014/main" id="{CEE20AD8-0F4F-62C0-35B4-EA830300DE7A}"/>
              </a:ext>
            </a:extLst>
          </p:cNvPr>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0" name="Google Shape;12314;p21">
            <a:extLst>
              <a:ext uri="{FF2B5EF4-FFF2-40B4-BE49-F238E27FC236}">
                <a16:creationId xmlns:a16="http://schemas.microsoft.com/office/drawing/2014/main" id="{B6EA3A09-E637-C781-8049-CA4C9E1D8F99}"/>
              </a:ext>
            </a:extLst>
          </p:cNvPr>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1" name="Google Shape;12315;p21">
            <a:extLst>
              <a:ext uri="{FF2B5EF4-FFF2-40B4-BE49-F238E27FC236}">
                <a16:creationId xmlns:a16="http://schemas.microsoft.com/office/drawing/2014/main" id="{2D91B8C5-DDB5-CF75-F5EA-A81294AD5D9A}"/>
              </a:ext>
            </a:extLst>
          </p:cNvPr>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2" name="Google Shape;12316;p21">
            <a:extLst>
              <a:ext uri="{FF2B5EF4-FFF2-40B4-BE49-F238E27FC236}">
                <a16:creationId xmlns:a16="http://schemas.microsoft.com/office/drawing/2014/main" id="{43DC9240-DCFD-3866-0B5E-CCD4EB332EED}"/>
              </a:ext>
            </a:extLst>
          </p:cNvPr>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3" name="Google Shape;12317;p21">
            <a:extLst>
              <a:ext uri="{FF2B5EF4-FFF2-40B4-BE49-F238E27FC236}">
                <a16:creationId xmlns:a16="http://schemas.microsoft.com/office/drawing/2014/main" id="{026CC087-28A0-FF97-C512-B068E9B1AFE2}"/>
              </a:ext>
            </a:extLst>
          </p:cNvPr>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4" name="Google Shape;12318;p21">
            <a:extLst>
              <a:ext uri="{FF2B5EF4-FFF2-40B4-BE49-F238E27FC236}">
                <a16:creationId xmlns:a16="http://schemas.microsoft.com/office/drawing/2014/main" id="{F46A443B-67A4-1D5B-5764-B5F0750479E2}"/>
              </a:ext>
            </a:extLst>
          </p:cNvPr>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5" name="Google Shape;12319;p21">
            <a:extLst>
              <a:ext uri="{FF2B5EF4-FFF2-40B4-BE49-F238E27FC236}">
                <a16:creationId xmlns:a16="http://schemas.microsoft.com/office/drawing/2014/main" id="{DF742969-A6E5-88E9-B392-E68B09F6E208}"/>
              </a:ext>
            </a:extLst>
          </p:cNvPr>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6" name="Google Shape;12320;p21">
            <a:extLst>
              <a:ext uri="{FF2B5EF4-FFF2-40B4-BE49-F238E27FC236}">
                <a16:creationId xmlns:a16="http://schemas.microsoft.com/office/drawing/2014/main" id="{7C016C54-CC9A-6836-FCF7-06881304BA74}"/>
              </a:ext>
            </a:extLst>
          </p:cNvPr>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7" name="Google Shape;12321;p21">
            <a:extLst>
              <a:ext uri="{FF2B5EF4-FFF2-40B4-BE49-F238E27FC236}">
                <a16:creationId xmlns:a16="http://schemas.microsoft.com/office/drawing/2014/main" id="{956E01BC-BB31-7C6C-4192-5E3F6CDACDF3}"/>
              </a:ext>
            </a:extLst>
          </p:cNvPr>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78" name="Google Shape;12322;p21">
            <a:extLst>
              <a:ext uri="{FF2B5EF4-FFF2-40B4-BE49-F238E27FC236}">
                <a16:creationId xmlns:a16="http://schemas.microsoft.com/office/drawing/2014/main" id="{DF08E2A7-20FD-4E93-B0BE-39CAF34BB90A}"/>
              </a:ext>
            </a:extLst>
          </p:cNvPr>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2016</a:t>
            </a:r>
            <a:endParaRPr sz="1200" b="1" kern="0">
              <a:latin typeface="Arial"/>
              <a:cs typeface="Arial"/>
              <a:sym typeface="Arial"/>
            </a:endParaRPr>
          </a:p>
        </p:txBody>
      </p:sp>
      <p:sp>
        <p:nvSpPr>
          <p:cNvPr id="79" name="Google Shape;12323;p21">
            <a:extLst>
              <a:ext uri="{FF2B5EF4-FFF2-40B4-BE49-F238E27FC236}">
                <a16:creationId xmlns:a16="http://schemas.microsoft.com/office/drawing/2014/main" id="{B5D17BD6-AA71-7C6F-2C6F-1F9573BB3EF6}"/>
              </a:ext>
            </a:extLst>
          </p:cNvPr>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80" name="Google Shape;12324;p21">
            <a:extLst>
              <a:ext uri="{FF2B5EF4-FFF2-40B4-BE49-F238E27FC236}">
                <a16:creationId xmlns:a16="http://schemas.microsoft.com/office/drawing/2014/main" id="{4F749BF9-154C-3367-CB60-2A85A8242278}"/>
              </a:ext>
            </a:extLst>
          </p:cNvPr>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81" name="Google Shape;12325;p21">
            <a:extLst>
              <a:ext uri="{FF2B5EF4-FFF2-40B4-BE49-F238E27FC236}">
                <a16:creationId xmlns:a16="http://schemas.microsoft.com/office/drawing/2014/main" id="{C89B67C5-1433-32F4-D88F-A2A0EDB8AAFE}"/>
              </a:ext>
            </a:extLst>
          </p:cNvPr>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82" name="Google Shape;12326;p21">
            <a:extLst>
              <a:ext uri="{FF2B5EF4-FFF2-40B4-BE49-F238E27FC236}">
                <a16:creationId xmlns:a16="http://schemas.microsoft.com/office/drawing/2014/main" id="{1838D6AC-7B01-D5F0-ABF6-F28F1A85570C}"/>
              </a:ext>
            </a:extLst>
          </p:cNvPr>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83" name="Google Shape;12327;p21">
            <a:extLst>
              <a:ext uri="{FF2B5EF4-FFF2-40B4-BE49-F238E27FC236}">
                <a16:creationId xmlns:a16="http://schemas.microsoft.com/office/drawing/2014/main" id="{B5279F4A-AE68-0E0F-9220-2544CBC0FF20}"/>
              </a:ext>
            </a:extLst>
          </p:cNvPr>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84" name="Google Shape;12328;p21">
            <a:extLst>
              <a:ext uri="{FF2B5EF4-FFF2-40B4-BE49-F238E27FC236}">
                <a16:creationId xmlns:a16="http://schemas.microsoft.com/office/drawing/2014/main" id="{3C24CF5C-9874-8303-F891-7A6416304E96}"/>
              </a:ext>
            </a:extLst>
          </p:cNvPr>
          <p:cNvCxnSpPr>
            <a:stCxn id="73" idx="0"/>
            <a:endCxn id="79"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85" name="Google Shape;12329;p21">
            <a:extLst>
              <a:ext uri="{FF2B5EF4-FFF2-40B4-BE49-F238E27FC236}">
                <a16:creationId xmlns:a16="http://schemas.microsoft.com/office/drawing/2014/main" id="{E60139AC-CAB8-367F-42AD-44072B135D33}"/>
              </a:ext>
            </a:extLst>
          </p:cNvPr>
          <p:cNvCxnSpPr>
            <a:stCxn id="74" idx="0"/>
            <a:endCxn id="80"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86" name="Google Shape;12330;p21">
            <a:extLst>
              <a:ext uri="{FF2B5EF4-FFF2-40B4-BE49-F238E27FC236}">
                <a16:creationId xmlns:a16="http://schemas.microsoft.com/office/drawing/2014/main" id="{51597E23-1E38-6131-9969-E432B22C4FF9}"/>
              </a:ext>
            </a:extLst>
          </p:cNvPr>
          <p:cNvCxnSpPr>
            <a:stCxn id="75" idx="0"/>
            <a:endCxn id="81"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87" name="Google Shape;12331;p21">
            <a:extLst>
              <a:ext uri="{FF2B5EF4-FFF2-40B4-BE49-F238E27FC236}">
                <a16:creationId xmlns:a16="http://schemas.microsoft.com/office/drawing/2014/main" id="{7B35C647-6A5E-F404-E322-B02B1DA44823}"/>
              </a:ext>
            </a:extLst>
          </p:cNvPr>
          <p:cNvCxnSpPr>
            <a:stCxn id="76" idx="4"/>
            <a:endCxn id="82"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88" name="Google Shape;12332;p21">
            <a:extLst>
              <a:ext uri="{FF2B5EF4-FFF2-40B4-BE49-F238E27FC236}">
                <a16:creationId xmlns:a16="http://schemas.microsoft.com/office/drawing/2014/main" id="{65FBD92F-13F0-A5DB-36D6-19AAF7A14B3D}"/>
              </a:ext>
            </a:extLst>
          </p:cNvPr>
          <p:cNvCxnSpPr>
            <a:stCxn id="77" idx="4"/>
            <a:endCxn id="83"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89" name="Google Shape;12333;p21">
            <a:extLst>
              <a:ext uri="{FF2B5EF4-FFF2-40B4-BE49-F238E27FC236}">
                <a16:creationId xmlns:a16="http://schemas.microsoft.com/office/drawing/2014/main" id="{0DE4AD8C-BA94-76AD-F021-47A0A53AAE97}"/>
              </a:ext>
            </a:extLst>
          </p:cNvPr>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2017</a:t>
            </a:r>
            <a:endParaRPr sz="1200" b="1" kern="0">
              <a:latin typeface="Arial"/>
              <a:cs typeface="Arial"/>
              <a:sym typeface="Arial"/>
            </a:endParaRPr>
          </a:p>
        </p:txBody>
      </p:sp>
      <p:sp>
        <p:nvSpPr>
          <p:cNvPr id="90" name="Google Shape;12334;p21">
            <a:extLst>
              <a:ext uri="{FF2B5EF4-FFF2-40B4-BE49-F238E27FC236}">
                <a16:creationId xmlns:a16="http://schemas.microsoft.com/office/drawing/2014/main" id="{E59CA525-351C-CA87-9472-FBF7961D3710}"/>
              </a:ext>
            </a:extLst>
          </p:cNvPr>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2018</a:t>
            </a:r>
            <a:endParaRPr sz="1200" b="1" kern="0">
              <a:latin typeface="Arial"/>
              <a:cs typeface="Arial"/>
              <a:sym typeface="Arial"/>
            </a:endParaRPr>
          </a:p>
        </p:txBody>
      </p:sp>
      <p:sp>
        <p:nvSpPr>
          <p:cNvPr id="91" name="Google Shape;12335;p21">
            <a:extLst>
              <a:ext uri="{FF2B5EF4-FFF2-40B4-BE49-F238E27FC236}">
                <a16:creationId xmlns:a16="http://schemas.microsoft.com/office/drawing/2014/main" id="{9F2FF9B6-678B-6C54-577E-FB39B6F798B4}"/>
              </a:ext>
            </a:extLst>
          </p:cNvPr>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2019</a:t>
            </a:r>
            <a:endParaRPr sz="1200" b="1" kern="0">
              <a:latin typeface="Arial"/>
              <a:cs typeface="Arial"/>
              <a:sym typeface="Arial"/>
            </a:endParaRPr>
          </a:p>
        </p:txBody>
      </p:sp>
      <p:sp>
        <p:nvSpPr>
          <p:cNvPr id="92" name="Google Shape;12336;p21">
            <a:extLst>
              <a:ext uri="{FF2B5EF4-FFF2-40B4-BE49-F238E27FC236}">
                <a16:creationId xmlns:a16="http://schemas.microsoft.com/office/drawing/2014/main" id="{B2C533C1-CB16-6446-E1A4-448FE7F0068B}"/>
              </a:ext>
            </a:extLst>
          </p:cNvPr>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2020</a:t>
            </a:r>
            <a:endParaRPr sz="1200" b="1" kern="0">
              <a:latin typeface="Arial"/>
              <a:cs typeface="Arial"/>
              <a:sym typeface="Arial"/>
            </a:endParaRPr>
          </a:p>
        </p:txBody>
      </p:sp>
      <p:sp>
        <p:nvSpPr>
          <p:cNvPr id="93" name="Google Shape;12337;p21">
            <a:extLst>
              <a:ext uri="{FF2B5EF4-FFF2-40B4-BE49-F238E27FC236}">
                <a16:creationId xmlns:a16="http://schemas.microsoft.com/office/drawing/2014/main" id="{D93C41E7-6BDC-7BAD-4C8E-046BE46137E3}"/>
              </a:ext>
            </a:extLst>
          </p:cNvPr>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94" name="Google Shape;12338;p21">
            <a:extLst>
              <a:ext uri="{FF2B5EF4-FFF2-40B4-BE49-F238E27FC236}">
                <a16:creationId xmlns:a16="http://schemas.microsoft.com/office/drawing/2014/main" id="{67591A27-5689-695C-3092-339466079050}"/>
              </a:ext>
            </a:extLst>
          </p:cNvPr>
          <p:cNvGrpSpPr/>
          <p:nvPr/>
        </p:nvGrpSpPr>
        <p:grpSpPr>
          <a:xfrm>
            <a:off x="7076475" y="4997959"/>
            <a:ext cx="274820" cy="274820"/>
            <a:chOff x="1049375" y="2680675"/>
            <a:chExt cx="297725" cy="297725"/>
          </a:xfrm>
        </p:grpSpPr>
        <p:sp>
          <p:nvSpPr>
            <p:cNvPr id="95" name="Google Shape;12339;p21">
              <a:extLst>
                <a:ext uri="{FF2B5EF4-FFF2-40B4-BE49-F238E27FC236}">
                  <a16:creationId xmlns:a16="http://schemas.microsoft.com/office/drawing/2014/main" id="{F0C45F3E-F557-F4BA-5845-B2DCCB48EBD4}"/>
                </a:ext>
              </a:extLst>
            </p:cNvPr>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96" name="Google Shape;12340;p21">
              <a:extLst>
                <a:ext uri="{FF2B5EF4-FFF2-40B4-BE49-F238E27FC236}">
                  <a16:creationId xmlns:a16="http://schemas.microsoft.com/office/drawing/2014/main" id="{AA904631-6375-5149-A826-37AD5A07D154}"/>
                </a:ext>
              </a:extLst>
            </p:cNvPr>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97" name="Google Shape;12341;p21">
            <a:extLst>
              <a:ext uri="{FF2B5EF4-FFF2-40B4-BE49-F238E27FC236}">
                <a16:creationId xmlns:a16="http://schemas.microsoft.com/office/drawing/2014/main" id="{95C8D89E-CE2F-71B1-CEEF-A77CC4AB838F}"/>
              </a:ext>
            </a:extLst>
          </p:cNvPr>
          <p:cNvGrpSpPr/>
          <p:nvPr/>
        </p:nvGrpSpPr>
        <p:grpSpPr>
          <a:xfrm>
            <a:off x="10204399" y="2345136"/>
            <a:ext cx="274104" cy="272443"/>
            <a:chOff x="5045775" y="1946400"/>
            <a:chExt cx="296950" cy="295150"/>
          </a:xfrm>
        </p:grpSpPr>
        <p:sp>
          <p:nvSpPr>
            <p:cNvPr id="98" name="Google Shape;12342;p21">
              <a:extLst>
                <a:ext uri="{FF2B5EF4-FFF2-40B4-BE49-F238E27FC236}">
                  <a16:creationId xmlns:a16="http://schemas.microsoft.com/office/drawing/2014/main" id="{12F9902B-1D4D-12C5-8614-C791E2506115}"/>
                </a:ext>
              </a:extLst>
            </p:cNvPr>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99" name="Google Shape;12343;p21">
              <a:extLst>
                <a:ext uri="{FF2B5EF4-FFF2-40B4-BE49-F238E27FC236}">
                  <a16:creationId xmlns:a16="http://schemas.microsoft.com/office/drawing/2014/main" id="{47C27944-9B22-CF5B-AFB9-F009E139C9C5}"/>
                </a:ext>
              </a:extLst>
            </p:cNvPr>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00" name="Google Shape;12344;p21">
            <a:extLst>
              <a:ext uri="{FF2B5EF4-FFF2-40B4-BE49-F238E27FC236}">
                <a16:creationId xmlns:a16="http://schemas.microsoft.com/office/drawing/2014/main" id="{AB36D72A-7766-5A00-F536-F5ED78C6A48E}"/>
              </a:ext>
            </a:extLst>
          </p:cNvPr>
          <p:cNvGrpSpPr/>
          <p:nvPr/>
        </p:nvGrpSpPr>
        <p:grpSpPr>
          <a:xfrm>
            <a:off x="8101551" y="2352722"/>
            <a:ext cx="273389" cy="272673"/>
            <a:chOff x="3599700" y="1954475"/>
            <a:chExt cx="296175" cy="295400"/>
          </a:xfrm>
        </p:grpSpPr>
        <p:sp>
          <p:nvSpPr>
            <p:cNvPr id="101" name="Google Shape;12345;p21">
              <a:extLst>
                <a:ext uri="{FF2B5EF4-FFF2-40B4-BE49-F238E27FC236}">
                  <a16:creationId xmlns:a16="http://schemas.microsoft.com/office/drawing/2014/main" id="{30F9CBB5-4DB1-5BF4-07DE-4930718609ED}"/>
                </a:ext>
              </a:extLst>
            </p:cNvPr>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2" name="Google Shape;12346;p21">
              <a:extLst>
                <a:ext uri="{FF2B5EF4-FFF2-40B4-BE49-F238E27FC236}">
                  <a16:creationId xmlns:a16="http://schemas.microsoft.com/office/drawing/2014/main" id="{AF0A6EDB-000A-4686-9B82-525D66CF20E0}"/>
                </a:ext>
              </a:extLst>
            </p:cNvPr>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3" name="Google Shape;12347;p21">
              <a:extLst>
                <a:ext uri="{FF2B5EF4-FFF2-40B4-BE49-F238E27FC236}">
                  <a16:creationId xmlns:a16="http://schemas.microsoft.com/office/drawing/2014/main" id="{665D2E56-7985-00E5-F534-658A692C3F26}"/>
                </a:ext>
              </a:extLst>
            </p:cNvPr>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04" name="Google Shape;12348;p21">
            <a:extLst>
              <a:ext uri="{FF2B5EF4-FFF2-40B4-BE49-F238E27FC236}">
                <a16:creationId xmlns:a16="http://schemas.microsoft.com/office/drawing/2014/main" id="{605F86B3-100B-513D-1AB0-11494F57B0FE}"/>
              </a:ext>
            </a:extLst>
          </p:cNvPr>
          <p:cNvGrpSpPr/>
          <p:nvPr/>
        </p:nvGrpSpPr>
        <p:grpSpPr>
          <a:xfrm>
            <a:off x="5980532" y="2377745"/>
            <a:ext cx="274128" cy="207228"/>
            <a:chOff x="3962775" y="1990700"/>
            <a:chExt cx="296975" cy="224500"/>
          </a:xfrm>
        </p:grpSpPr>
        <p:sp>
          <p:nvSpPr>
            <p:cNvPr id="105" name="Google Shape;12349;p21">
              <a:extLst>
                <a:ext uri="{FF2B5EF4-FFF2-40B4-BE49-F238E27FC236}">
                  <a16:creationId xmlns:a16="http://schemas.microsoft.com/office/drawing/2014/main" id="{5A51A4B4-FC0E-6DFA-8A23-F3BFB9426035}"/>
                </a:ext>
              </a:extLst>
            </p:cNvPr>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6" name="Google Shape;12350;p21">
              <a:extLst>
                <a:ext uri="{FF2B5EF4-FFF2-40B4-BE49-F238E27FC236}">
                  <a16:creationId xmlns:a16="http://schemas.microsoft.com/office/drawing/2014/main" id="{5E924FF1-C191-4F02-6C44-36EA97F6E2B0}"/>
                </a:ext>
              </a:extLst>
            </p:cNvPr>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7" name="Google Shape;12351;p21">
              <a:extLst>
                <a:ext uri="{FF2B5EF4-FFF2-40B4-BE49-F238E27FC236}">
                  <a16:creationId xmlns:a16="http://schemas.microsoft.com/office/drawing/2014/main" id="{A98C7B40-ED82-9C34-1A00-953869D73610}"/>
                </a:ext>
              </a:extLst>
            </p:cNvPr>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08" name="Google Shape;12352;p21">
              <a:extLst>
                <a:ext uri="{FF2B5EF4-FFF2-40B4-BE49-F238E27FC236}">
                  <a16:creationId xmlns:a16="http://schemas.microsoft.com/office/drawing/2014/main" id="{C151C3A0-70A3-6547-48F1-F5A5D9C0AF54}"/>
                </a:ext>
              </a:extLst>
            </p:cNvPr>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09" name="Google Shape;12353;p21">
            <a:extLst>
              <a:ext uri="{FF2B5EF4-FFF2-40B4-BE49-F238E27FC236}">
                <a16:creationId xmlns:a16="http://schemas.microsoft.com/office/drawing/2014/main" id="{E3C4E4FC-5C7D-2B52-6A83-890A7552B816}"/>
              </a:ext>
            </a:extLst>
          </p:cNvPr>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Arial"/>
                <a:sym typeface="Arial"/>
              </a:rPr>
              <a:t>قالب پاورپوینت مدیریت قابل ویرایش می باشد</a:t>
            </a:r>
            <a:endParaRPr sz="1067" kern="0" dirty="0">
              <a:latin typeface="Arial"/>
              <a:cs typeface="Arial"/>
              <a:sym typeface="Arial"/>
            </a:endParaRPr>
          </a:p>
        </p:txBody>
      </p:sp>
      <p:sp>
        <p:nvSpPr>
          <p:cNvPr id="110" name="Google Shape;12354;p21">
            <a:extLst>
              <a:ext uri="{FF2B5EF4-FFF2-40B4-BE49-F238E27FC236}">
                <a16:creationId xmlns:a16="http://schemas.microsoft.com/office/drawing/2014/main" id="{29BFAC57-5EF0-03C4-52B9-035C6874B0E2}"/>
              </a:ext>
            </a:extLst>
          </p:cNvPr>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Arial"/>
                <a:sym typeface="Arial"/>
              </a:rPr>
              <a:t>قالب پاورپوینت مدیریت قابل ویرایش می باشد</a:t>
            </a:r>
            <a:endParaRPr sz="1067" kern="0" dirty="0">
              <a:latin typeface="Arial"/>
              <a:cs typeface="Arial"/>
              <a:sym typeface="Arial"/>
            </a:endParaRPr>
          </a:p>
        </p:txBody>
      </p:sp>
      <p:sp>
        <p:nvSpPr>
          <p:cNvPr id="111" name="Google Shape;12355;p21">
            <a:extLst>
              <a:ext uri="{FF2B5EF4-FFF2-40B4-BE49-F238E27FC236}">
                <a16:creationId xmlns:a16="http://schemas.microsoft.com/office/drawing/2014/main" id="{5C61F01A-B1CC-3F4D-FA84-E404DBF02AE9}"/>
              </a:ext>
            </a:extLst>
          </p:cNvPr>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Arial"/>
                <a:sym typeface="Arial"/>
              </a:rPr>
              <a:t>قالب پاورپوینت مدیریت قابل ویرایش می باشد</a:t>
            </a:r>
            <a:endParaRPr sz="1067" kern="0" dirty="0">
              <a:latin typeface="Arial"/>
              <a:cs typeface="Arial"/>
              <a:sym typeface="Arial"/>
            </a:endParaRPr>
          </a:p>
        </p:txBody>
      </p:sp>
      <p:sp>
        <p:nvSpPr>
          <p:cNvPr id="112" name="Google Shape;12356;p21">
            <a:extLst>
              <a:ext uri="{FF2B5EF4-FFF2-40B4-BE49-F238E27FC236}">
                <a16:creationId xmlns:a16="http://schemas.microsoft.com/office/drawing/2014/main" id="{E00E4A99-5E0A-EABA-A03D-4716C9C90DAB}"/>
              </a:ext>
            </a:extLst>
          </p:cNvPr>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Arial"/>
                <a:sym typeface="Arial"/>
              </a:rPr>
              <a:t>قالب پاورپوینت مدیریت قابل ویرایش می باشد</a:t>
            </a:r>
            <a:endParaRPr sz="1067" kern="0" dirty="0">
              <a:latin typeface="Arial"/>
              <a:cs typeface="Arial"/>
              <a:sym typeface="Arial"/>
            </a:endParaRPr>
          </a:p>
        </p:txBody>
      </p:sp>
      <p:sp>
        <p:nvSpPr>
          <p:cNvPr id="113" name="Google Shape;12357;p21">
            <a:extLst>
              <a:ext uri="{FF2B5EF4-FFF2-40B4-BE49-F238E27FC236}">
                <a16:creationId xmlns:a16="http://schemas.microsoft.com/office/drawing/2014/main" id="{8AA4C45E-2F24-2E82-5885-B1792A406E59}"/>
              </a:ext>
            </a:extLst>
          </p:cNvPr>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Arial"/>
                <a:sym typeface="Arial"/>
              </a:rPr>
              <a:t>قالب پاورپوینت مدیریت قابل ویرایش می باشد</a:t>
            </a:r>
            <a:endParaRPr sz="1067" kern="0" dirty="0">
              <a:latin typeface="Arial"/>
              <a:cs typeface="Arial"/>
              <a:sym typeface="Arial"/>
            </a:endParaRPr>
          </a:p>
        </p:txBody>
      </p:sp>
      <p:sp>
        <p:nvSpPr>
          <p:cNvPr id="114" name="Google Shape;12358;p21">
            <a:extLst>
              <a:ext uri="{FF2B5EF4-FFF2-40B4-BE49-F238E27FC236}">
                <a16:creationId xmlns:a16="http://schemas.microsoft.com/office/drawing/2014/main" id="{26AAB28C-F40F-D419-F007-4B65C3DD82D4}"/>
              </a:ext>
            </a:extLst>
          </p:cNvPr>
          <p:cNvSpPr txBox="1">
            <a:spLocks/>
          </p:cNvSpPr>
          <p:nvPr/>
        </p:nvSpPr>
        <p:spPr>
          <a:xfrm>
            <a:off x="1397800" y="431800"/>
            <a:ext cx="93964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dirty="0">
                <a:cs typeface="B Nazanin" panose="00000700000000000000" pitchFamily="2" charset="-78"/>
              </a:rPr>
              <a:t>اینفوگرافیک ممتاز</a:t>
            </a:r>
          </a:p>
        </p:txBody>
      </p:sp>
    </p:spTree>
    <p:extLst>
      <p:ext uri="{BB962C8B-B14F-4D97-AF65-F5344CB8AC3E}">
        <p14:creationId xmlns:p14="http://schemas.microsoft.com/office/powerpoint/2010/main" val="35937432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solidFill>
                  <a:schemeClr val="tx1"/>
                </a:solidFill>
              </a:rPr>
              <a:pPr/>
              <a:t>36</a:t>
            </a:fld>
            <a:endParaRPr lang="en-US">
              <a:solidFill>
                <a:schemeClr val="tx1"/>
              </a:solidFill>
            </a:endParaRPr>
          </a:p>
        </p:txBody>
      </p:sp>
      <p:sp>
        <p:nvSpPr>
          <p:cNvPr id="5" name="Rectangle 4">
            <a:extLst>
              <a:ext uri="{FF2B5EF4-FFF2-40B4-BE49-F238E27FC236}">
                <a16:creationId xmlns:a16="http://schemas.microsoft.com/office/drawing/2014/main" id="{143675A5-9860-5FB4-66BC-2604FFBF9A2D}"/>
              </a:ext>
            </a:extLst>
          </p:cNvPr>
          <p:cNvSpPr/>
          <p:nvPr/>
        </p:nvSpPr>
        <p:spPr>
          <a:xfrm rot="5400000">
            <a:off x="2654391" y="-265439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endParaRPr>
          </a:p>
        </p:txBody>
      </p:sp>
      <p:grpSp>
        <p:nvGrpSpPr>
          <p:cNvPr id="428" name="Google Shape;7448;p72">
            <a:extLst>
              <a:ext uri="{FF2B5EF4-FFF2-40B4-BE49-F238E27FC236}">
                <a16:creationId xmlns:a16="http://schemas.microsoft.com/office/drawing/2014/main" id="{23180E99-9CDA-99BE-34E8-35CA0E10F6A1}"/>
              </a:ext>
            </a:extLst>
          </p:cNvPr>
          <p:cNvGrpSpPr/>
          <p:nvPr/>
        </p:nvGrpSpPr>
        <p:grpSpPr>
          <a:xfrm>
            <a:off x="2643092" y="4957219"/>
            <a:ext cx="1470521" cy="1013783"/>
            <a:chOff x="4967783" y="2151471"/>
            <a:chExt cx="3920692" cy="2702940"/>
          </a:xfrm>
        </p:grpSpPr>
        <p:grpSp>
          <p:nvGrpSpPr>
            <p:cNvPr id="429" name="Google Shape;7449;p72">
              <a:extLst>
                <a:ext uri="{FF2B5EF4-FFF2-40B4-BE49-F238E27FC236}">
                  <a16:creationId xmlns:a16="http://schemas.microsoft.com/office/drawing/2014/main" id="{3F32BFCF-8537-7F8D-A67E-26F570629648}"/>
                </a:ext>
              </a:extLst>
            </p:cNvPr>
            <p:cNvGrpSpPr/>
            <p:nvPr/>
          </p:nvGrpSpPr>
          <p:grpSpPr>
            <a:xfrm>
              <a:off x="5045709" y="2252109"/>
              <a:ext cx="3761071" cy="2501708"/>
              <a:chOff x="2691784" y="1805334"/>
              <a:chExt cx="3761071" cy="2501708"/>
            </a:xfrm>
          </p:grpSpPr>
          <p:sp>
            <p:nvSpPr>
              <p:cNvPr id="436" name="Google Shape;7450;p72">
                <a:extLst>
                  <a:ext uri="{FF2B5EF4-FFF2-40B4-BE49-F238E27FC236}">
                    <a16:creationId xmlns:a16="http://schemas.microsoft.com/office/drawing/2014/main" id="{26DC0F5C-8D86-A3FA-9FCA-F676B3116399}"/>
                  </a:ext>
                </a:extLst>
              </p:cNvPr>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37" name="Google Shape;7451;p72">
                <a:extLst>
                  <a:ext uri="{FF2B5EF4-FFF2-40B4-BE49-F238E27FC236}">
                    <a16:creationId xmlns:a16="http://schemas.microsoft.com/office/drawing/2014/main" id="{5B559964-DED5-E346-207C-7E4AD680E686}"/>
                  </a:ext>
                </a:extLst>
              </p:cNvPr>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38" name="Google Shape;7452;p72">
                <a:extLst>
                  <a:ext uri="{FF2B5EF4-FFF2-40B4-BE49-F238E27FC236}">
                    <a16:creationId xmlns:a16="http://schemas.microsoft.com/office/drawing/2014/main" id="{2F3240B8-92D8-3A13-30CE-748CE19E9AD2}"/>
                  </a:ext>
                </a:extLst>
              </p:cNvPr>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39" name="Google Shape;7453;p72">
                <a:extLst>
                  <a:ext uri="{FF2B5EF4-FFF2-40B4-BE49-F238E27FC236}">
                    <a16:creationId xmlns:a16="http://schemas.microsoft.com/office/drawing/2014/main" id="{11A9EF0E-C78A-0C55-2CFA-8FD20625C94B}"/>
                  </a:ext>
                </a:extLst>
              </p:cNvPr>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40" name="Google Shape;7454;p72">
                <a:extLst>
                  <a:ext uri="{FF2B5EF4-FFF2-40B4-BE49-F238E27FC236}">
                    <a16:creationId xmlns:a16="http://schemas.microsoft.com/office/drawing/2014/main" id="{92B90A5A-B16F-3A80-6AF4-96403019D028}"/>
                  </a:ext>
                </a:extLst>
              </p:cNvPr>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41" name="Google Shape;7455;p72">
                <a:extLst>
                  <a:ext uri="{FF2B5EF4-FFF2-40B4-BE49-F238E27FC236}">
                    <a16:creationId xmlns:a16="http://schemas.microsoft.com/office/drawing/2014/main" id="{FD3536F0-416D-C842-71F7-DB0E7A380D66}"/>
                  </a:ext>
                </a:extLst>
              </p:cNvPr>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442" name="Google Shape;7456;p72">
                <a:extLst>
                  <a:ext uri="{FF2B5EF4-FFF2-40B4-BE49-F238E27FC236}">
                    <a16:creationId xmlns:a16="http://schemas.microsoft.com/office/drawing/2014/main" id="{4EEB5208-32C3-06D5-AF21-D5DF41837B3A}"/>
                  </a:ext>
                </a:extLst>
              </p:cNvPr>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430" name="Google Shape;7457;p72">
              <a:extLst>
                <a:ext uri="{FF2B5EF4-FFF2-40B4-BE49-F238E27FC236}">
                  <a16:creationId xmlns:a16="http://schemas.microsoft.com/office/drawing/2014/main" id="{F0C62790-4C93-FF36-7F85-5442F048891F}"/>
                </a:ext>
              </a:extLst>
            </p:cNvPr>
            <p:cNvGrpSpPr/>
            <p:nvPr/>
          </p:nvGrpSpPr>
          <p:grpSpPr>
            <a:xfrm>
              <a:off x="4967783" y="2151471"/>
              <a:ext cx="3920692" cy="2702940"/>
              <a:chOff x="2613858" y="1704696"/>
              <a:chExt cx="3920692" cy="2702940"/>
            </a:xfrm>
          </p:grpSpPr>
          <p:sp>
            <p:nvSpPr>
              <p:cNvPr id="431" name="Google Shape;7458;p72">
                <a:extLst>
                  <a:ext uri="{FF2B5EF4-FFF2-40B4-BE49-F238E27FC236}">
                    <a16:creationId xmlns:a16="http://schemas.microsoft.com/office/drawing/2014/main" id="{13BAA9FE-1165-ED5F-7675-9F83DF6E0EE9}"/>
                  </a:ext>
                </a:extLst>
              </p:cNvPr>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 name="Google Shape;7459;p72">
                <a:extLst>
                  <a:ext uri="{FF2B5EF4-FFF2-40B4-BE49-F238E27FC236}">
                    <a16:creationId xmlns:a16="http://schemas.microsoft.com/office/drawing/2014/main" id="{95F66FB3-2759-0EFF-2019-4E29A2966867}"/>
                  </a:ext>
                </a:extLst>
              </p:cNvPr>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 name="Google Shape;7460;p72">
                <a:extLst>
                  <a:ext uri="{FF2B5EF4-FFF2-40B4-BE49-F238E27FC236}">
                    <a16:creationId xmlns:a16="http://schemas.microsoft.com/office/drawing/2014/main" id="{840A340A-BDF3-13A3-08C4-76F340F6831D}"/>
                  </a:ext>
                </a:extLst>
              </p:cNvPr>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 name="Google Shape;7461;p72">
                <a:extLst>
                  <a:ext uri="{FF2B5EF4-FFF2-40B4-BE49-F238E27FC236}">
                    <a16:creationId xmlns:a16="http://schemas.microsoft.com/office/drawing/2014/main" id="{1CC6218C-682B-87C2-B153-89D85C3EAC0A}"/>
                  </a:ext>
                </a:extLst>
              </p:cNvPr>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 name="Google Shape;7462;p72">
                <a:extLst>
                  <a:ext uri="{FF2B5EF4-FFF2-40B4-BE49-F238E27FC236}">
                    <a16:creationId xmlns:a16="http://schemas.microsoft.com/office/drawing/2014/main" id="{A317BDB4-0857-EFE1-5A79-42BC141DD323}"/>
                  </a:ext>
                </a:extLst>
              </p:cNvPr>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443" name="Google Shape;7463;p72">
            <a:extLst>
              <a:ext uri="{FF2B5EF4-FFF2-40B4-BE49-F238E27FC236}">
                <a16:creationId xmlns:a16="http://schemas.microsoft.com/office/drawing/2014/main" id="{F6A6E977-EDC4-3D10-BD28-010CC731B63B}"/>
              </a:ext>
            </a:extLst>
          </p:cNvPr>
          <p:cNvGrpSpPr/>
          <p:nvPr/>
        </p:nvGrpSpPr>
        <p:grpSpPr>
          <a:xfrm>
            <a:off x="4514969" y="2141588"/>
            <a:ext cx="2082548" cy="944773"/>
            <a:chOff x="3530532" y="1496185"/>
            <a:chExt cx="1561911" cy="708580"/>
          </a:xfrm>
        </p:grpSpPr>
        <p:grpSp>
          <p:nvGrpSpPr>
            <p:cNvPr id="444" name="Google Shape;7464;p72">
              <a:extLst>
                <a:ext uri="{FF2B5EF4-FFF2-40B4-BE49-F238E27FC236}">
                  <a16:creationId xmlns:a16="http://schemas.microsoft.com/office/drawing/2014/main" id="{5C7155B9-76D0-FFF1-884B-693AC77CE98E}"/>
                </a:ext>
              </a:extLst>
            </p:cNvPr>
            <p:cNvGrpSpPr/>
            <p:nvPr/>
          </p:nvGrpSpPr>
          <p:grpSpPr>
            <a:xfrm>
              <a:off x="3720318" y="1857562"/>
              <a:ext cx="1372125" cy="54"/>
              <a:chOff x="3720318" y="1857562"/>
              <a:chExt cx="1372125" cy="54"/>
            </a:xfrm>
          </p:grpSpPr>
          <p:cxnSp>
            <p:nvCxnSpPr>
              <p:cNvPr id="461" name="Google Shape;7465;p72">
                <a:extLst>
                  <a:ext uri="{FF2B5EF4-FFF2-40B4-BE49-F238E27FC236}">
                    <a16:creationId xmlns:a16="http://schemas.microsoft.com/office/drawing/2014/main" id="{5EFF80D0-BACA-4AD7-48FB-781D82EEBE91}"/>
                  </a:ext>
                </a:extLst>
              </p:cNvPr>
              <p:cNvCxnSpPr>
                <a:endCxn id="45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462" name="Google Shape;7467;p72">
                <a:extLst>
                  <a:ext uri="{FF2B5EF4-FFF2-40B4-BE49-F238E27FC236}">
                    <a16:creationId xmlns:a16="http://schemas.microsoft.com/office/drawing/2014/main" id="{CDB1BB0E-2AE4-9E1B-1BBC-AD71F875AD0F}"/>
                  </a:ext>
                </a:extLst>
              </p:cNvPr>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463" name="Google Shape;7468;p72">
                <a:extLst>
                  <a:ext uri="{FF2B5EF4-FFF2-40B4-BE49-F238E27FC236}">
                    <a16:creationId xmlns:a16="http://schemas.microsoft.com/office/drawing/2014/main" id="{B6862808-2B5D-AFE3-980A-95137E524D5C}"/>
                  </a:ext>
                </a:extLst>
              </p:cNvPr>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464" name="Google Shape;7469;p72">
                <a:extLst>
                  <a:ext uri="{FF2B5EF4-FFF2-40B4-BE49-F238E27FC236}">
                    <a16:creationId xmlns:a16="http://schemas.microsoft.com/office/drawing/2014/main" id="{FF4AB258-DC9A-A9C8-DDFE-C04375B20195}"/>
                  </a:ext>
                </a:extLst>
              </p:cNvPr>
              <p:cNvCxnSpPr>
                <a:stCxn id="45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445" name="Google Shape;7470;p72">
              <a:extLst>
                <a:ext uri="{FF2B5EF4-FFF2-40B4-BE49-F238E27FC236}">
                  <a16:creationId xmlns:a16="http://schemas.microsoft.com/office/drawing/2014/main" id="{FFC92309-74FA-8DBC-1D81-0C4722E80F36}"/>
                </a:ext>
              </a:extLst>
            </p:cNvPr>
            <p:cNvGrpSpPr/>
            <p:nvPr/>
          </p:nvGrpSpPr>
          <p:grpSpPr>
            <a:xfrm>
              <a:off x="3567462" y="1496185"/>
              <a:ext cx="286500" cy="272914"/>
              <a:chOff x="3567462" y="1496185"/>
              <a:chExt cx="286500" cy="272914"/>
            </a:xfrm>
          </p:grpSpPr>
          <p:cxnSp>
            <p:nvCxnSpPr>
              <p:cNvPr id="459" name="Google Shape;7471;p72">
                <a:extLst>
                  <a:ext uri="{FF2B5EF4-FFF2-40B4-BE49-F238E27FC236}">
                    <a16:creationId xmlns:a16="http://schemas.microsoft.com/office/drawing/2014/main" id="{EA716148-148E-4D89-2638-DD70A3D27326}"/>
                  </a:ext>
                </a:extLst>
              </p:cNvPr>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460" name="Google Shape;7472;p72">
                <a:extLst>
                  <a:ext uri="{FF2B5EF4-FFF2-40B4-BE49-F238E27FC236}">
                    <a16:creationId xmlns:a16="http://schemas.microsoft.com/office/drawing/2014/main" id="{CE4BFB0E-A4A2-6215-EDB1-6BBAD8178893}"/>
                  </a:ext>
                </a:extLst>
              </p:cNvPr>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446" name="Google Shape;7473;p72">
              <a:extLst>
                <a:ext uri="{FF2B5EF4-FFF2-40B4-BE49-F238E27FC236}">
                  <a16:creationId xmlns:a16="http://schemas.microsoft.com/office/drawing/2014/main" id="{3B54CA6C-0DE0-D34D-0227-BDCB311B8CA1}"/>
                </a:ext>
              </a:extLst>
            </p:cNvPr>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 name="Google Shape;7474;p72">
              <a:extLst>
                <a:ext uri="{FF2B5EF4-FFF2-40B4-BE49-F238E27FC236}">
                  <a16:creationId xmlns:a16="http://schemas.microsoft.com/office/drawing/2014/main" id="{40294B16-62AE-203F-C543-431544D3EB81}"/>
                </a:ext>
              </a:extLst>
            </p:cNvPr>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448" name="Google Shape;7475;p72">
              <a:extLst>
                <a:ext uri="{FF2B5EF4-FFF2-40B4-BE49-F238E27FC236}">
                  <a16:creationId xmlns:a16="http://schemas.microsoft.com/office/drawing/2014/main" id="{3FCBAD1D-5EFF-2C3D-A927-E924A8902280}"/>
                </a:ext>
              </a:extLst>
            </p:cNvPr>
            <p:cNvGrpSpPr/>
            <p:nvPr/>
          </p:nvGrpSpPr>
          <p:grpSpPr>
            <a:xfrm>
              <a:off x="3929014" y="1960574"/>
              <a:ext cx="286500" cy="242342"/>
              <a:chOff x="3929014" y="1960574"/>
              <a:chExt cx="286500" cy="242342"/>
            </a:xfrm>
          </p:grpSpPr>
          <p:cxnSp>
            <p:nvCxnSpPr>
              <p:cNvPr id="457" name="Google Shape;7476;p72">
                <a:extLst>
                  <a:ext uri="{FF2B5EF4-FFF2-40B4-BE49-F238E27FC236}">
                    <a16:creationId xmlns:a16="http://schemas.microsoft.com/office/drawing/2014/main" id="{ECF584E0-4CC4-1386-594E-FAEF8700F860}"/>
                  </a:ext>
                </a:extLst>
              </p:cNvPr>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458" name="Google Shape;7477;p72">
                <a:extLst>
                  <a:ext uri="{FF2B5EF4-FFF2-40B4-BE49-F238E27FC236}">
                    <a16:creationId xmlns:a16="http://schemas.microsoft.com/office/drawing/2014/main" id="{1884AC84-DC5D-658B-3F39-611AB69C01BE}"/>
                  </a:ext>
                </a:extLst>
              </p:cNvPr>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449" name="Google Shape;7478;p72">
              <a:extLst>
                <a:ext uri="{FF2B5EF4-FFF2-40B4-BE49-F238E27FC236}">
                  <a16:creationId xmlns:a16="http://schemas.microsoft.com/office/drawing/2014/main" id="{A6D6A4C9-6AA1-0B36-6203-D3F1811FBC50}"/>
                </a:ext>
              </a:extLst>
            </p:cNvPr>
            <p:cNvGrpSpPr/>
            <p:nvPr/>
          </p:nvGrpSpPr>
          <p:grpSpPr>
            <a:xfrm>
              <a:off x="4290828" y="1496185"/>
              <a:ext cx="286500" cy="272914"/>
              <a:chOff x="4290828" y="1496185"/>
              <a:chExt cx="286500" cy="272914"/>
            </a:xfrm>
          </p:grpSpPr>
          <p:cxnSp>
            <p:nvCxnSpPr>
              <p:cNvPr id="455" name="Google Shape;7479;p72">
                <a:extLst>
                  <a:ext uri="{FF2B5EF4-FFF2-40B4-BE49-F238E27FC236}">
                    <a16:creationId xmlns:a16="http://schemas.microsoft.com/office/drawing/2014/main" id="{EFFBD6D2-A0B1-E281-ADCA-AE3B7EF01CB0}"/>
                  </a:ext>
                </a:extLst>
              </p:cNvPr>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456" name="Google Shape;7480;p72">
                <a:extLst>
                  <a:ext uri="{FF2B5EF4-FFF2-40B4-BE49-F238E27FC236}">
                    <a16:creationId xmlns:a16="http://schemas.microsoft.com/office/drawing/2014/main" id="{52A64163-A65D-3F1F-B1B2-E54D933CFE12}"/>
                  </a:ext>
                </a:extLst>
              </p:cNvPr>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450" name="Google Shape;7481;p72">
              <a:extLst>
                <a:ext uri="{FF2B5EF4-FFF2-40B4-BE49-F238E27FC236}">
                  <a16:creationId xmlns:a16="http://schemas.microsoft.com/office/drawing/2014/main" id="{22E346A7-3601-82D0-B1BB-A4A00F32CC43}"/>
                </a:ext>
              </a:extLst>
            </p:cNvPr>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 name="Google Shape;7466;p72">
              <a:extLst>
                <a:ext uri="{FF2B5EF4-FFF2-40B4-BE49-F238E27FC236}">
                  <a16:creationId xmlns:a16="http://schemas.microsoft.com/office/drawing/2014/main" id="{EFBD4EFC-F347-AF7A-7509-49EBD1C861FC}"/>
                </a:ext>
              </a:extLst>
            </p:cNvPr>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452" name="Google Shape;7482;p72">
              <a:extLst>
                <a:ext uri="{FF2B5EF4-FFF2-40B4-BE49-F238E27FC236}">
                  <a16:creationId xmlns:a16="http://schemas.microsoft.com/office/drawing/2014/main" id="{2A1CF733-5AA6-5CC3-BE0D-CF5FD6A0C1E2}"/>
                </a:ext>
              </a:extLst>
            </p:cNvPr>
            <p:cNvGrpSpPr/>
            <p:nvPr/>
          </p:nvGrpSpPr>
          <p:grpSpPr>
            <a:xfrm>
              <a:off x="4657726" y="1959674"/>
              <a:ext cx="286500" cy="245092"/>
              <a:chOff x="4657726" y="1959674"/>
              <a:chExt cx="286500" cy="245092"/>
            </a:xfrm>
          </p:grpSpPr>
          <p:cxnSp>
            <p:nvCxnSpPr>
              <p:cNvPr id="453" name="Google Shape;7483;p72">
                <a:extLst>
                  <a:ext uri="{FF2B5EF4-FFF2-40B4-BE49-F238E27FC236}">
                    <a16:creationId xmlns:a16="http://schemas.microsoft.com/office/drawing/2014/main" id="{CA38E87C-6DF6-7254-4FF5-E00723FC0026}"/>
                  </a:ext>
                </a:extLst>
              </p:cNvPr>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454" name="Google Shape;7484;p72">
                <a:extLst>
                  <a:ext uri="{FF2B5EF4-FFF2-40B4-BE49-F238E27FC236}">
                    <a16:creationId xmlns:a16="http://schemas.microsoft.com/office/drawing/2014/main" id="{A2D0E682-F960-4E60-9D56-10449A865F44}"/>
                  </a:ext>
                </a:extLst>
              </p:cNvPr>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465" name="Google Shape;7485;p72">
            <a:extLst>
              <a:ext uri="{FF2B5EF4-FFF2-40B4-BE49-F238E27FC236}">
                <a16:creationId xmlns:a16="http://schemas.microsoft.com/office/drawing/2014/main" id="{93CD293E-8F2E-3244-EFA8-F68F3DDDC62F}"/>
              </a:ext>
            </a:extLst>
          </p:cNvPr>
          <p:cNvGrpSpPr/>
          <p:nvPr/>
        </p:nvGrpSpPr>
        <p:grpSpPr>
          <a:xfrm>
            <a:off x="4490995" y="3291050"/>
            <a:ext cx="2129376" cy="504865"/>
            <a:chOff x="3512551" y="2358282"/>
            <a:chExt cx="1597032" cy="378649"/>
          </a:xfrm>
        </p:grpSpPr>
        <p:grpSp>
          <p:nvGrpSpPr>
            <p:cNvPr id="466" name="Google Shape;7486;p72">
              <a:extLst>
                <a:ext uri="{FF2B5EF4-FFF2-40B4-BE49-F238E27FC236}">
                  <a16:creationId xmlns:a16="http://schemas.microsoft.com/office/drawing/2014/main" id="{7A74D212-93A9-F301-59F0-2D25AB421C8A}"/>
                </a:ext>
              </a:extLst>
            </p:cNvPr>
            <p:cNvGrpSpPr/>
            <p:nvPr/>
          </p:nvGrpSpPr>
          <p:grpSpPr>
            <a:xfrm>
              <a:off x="3738198" y="2553002"/>
              <a:ext cx="1145834" cy="117"/>
              <a:chOff x="3738198" y="2553002"/>
              <a:chExt cx="1145834" cy="117"/>
            </a:xfrm>
          </p:grpSpPr>
          <p:cxnSp>
            <p:nvCxnSpPr>
              <p:cNvPr id="483" name="Google Shape;7487;p72">
                <a:extLst>
                  <a:ext uri="{FF2B5EF4-FFF2-40B4-BE49-F238E27FC236}">
                    <a16:creationId xmlns:a16="http://schemas.microsoft.com/office/drawing/2014/main" id="{9DE441BD-E23B-BA99-A6F1-57CF1F99C859}"/>
                  </a:ext>
                </a:extLst>
              </p:cNvPr>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484" name="Google Shape;7488;p72">
                <a:extLst>
                  <a:ext uri="{FF2B5EF4-FFF2-40B4-BE49-F238E27FC236}">
                    <a16:creationId xmlns:a16="http://schemas.microsoft.com/office/drawing/2014/main" id="{E760BCE2-D69A-F08D-A890-B3B22BFFD4E7}"/>
                  </a:ext>
                </a:extLst>
              </p:cNvPr>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485" name="Google Shape;7489;p72">
                <a:extLst>
                  <a:ext uri="{FF2B5EF4-FFF2-40B4-BE49-F238E27FC236}">
                    <a16:creationId xmlns:a16="http://schemas.microsoft.com/office/drawing/2014/main" id="{5741E7C9-39B7-238C-0024-7CD734CB54E9}"/>
                  </a:ext>
                </a:extLst>
              </p:cNvPr>
              <p:cNvCxnSpPr>
                <a:stCxn id="472" idx="6"/>
                <a:endCxn id="48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467" name="Google Shape;7492;p72">
              <a:extLst>
                <a:ext uri="{FF2B5EF4-FFF2-40B4-BE49-F238E27FC236}">
                  <a16:creationId xmlns:a16="http://schemas.microsoft.com/office/drawing/2014/main" id="{82FBB74D-16F6-3C5F-4EBF-4D9CD8EB32AF}"/>
                </a:ext>
              </a:extLst>
            </p:cNvPr>
            <p:cNvGrpSpPr/>
            <p:nvPr/>
          </p:nvGrpSpPr>
          <p:grpSpPr>
            <a:xfrm>
              <a:off x="3969644" y="2440153"/>
              <a:ext cx="225900" cy="296779"/>
              <a:chOff x="3969644" y="2440153"/>
              <a:chExt cx="225900" cy="296779"/>
            </a:xfrm>
          </p:grpSpPr>
          <p:cxnSp>
            <p:nvCxnSpPr>
              <p:cNvPr id="480" name="Google Shape;7493;p72">
                <a:extLst>
                  <a:ext uri="{FF2B5EF4-FFF2-40B4-BE49-F238E27FC236}">
                    <a16:creationId xmlns:a16="http://schemas.microsoft.com/office/drawing/2014/main" id="{26711E0F-F5F6-0EB4-27F3-D8F30F483E48}"/>
                  </a:ext>
                </a:extLst>
              </p:cNvPr>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481" name="Google Shape;7491;p72">
                <a:extLst>
                  <a:ext uri="{FF2B5EF4-FFF2-40B4-BE49-F238E27FC236}">
                    <a16:creationId xmlns:a16="http://schemas.microsoft.com/office/drawing/2014/main" id="{C4BD4261-9472-995F-CBA6-711ADF82CE5E}"/>
                  </a:ext>
                </a:extLst>
              </p:cNvPr>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 name="Google Shape;7494;p72">
                <a:extLst>
                  <a:ext uri="{FF2B5EF4-FFF2-40B4-BE49-F238E27FC236}">
                    <a16:creationId xmlns:a16="http://schemas.microsoft.com/office/drawing/2014/main" id="{6D6A0AE6-036A-9B99-3556-BBBAAA6AD973}"/>
                  </a:ext>
                </a:extLst>
              </p:cNvPr>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468" name="Google Shape;7495;p72">
              <a:extLst>
                <a:ext uri="{FF2B5EF4-FFF2-40B4-BE49-F238E27FC236}">
                  <a16:creationId xmlns:a16="http://schemas.microsoft.com/office/drawing/2014/main" id="{95F1166F-2F3C-9392-DE25-B17FFC3226B6}"/>
                </a:ext>
              </a:extLst>
            </p:cNvPr>
            <p:cNvGrpSpPr/>
            <p:nvPr/>
          </p:nvGrpSpPr>
          <p:grpSpPr>
            <a:xfrm>
              <a:off x="4426818" y="2358282"/>
              <a:ext cx="225600" cy="307471"/>
              <a:chOff x="4426818" y="2358282"/>
              <a:chExt cx="225600" cy="307471"/>
            </a:xfrm>
          </p:grpSpPr>
          <p:cxnSp>
            <p:nvCxnSpPr>
              <p:cNvPr id="477" name="Google Shape;7496;p72">
                <a:extLst>
                  <a:ext uri="{FF2B5EF4-FFF2-40B4-BE49-F238E27FC236}">
                    <a16:creationId xmlns:a16="http://schemas.microsoft.com/office/drawing/2014/main" id="{A3F383B1-F1AC-0597-A307-9D111E8F79B7}"/>
                  </a:ext>
                </a:extLst>
              </p:cNvPr>
              <p:cNvCxnSpPr>
                <a:stCxn id="47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478" name="Google Shape;7498;p72">
                <a:extLst>
                  <a:ext uri="{FF2B5EF4-FFF2-40B4-BE49-F238E27FC236}">
                    <a16:creationId xmlns:a16="http://schemas.microsoft.com/office/drawing/2014/main" id="{2C9CC6B4-9C12-E369-7748-71EA85E99366}"/>
                  </a:ext>
                </a:extLst>
              </p:cNvPr>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 name="Google Shape;7497;p72">
                <a:extLst>
                  <a:ext uri="{FF2B5EF4-FFF2-40B4-BE49-F238E27FC236}">
                    <a16:creationId xmlns:a16="http://schemas.microsoft.com/office/drawing/2014/main" id="{330EB6DB-9AF8-9135-CF1C-4743A7DE05D5}"/>
                  </a:ext>
                </a:extLst>
              </p:cNvPr>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469" name="Google Shape;7499;p72">
              <a:extLst>
                <a:ext uri="{FF2B5EF4-FFF2-40B4-BE49-F238E27FC236}">
                  <a16:creationId xmlns:a16="http://schemas.microsoft.com/office/drawing/2014/main" id="{D2FEA7E2-5EF3-282A-D5EF-ABF958026881}"/>
                </a:ext>
              </a:extLst>
            </p:cNvPr>
            <p:cNvGrpSpPr/>
            <p:nvPr/>
          </p:nvGrpSpPr>
          <p:grpSpPr>
            <a:xfrm>
              <a:off x="4883984" y="2440153"/>
              <a:ext cx="225600" cy="296479"/>
              <a:chOff x="4883984" y="2440153"/>
              <a:chExt cx="225600" cy="296479"/>
            </a:xfrm>
          </p:grpSpPr>
          <p:cxnSp>
            <p:nvCxnSpPr>
              <p:cNvPr id="474" name="Google Shape;7500;p72">
                <a:extLst>
                  <a:ext uri="{FF2B5EF4-FFF2-40B4-BE49-F238E27FC236}">
                    <a16:creationId xmlns:a16="http://schemas.microsoft.com/office/drawing/2014/main" id="{BE90EA09-A3EB-7492-E20D-3B6DA6DEB600}"/>
                  </a:ext>
                </a:extLst>
              </p:cNvPr>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475" name="Google Shape;7501;p72">
                <a:extLst>
                  <a:ext uri="{FF2B5EF4-FFF2-40B4-BE49-F238E27FC236}">
                    <a16:creationId xmlns:a16="http://schemas.microsoft.com/office/drawing/2014/main" id="{054A05FF-E7E9-D90E-E086-07437D8F3494}"/>
                  </a:ext>
                </a:extLst>
              </p:cNvPr>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 name="Google Shape;7502;p72">
                <a:extLst>
                  <a:ext uri="{FF2B5EF4-FFF2-40B4-BE49-F238E27FC236}">
                    <a16:creationId xmlns:a16="http://schemas.microsoft.com/office/drawing/2014/main" id="{051379B0-125D-5E27-F615-FEFEC090916E}"/>
                  </a:ext>
                </a:extLst>
              </p:cNvPr>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470" name="Google Shape;7503;p72">
              <a:extLst>
                <a:ext uri="{FF2B5EF4-FFF2-40B4-BE49-F238E27FC236}">
                  <a16:creationId xmlns:a16="http://schemas.microsoft.com/office/drawing/2014/main" id="{A7BE5ADD-B840-9E81-12C7-8718B46C9FFB}"/>
                </a:ext>
              </a:extLst>
            </p:cNvPr>
            <p:cNvGrpSpPr/>
            <p:nvPr/>
          </p:nvGrpSpPr>
          <p:grpSpPr>
            <a:xfrm>
              <a:off x="3512551" y="2358356"/>
              <a:ext cx="225647" cy="307629"/>
              <a:chOff x="2182679" y="2005014"/>
              <a:chExt cx="792300" cy="1080158"/>
            </a:xfrm>
          </p:grpSpPr>
          <p:cxnSp>
            <p:nvCxnSpPr>
              <p:cNvPr id="471" name="Google Shape;7504;p72">
                <a:extLst>
                  <a:ext uri="{FF2B5EF4-FFF2-40B4-BE49-F238E27FC236}">
                    <a16:creationId xmlns:a16="http://schemas.microsoft.com/office/drawing/2014/main" id="{2F56DEEF-9FA0-97FD-DCED-1853FF577E9F}"/>
                  </a:ext>
                </a:extLst>
              </p:cNvPr>
              <p:cNvCxnSpPr>
                <a:stCxn id="47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472" name="Google Shape;7490;p72">
                <a:extLst>
                  <a:ext uri="{FF2B5EF4-FFF2-40B4-BE49-F238E27FC236}">
                    <a16:creationId xmlns:a16="http://schemas.microsoft.com/office/drawing/2014/main" id="{E45A381C-BD92-836A-C99A-E8BB1DFED56C}"/>
                  </a:ext>
                </a:extLst>
              </p:cNvPr>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 name="Google Shape;7505;p72">
                <a:extLst>
                  <a:ext uri="{FF2B5EF4-FFF2-40B4-BE49-F238E27FC236}">
                    <a16:creationId xmlns:a16="http://schemas.microsoft.com/office/drawing/2014/main" id="{DEDA46E3-966A-4695-AB7B-6CD8DD8B5B8F}"/>
                  </a:ext>
                </a:extLst>
              </p:cNvPr>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486" name="Google Shape;7506;p72">
            <a:extLst>
              <a:ext uri="{FF2B5EF4-FFF2-40B4-BE49-F238E27FC236}">
                <a16:creationId xmlns:a16="http://schemas.microsoft.com/office/drawing/2014/main" id="{5F75E435-BA6C-D1CA-3F09-B51002CF91AE}"/>
              </a:ext>
            </a:extLst>
          </p:cNvPr>
          <p:cNvGrpSpPr/>
          <p:nvPr/>
        </p:nvGrpSpPr>
        <p:grpSpPr>
          <a:xfrm>
            <a:off x="8971105" y="1722780"/>
            <a:ext cx="2079745" cy="963480"/>
            <a:chOff x="634175" y="2986275"/>
            <a:chExt cx="3147949" cy="1458344"/>
          </a:xfrm>
        </p:grpSpPr>
        <p:cxnSp>
          <p:nvCxnSpPr>
            <p:cNvPr id="487" name="Google Shape;7507;p72">
              <a:extLst>
                <a:ext uri="{FF2B5EF4-FFF2-40B4-BE49-F238E27FC236}">
                  <a16:creationId xmlns:a16="http://schemas.microsoft.com/office/drawing/2014/main" id="{BBEE3326-417D-D1E0-ABE1-5A9F3CEA0909}"/>
                </a:ext>
              </a:extLst>
            </p:cNvPr>
            <p:cNvCxnSpPr>
              <a:stCxn id="493" idx="4"/>
              <a:endCxn id="495"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488" name="Google Shape;7510;p72">
              <a:extLst>
                <a:ext uri="{FF2B5EF4-FFF2-40B4-BE49-F238E27FC236}">
                  <a16:creationId xmlns:a16="http://schemas.microsoft.com/office/drawing/2014/main" id="{9D0FED3C-A899-8225-8DE7-C64163BBE55C}"/>
                </a:ext>
              </a:extLst>
            </p:cNvPr>
            <p:cNvCxnSpPr>
              <a:stCxn id="495" idx="0"/>
              <a:endCxn id="49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489" name="Google Shape;7512;p72">
              <a:extLst>
                <a:ext uri="{FF2B5EF4-FFF2-40B4-BE49-F238E27FC236}">
                  <a16:creationId xmlns:a16="http://schemas.microsoft.com/office/drawing/2014/main" id="{1BB79A84-E2C4-11D1-01D2-A0B5A2A08656}"/>
                </a:ext>
              </a:extLst>
            </p:cNvPr>
            <p:cNvCxnSpPr>
              <a:stCxn id="492" idx="4"/>
              <a:endCxn id="49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490" name="Google Shape;7514;p72">
              <a:extLst>
                <a:ext uri="{FF2B5EF4-FFF2-40B4-BE49-F238E27FC236}">
                  <a16:creationId xmlns:a16="http://schemas.microsoft.com/office/drawing/2014/main" id="{F101E14C-A57E-72A6-F216-A361D9A66E50}"/>
                </a:ext>
              </a:extLst>
            </p:cNvPr>
            <p:cNvCxnSpPr>
              <a:stCxn id="494" idx="0"/>
              <a:endCxn id="49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491" name="Google Shape;7515;p72">
              <a:extLst>
                <a:ext uri="{FF2B5EF4-FFF2-40B4-BE49-F238E27FC236}">
                  <a16:creationId xmlns:a16="http://schemas.microsoft.com/office/drawing/2014/main" id="{1E4FDB00-76D2-52E9-ADAB-F2451B4D0338}"/>
                </a:ext>
              </a:extLst>
            </p:cNvPr>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492" name="Google Shape;7511;p72">
              <a:extLst>
                <a:ext uri="{FF2B5EF4-FFF2-40B4-BE49-F238E27FC236}">
                  <a16:creationId xmlns:a16="http://schemas.microsoft.com/office/drawing/2014/main" id="{8EBD9B1A-1534-7EA4-7839-AD99DBE27D0C}"/>
                </a:ext>
              </a:extLst>
            </p:cNvPr>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493" name="Google Shape;7508;p72">
              <a:extLst>
                <a:ext uri="{FF2B5EF4-FFF2-40B4-BE49-F238E27FC236}">
                  <a16:creationId xmlns:a16="http://schemas.microsoft.com/office/drawing/2014/main" id="{0025E7C6-C84F-CD04-78F8-52E5A11A3F35}"/>
                </a:ext>
              </a:extLst>
            </p:cNvPr>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494" name="Google Shape;7513;p72">
              <a:extLst>
                <a:ext uri="{FF2B5EF4-FFF2-40B4-BE49-F238E27FC236}">
                  <a16:creationId xmlns:a16="http://schemas.microsoft.com/office/drawing/2014/main" id="{7301C3E0-F636-9BA4-9502-4B2BE91DD6DA}"/>
                </a:ext>
              </a:extLst>
            </p:cNvPr>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495" name="Google Shape;7509;p72">
              <a:extLst>
                <a:ext uri="{FF2B5EF4-FFF2-40B4-BE49-F238E27FC236}">
                  <a16:creationId xmlns:a16="http://schemas.microsoft.com/office/drawing/2014/main" id="{95ED6CDC-D41C-07BF-C4A2-0548E12E58EF}"/>
                </a:ext>
              </a:extLst>
            </p:cNvPr>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496" name="Google Shape;7516;p72">
            <a:extLst>
              <a:ext uri="{FF2B5EF4-FFF2-40B4-BE49-F238E27FC236}">
                <a16:creationId xmlns:a16="http://schemas.microsoft.com/office/drawing/2014/main" id="{DB12CED3-81A8-647D-CD11-ADA51E9274E4}"/>
              </a:ext>
            </a:extLst>
          </p:cNvPr>
          <p:cNvGrpSpPr/>
          <p:nvPr/>
        </p:nvGrpSpPr>
        <p:grpSpPr>
          <a:xfrm>
            <a:off x="4509491" y="4002657"/>
            <a:ext cx="2094292" cy="392164"/>
            <a:chOff x="998425" y="1182125"/>
            <a:chExt cx="1065400" cy="199500"/>
          </a:xfrm>
        </p:grpSpPr>
        <p:sp>
          <p:nvSpPr>
            <p:cNvPr id="497" name="Google Shape;7517;p72">
              <a:extLst>
                <a:ext uri="{FF2B5EF4-FFF2-40B4-BE49-F238E27FC236}">
                  <a16:creationId xmlns:a16="http://schemas.microsoft.com/office/drawing/2014/main" id="{42E3CFA9-296C-A49F-EB88-0ABE78731FE5}"/>
                </a:ext>
              </a:extLst>
            </p:cNvPr>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 name="Google Shape;7518;p72">
              <a:extLst>
                <a:ext uri="{FF2B5EF4-FFF2-40B4-BE49-F238E27FC236}">
                  <a16:creationId xmlns:a16="http://schemas.microsoft.com/office/drawing/2014/main" id="{5E894B4F-6C10-AF85-04B0-9A028535D080}"/>
                </a:ext>
              </a:extLst>
            </p:cNvPr>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 name="Google Shape;7519;p72">
              <a:extLst>
                <a:ext uri="{FF2B5EF4-FFF2-40B4-BE49-F238E27FC236}">
                  <a16:creationId xmlns:a16="http://schemas.microsoft.com/office/drawing/2014/main" id="{A9795ECB-AC21-4B49-83B3-7AB48053DE73}"/>
                </a:ext>
              </a:extLst>
            </p:cNvPr>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 name="Google Shape;7520;p72">
              <a:extLst>
                <a:ext uri="{FF2B5EF4-FFF2-40B4-BE49-F238E27FC236}">
                  <a16:creationId xmlns:a16="http://schemas.microsoft.com/office/drawing/2014/main" id="{D6F2E2EF-909A-25D5-9FC0-147F0570F3AA}"/>
                </a:ext>
              </a:extLst>
            </p:cNvPr>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 name="Google Shape;7521;p72">
              <a:extLst>
                <a:ext uri="{FF2B5EF4-FFF2-40B4-BE49-F238E27FC236}">
                  <a16:creationId xmlns:a16="http://schemas.microsoft.com/office/drawing/2014/main" id="{77BF174F-8384-523F-B51A-EED633BC2EAD}"/>
                </a:ext>
              </a:extLst>
            </p:cNvPr>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02" name="Google Shape;7522;p72">
            <a:extLst>
              <a:ext uri="{FF2B5EF4-FFF2-40B4-BE49-F238E27FC236}">
                <a16:creationId xmlns:a16="http://schemas.microsoft.com/office/drawing/2014/main" id="{DA9F00DF-0E58-DCD0-2DBC-A99B6A61EE36}"/>
              </a:ext>
            </a:extLst>
          </p:cNvPr>
          <p:cNvGrpSpPr/>
          <p:nvPr/>
        </p:nvGrpSpPr>
        <p:grpSpPr>
          <a:xfrm>
            <a:off x="8967166" y="2825973"/>
            <a:ext cx="2087621" cy="488972"/>
            <a:chOff x="1247650" y="2075423"/>
            <a:chExt cx="6648477" cy="1557238"/>
          </a:xfrm>
        </p:grpSpPr>
        <p:sp>
          <p:nvSpPr>
            <p:cNvPr id="503" name="Google Shape;7523;p72">
              <a:extLst>
                <a:ext uri="{FF2B5EF4-FFF2-40B4-BE49-F238E27FC236}">
                  <a16:creationId xmlns:a16="http://schemas.microsoft.com/office/drawing/2014/main" id="{3A9FEF86-DD35-D7BA-C5E9-8B05C8BE7909}"/>
                </a:ext>
              </a:extLst>
            </p:cNvPr>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 name="Google Shape;7524;p72">
              <a:extLst>
                <a:ext uri="{FF2B5EF4-FFF2-40B4-BE49-F238E27FC236}">
                  <a16:creationId xmlns:a16="http://schemas.microsoft.com/office/drawing/2014/main" id="{4463B16E-E4BB-7C5C-3C67-85D13AB63FB4}"/>
                </a:ext>
              </a:extLst>
            </p:cNvPr>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 name="Google Shape;7525;p72">
              <a:extLst>
                <a:ext uri="{FF2B5EF4-FFF2-40B4-BE49-F238E27FC236}">
                  <a16:creationId xmlns:a16="http://schemas.microsoft.com/office/drawing/2014/main" id="{7A58BD6A-872E-B3B2-0CD7-7EFD67BA2ECF}"/>
                </a:ext>
              </a:extLst>
            </p:cNvPr>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 name="Google Shape;7526;p72">
              <a:extLst>
                <a:ext uri="{FF2B5EF4-FFF2-40B4-BE49-F238E27FC236}">
                  <a16:creationId xmlns:a16="http://schemas.microsoft.com/office/drawing/2014/main" id="{CA25FCDD-34F4-DF32-549C-ADEC5B4F8664}"/>
                </a:ext>
              </a:extLst>
            </p:cNvPr>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 name="Google Shape;7527;p72">
              <a:extLst>
                <a:ext uri="{FF2B5EF4-FFF2-40B4-BE49-F238E27FC236}">
                  <a16:creationId xmlns:a16="http://schemas.microsoft.com/office/drawing/2014/main" id="{D29D6F38-0214-A3FD-CD3C-8127FBC68DC4}"/>
                </a:ext>
              </a:extLst>
            </p:cNvPr>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 name="Google Shape;7528;p72">
              <a:extLst>
                <a:ext uri="{FF2B5EF4-FFF2-40B4-BE49-F238E27FC236}">
                  <a16:creationId xmlns:a16="http://schemas.microsoft.com/office/drawing/2014/main" id="{4D89D94E-ACD7-B02D-5652-457393285C04}"/>
                </a:ext>
              </a:extLst>
            </p:cNvPr>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509" name="Google Shape;7529;p72">
            <a:extLst>
              <a:ext uri="{FF2B5EF4-FFF2-40B4-BE49-F238E27FC236}">
                <a16:creationId xmlns:a16="http://schemas.microsoft.com/office/drawing/2014/main" id="{A621C4A6-5B90-74CA-FCAF-DBC6A9E46E16}"/>
              </a:ext>
            </a:extLst>
          </p:cNvPr>
          <p:cNvGrpSpPr/>
          <p:nvPr/>
        </p:nvGrpSpPr>
        <p:grpSpPr>
          <a:xfrm>
            <a:off x="8946249" y="4357725"/>
            <a:ext cx="2129415" cy="884587"/>
            <a:chOff x="6796238" y="3158297"/>
            <a:chExt cx="1630319" cy="677257"/>
          </a:xfrm>
        </p:grpSpPr>
        <p:cxnSp>
          <p:nvCxnSpPr>
            <p:cNvPr id="510" name="Google Shape;7530;p72">
              <a:extLst>
                <a:ext uri="{FF2B5EF4-FFF2-40B4-BE49-F238E27FC236}">
                  <a16:creationId xmlns:a16="http://schemas.microsoft.com/office/drawing/2014/main" id="{EA9C9A16-A0DA-858F-A82B-0BEBA9A55A6D}"/>
                </a:ext>
              </a:extLst>
            </p:cNvPr>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511" name="Google Shape;7531;p72">
              <a:extLst>
                <a:ext uri="{FF2B5EF4-FFF2-40B4-BE49-F238E27FC236}">
                  <a16:creationId xmlns:a16="http://schemas.microsoft.com/office/drawing/2014/main" id="{9E46B476-E72A-7DA7-9F3C-6B791435D26A}"/>
                </a:ext>
              </a:extLst>
            </p:cNvPr>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512" name="Google Shape;7532;p72">
              <a:extLst>
                <a:ext uri="{FF2B5EF4-FFF2-40B4-BE49-F238E27FC236}">
                  <a16:creationId xmlns:a16="http://schemas.microsoft.com/office/drawing/2014/main" id="{03B926CA-B4E5-B494-5AE2-1B7D3FA211A6}"/>
                </a:ext>
              </a:extLst>
            </p:cNvPr>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513" name="Google Shape;7533;p72">
              <a:extLst>
                <a:ext uri="{FF2B5EF4-FFF2-40B4-BE49-F238E27FC236}">
                  <a16:creationId xmlns:a16="http://schemas.microsoft.com/office/drawing/2014/main" id="{299B877C-3ADB-E2EB-B2E4-8E11F0F38C54}"/>
                </a:ext>
              </a:extLst>
            </p:cNvPr>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514" name="Google Shape;7534;p72">
              <a:extLst>
                <a:ext uri="{FF2B5EF4-FFF2-40B4-BE49-F238E27FC236}">
                  <a16:creationId xmlns:a16="http://schemas.microsoft.com/office/drawing/2014/main" id="{2AED3A4D-BBA6-A018-4193-98D7A6A39B46}"/>
                </a:ext>
              </a:extLst>
            </p:cNvPr>
            <p:cNvGrpSpPr/>
            <p:nvPr/>
          </p:nvGrpSpPr>
          <p:grpSpPr>
            <a:xfrm>
              <a:off x="6796238" y="3311904"/>
              <a:ext cx="1630319" cy="377697"/>
              <a:chOff x="6796238" y="3311904"/>
              <a:chExt cx="1630319" cy="377697"/>
            </a:xfrm>
          </p:grpSpPr>
          <p:sp>
            <p:nvSpPr>
              <p:cNvPr id="515" name="Google Shape;7535;p72">
                <a:extLst>
                  <a:ext uri="{FF2B5EF4-FFF2-40B4-BE49-F238E27FC236}">
                    <a16:creationId xmlns:a16="http://schemas.microsoft.com/office/drawing/2014/main" id="{E4EEA149-FB3C-843F-DB23-84A2D4DE70B5}"/>
                  </a:ext>
                </a:extLst>
              </p:cNvPr>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516" name="Google Shape;7536;p72">
                <a:extLst>
                  <a:ext uri="{FF2B5EF4-FFF2-40B4-BE49-F238E27FC236}">
                    <a16:creationId xmlns:a16="http://schemas.microsoft.com/office/drawing/2014/main" id="{72221156-A9A0-206A-0AE1-55D37205BD28}"/>
                  </a:ext>
                </a:extLst>
              </p:cNvPr>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517" name="Google Shape;7537;p72">
                <a:extLst>
                  <a:ext uri="{FF2B5EF4-FFF2-40B4-BE49-F238E27FC236}">
                    <a16:creationId xmlns:a16="http://schemas.microsoft.com/office/drawing/2014/main" id="{CFAC1E99-B0E1-9E64-E681-C9DA75870C3C}"/>
                  </a:ext>
                </a:extLst>
              </p:cNvPr>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518" name="Google Shape;7538;p72">
            <a:extLst>
              <a:ext uri="{FF2B5EF4-FFF2-40B4-BE49-F238E27FC236}">
                <a16:creationId xmlns:a16="http://schemas.microsoft.com/office/drawing/2014/main" id="{0512057D-6965-7095-9FF4-B9B50034185E}"/>
              </a:ext>
            </a:extLst>
          </p:cNvPr>
          <p:cNvGrpSpPr/>
          <p:nvPr/>
        </p:nvGrpSpPr>
        <p:grpSpPr>
          <a:xfrm>
            <a:off x="6974432" y="1719582"/>
            <a:ext cx="1824808" cy="2125073"/>
            <a:chOff x="1839112" y="2209163"/>
            <a:chExt cx="1918159" cy="2233784"/>
          </a:xfrm>
        </p:grpSpPr>
        <p:sp>
          <p:nvSpPr>
            <p:cNvPr id="519" name="Google Shape;7539;p72">
              <a:extLst>
                <a:ext uri="{FF2B5EF4-FFF2-40B4-BE49-F238E27FC236}">
                  <a16:creationId xmlns:a16="http://schemas.microsoft.com/office/drawing/2014/main" id="{64CA566C-53B9-B9EA-81F6-5F82D26BD8EA}"/>
                </a:ext>
              </a:extLst>
            </p:cNvPr>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 name="Google Shape;7540;p72">
              <a:extLst>
                <a:ext uri="{FF2B5EF4-FFF2-40B4-BE49-F238E27FC236}">
                  <a16:creationId xmlns:a16="http://schemas.microsoft.com/office/drawing/2014/main" id="{71F88D08-ABF7-BF78-4989-F35FA8B2626B}"/>
                </a:ext>
              </a:extLst>
            </p:cNvPr>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 name="Google Shape;7541;p72">
              <a:extLst>
                <a:ext uri="{FF2B5EF4-FFF2-40B4-BE49-F238E27FC236}">
                  <a16:creationId xmlns:a16="http://schemas.microsoft.com/office/drawing/2014/main" id="{C1D3F3F2-D46A-C4DE-E40C-D3CCDE4819DC}"/>
                </a:ext>
              </a:extLst>
            </p:cNvPr>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22" name="Google Shape;7542;p72">
              <a:extLst>
                <a:ext uri="{FF2B5EF4-FFF2-40B4-BE49-F238E27FC236}">
                  <a16:creationId xmlns:a16="http://schemas.microsoft.com/office/drawing/2014/main" id="{05F962CC-423F-7FEB-1364-BA20BC947E34}"/>
                </a:ext>
              </a:extLst>
            </p:cNvPr>
            <p:cNvCxnSpPr>
              <a:stCxn id="519" idx="6"/>
              <a:endCxn id="52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523" name="Google Shape;7543;p72">
              <a:extLst>
                <a:ext uri="{FF2B5EF4-FFF2-40B4-BE49-F238E27FC236}">
                  <a16:creationId xmlns:a16="http://schemas.microsoft.com/office/drawing/2014/main" id="{17CA6733-5028-C038-1BDB-646EB1049A44}"/>
                </a:ext>
              </a:extLst>
            </p:cNvPr>
            <p:cNvCxnSpPr>
              <a:stCxn id="520" idx="4"/>
              <a:endCxn id="52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524" name="Google Shape;7545;p72">
              <a:extLst>
                <a:ext uri="{FF2B5EF4-FFF2-40B4-BE49-F238E27FC236}">
                  <a16:creationId xmlns:a16="http://schemas.microsoft.com/office/drawing/2014/main" id="{7DBC9C49-BFF7-0465-7358-5D640B8CE481}"/>
                </a:ext>
              </a:extLst>
            </p:cNvPr>
            <p:cNvCxnSpPr>
              <a:stCxn id="526" idx="6"/>
              <a:endCxn id="52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525" name="Google Shape;7546;p72">
              <a:extLst>
                <a:ext uri="{FF2B5EF4-FFF2-40B4-BE49-F238E27FC236}">
                  <a16:creationId xmlns:a16="http://schemas.microsoft.com/office/drawing/2014/main" id="{2760FEBC-731E-84DC-EFAF-FDE9EB1B9C61}"/>
                </a:ext>
              </a:extLst>
            </p:cNvPr>
            <p:cNvCxnSpPr>
              <a:stCxn id="521" idx="4"/>
              <a:endCxn id="52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526" name="Google Shape;7544;p72">
              <a:extLst>
                <a:ext uri="{FF2B5EF4-FFF2-40B4-BE49-F238E27FC236}">
                  <a16:creationId xmlns:a16="http://schemas.microsoft.com/office/drawing/2014/main" id="{0FFA9BC9-D5FD-D49B-1FA2-F010FCA7FEB0}"/>
                </a:ext>
              </a:extLst>
            </p:cNvPr>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 name="Google Shape;7547;p72">
              <a:extLst>
                <a:ext uri="{FF2B5EF4-FFF2-40B4-BE49-F238E27FC236}">
                  <a16:creationId xmlns:a16="http://schemas.microsoft.com/office/drawing/2014/main" id="{4FB92045-3B36-7516-63B2-AE880CA4E5FB}"/>
                </a:ext>
              </a:extLst>
            </p:cNvPr>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 name="Google Shape;7548;p72">
              <a:extLst>
                <a:ext uri="{FF2B5EF4-FFF2-40B4-BE49-F238E27FC236}">
                  <a16:creationId xmlns:a16="http://schemas.microsoft.com/office/drawing/2014/main" id="{DAFBFD3E-B14D-E068-95FF-92A480BB4D3F}"/>
                </a:ext>
              </a:extLst>
            </p:cNvPr>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29" name="Google Shape;7549;p72">
              <a:extLst>
                <a:ext uri="{FF2B5EF4-FFF2-40B4-BE49-F238E27FC236}">
                  <a16:creationId xmlns:a16="http://schemas.microsoft.com/office/drawing/2014/main" id="{5033F81F-97B4-4255-1300-83116867A68C}"/>
                </a:ext>
              </a:extLst>
            </p:cNvPr>
            <p:cNvCxnSpPr>
              <a:endCxn id="52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530" name="Google Shape;7550;p72">
            <a:extLst>
              <a:ext uri="{FF2B5EF4-FFF2-40B4-BE49-F238E27FC236}">
                <a16:creationId xmlns:a16="http://schemas.microsoft.com/office/drawing/2014/main" id="{386E6C96-8954-F619-EFB1-AD87473ECFF8}"/>
              </a:ext>
            </a:extLst>
          </p:cNvPr>
          <p:cNvGrpSpPr/>
          <p:nvPr/>
        </p:nvGrpSpPr>
        <p:grpSpPr>
          <a:xfrm>
            <a:off x="4484263" y="1727896"/>
            <a:ext cx="2183957" cy="206589"/>
            <a:chOff x="238125" y="2506075"/>
            <a:chExt cx="7115411" cy="673075"/>
          </a:xfrm>
        </p:grpSpPr>
        <p:sp>
          <p:nvSpPr>
            <p:cNvPr id="531" name="Google Shape;7551;p72">
              <a:extLst>
                <a:ext uri="{FF2B5EF4-FFF2-40B4-BE49-F238E27FC236}">
                  <a16:creationId xmlns:a16="http://schemas.microsoft.com/office/drawing/2014/main" id="{3B10648D-7F54-B4D1-7D46-8BF719B97B37}"/>
                </a:ext>
              </a:extLst>
            </p:cNvPr>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 name="Google Shape;7552;p72">
              <a:extLst>
                <a:ext uri="{FF2B5EF4-FFF2-40B4-BE49-F238E27FC236}">
                  <a16:creationId xmlns:a16="http://schemas.microsoft.com/office/drawing/2014/main" id="{56FFEBA1-B1D3-ACAF-03D2-190C9687A4E8}"/>
                </a:ext>
              </a:extLst>
            </p:cNvPr>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 name="Google Shape;7553;p72">
              <a:extLst>
                <a:ext uri="{FF2B5EF4-FFF2-40B4-BE49-F238E27FC236}">
                  <a16:creationId xmlns:a16="http://schemas.microsoft.com/office/drawing/2014/main" id="{3518A212-A123-1345-88BF-0EFE54781DB0}"/>
                </a:ext>
              </a:extLst>
            </p:cNvPr>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 name="Google Shape;7554;p72">
              <a:extLst>
                <a:ext uri="{FF2B5EF4-FFF2-40B4-BE49-F238E27FC236}">
                  <a16:creationId xmlns:a16="http://schemas.microsoft.com/office/drawing/2014/main" id="{A783B4EB-8042-F2BC-D5AD-1793B167DB37}"/>
                </a:ext>
              </a:extLst>
            </p:cNvPr>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 name="Google Shape;7555;p72">
              <a:extLst>
                <a:ext uri="{FF2B5EF4-FFF2-40B4-BE49-F238E27FC236}">
                  <a16:creationId xmlns:a16="http://schemas.microsoft.com/office/drawing/2014/main" id="{7D3233A5-DF9D-2CA2-66BC-9F10AAFB63F0}"/>
                </a:ext>
              </a:extLst>
            </p:cNvPr>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36" name="Google Shape;7556;p72">
            <a:extLst>
              <a:ext uri="{FF2B5EF4-FFF2-40B4-BE49-F238E27FC236}">
                <a16:creationId xmlns:a16="http://schemas.microsoft.com/office/drawing/2014/main" id="{1F641FF2-C448-007A-A3B9-E18C24CB0E43}"/>
              </a:ext>
            </a:extLst>
          </p:cNvPr>
          <p:cNvGrpSpPr/>
          <p:nvPr/>
        </p:nvGrpSpPr>
        <p:grpSpPr>
          <a:xfrm>
            <a:off x="802510" y="2156694"/>
            <a:ext cx="3302349" cy="122324"/>
            <a:chOff x="1464850" y="436376"/>
            <a:chExt cx="6001362" cy="222300"/>
          </a:xfrm>
        </p:grpSpPr>
        <p:sp>
          <p:nvSpPr>
            <p:cNvPr id="537" name="Google Shape;7557;p72">
              <a:extLst>
                <a:ext uri="{FF2B5EF4-FFF2-40B4-BE49-F238E27FC236}">
                  <a16:creationId xmlns:a16="http://schemas.microsoft.com/office/drawing/2014/main" id="{6AED64DE-E228-F4B8-0394-74F2F9A1C414}"/>
                </a:ext>
              </a:extLst>
            </p:cNvPr>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 name="Google Shape;7558;p72">
              <a:extLst>
                <a:ext uri="{FF2B5EF4-FFF2-40B4-BE49-F238E27FC236}">
                  <a16:creationId xmlns:a16="http://schemas.microsoft.com/office/drawing/2014/main" id="{C3114302-1466-DC96-49AF-8CD0832DE724}"/>
                </a:ext>
              </a:extLst>
            </p:cNvPr>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 name="Google Shape;7559;p72">
              <a:extLst>
                <a:ext uri="{FF2B5EF4-FFF2-40B4-BE49-F238E27FC236}">
                  <a16:creationId xmlns:a16="http://schemas.microsoft.com/office/drawing/2014/main" id="{718FC736-FC60-79F9-C81D-44D9361A9EAE}"/>
                </a:ext>
              </a:extLst>
            </p:cNvPr>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 name="Google Shape;7560;p72">
              <a:extLst>
                <a:ext uri="{FF2B5EF4-FFF2-40B4-BE49-F238E27FC236}">
                  <a16:creationId xmlns:a16="http://schemas.microsoft.com/office/drawing/2014/main" id="{6057F637-B432-4D54-F5C0-F1B3B74C5C3C}"/>
                </a:ext>
              </a:extLst>
            </p:cNvPr>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 name="Google Shape;7561;p72">
              <a:extLst>
                <a:ext uri="{FF2B5EF4-FFF2-40B4-BE49-F238E27FC236}">
                  <a16:creationId xmlns:a16="http://schemas.microsoft.com/office/drawing/2014/main" id="{22FDBBDC-2404-70E4-BC7B-CCB7C94E4CDC}"/>
                </a:ext>
              </a:extLst>
            </p:cNvPr>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42" name="Google Shape;7562;p72">
              <a:extLst>
                <a:ext uri="{FF2B5EF4-FFF2-40B4-BE49-F238E27FC236}">
                  <a16:creationId xmlns:a16="http://schemas.microsoft.com/office/drawing/2014/main" id="{C08B9EB7-4487-E528-D024-3352942703CF}"/>
                </a:ext>
              </a:extLst>
            </p:cNvPr>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543" name="Google Shape;7563;p72">
              <a:extLst>
                <a:ext uri="{FF2B5EF4-FFF2-40B4-BE49-F238E27FC236}">
                  <a16:creationId xmlns:a16="http://schemas.microsoft.com/office/drawing/2014/main" id="{31D7E2B8-39E6-D851-BCBD-5B12319FDB78}"/>
                </a:ext>
              </a:extLst>
            </p:cNvPr>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544" name="Google Shape;7564;p72">
              <a:extLst>
                <a:ext uri="{FF2B5EF4-FFF2-40B4-BE49-F238E27FC236}">
                  <a16:creationId xmlns:a16="http://schemas.microsoft.com/office/drawing/2014/main" id="{1F8DBBB7-6C9B-146F-A4AA-0CF2257715CA}"/>
                </a:ext>
              </a:extLst>
            </p:cNvPr>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545" name="Google Shape;7565;p72">
              <a:extLst>
                <a:ext uri="{FF2B5EF4-FFF2-40B4-BE49-F238E27FC236}">
                  <a16:creationId xmlns:a16="http://schemas.microsoft.com/office/drawing/2014/main" id="{E447D8E3-BB03-3F63-D5A9-2741C0AAC96A}"/>
                </a:ext>
              </a:extLst>
            </p:cNvPr>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546" name="Google Shape;7566;p72">
            <a:extLst>
              <a:ext uri="{FF2B5EF4-FFF2-40B4-BE49-F238E27FC236}">
                <a16:creationId xmlns:a16="http://schemas.microsoft.com/office/drawing/2014/main" id="{9DF93FB3-C027-9E54-109D-CB6FDE21EC77}"/>
              </a:ext>
            </a:extLst>
          </p:cNvPr>
          <p:cNvGrpSpPr/>
          <p:nvPr/>
        </p:nvGrpSpPr>
        <p:grpSpPr>
          <a:xfrm>
            <a:off x="784199" y="3803981"/>
            <a:ext cx="1936947" cy="869231"/>
            <a:chOff x="803162" y="2667727"/>
            <a:chExt cx="1411906" cy="633611"/>
          </a:xfrm>
        </p:grpSpPr>
        <p:cxnSp>
          <p:nvCxnSpPr>
            <p:cNvPr id="547" name="Google Shape;7567;p72">
              <a:extLst>
                <a:ext uri="{FF2B5EF4-FFF2-40B4-BE49-F238E27FC236}">
                  <a16:creationId xmlns:a16="http://schemas.microsoft.com/office/drawing/2014/main" id="{E3EAB1A5-73B7-570F-024D-97EC6EFFE4D8}"/>
                </a:ext>
              </a:extLst>
            </p:cNvPr>
            <p:cNvCxnSpPr>
              <a:stCxn id="559" idx="2"/>
              <a:endCxn id="55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548" name="Google Shape;7570;p72">
              <a:extLst>
                <a:ext uri="{FF2B5EF4-FFF2-40B4-BE49-F238E27FC236}">
                  <a16:creationId xmlns:a16="http://schemas.microsoft.com/office/drawing/2014/main" id="{39A0D063-EF71-8304-18C6-11497711D85C}"/>
                </a:ext>
              </a:extLst>
            </p:cNvPr>
            <p:cNvCxnSpPr>
              <a:stCxn id="558" idx="0"/>
              <a:endCxn id="55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549" name="Google Shape;7572;p72">
              <a:extLst>
                <a:ext uri="{FF2B5EF4-FFF2-40B4-BE49-F238E27FC236}">
                  <a16:creationId xmlns:a16="http://schemas.microsoft.com/office/drawing/2014/main" id="{AD7C06A7-FFEC-F586-4DD2-BBD5BF5E4A94}"/>
                </a:ext>
              </a:extLst>
            </p:cNvPr>
            <p:cNvCxnSpPr>
              <a:stCxn id="558" idx="2"/>
              <a:endCxn id="55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550" name="Google Shape;7574;p72">
              <a:extLst>
                <a:ext uri="{FF2B5EF4-FFF2-40B4-BE49-F238E27FC236}">
                  <a16:creationId xmlns:a16="http://schemas.microsoft.com/office/drawing/2014/main" id="{565584B7-3F56-36B1-7055-A12580151B2D}"/>
                </a:ext>
              </a:extLst>
            </p:cNvPr>
            <p:cNvCxnSpPr>
              <a:stCxn id="553" idx="0"/>
              <a:endCxn id="55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551" name="Google Shape;7576;p72">
              <a:extLst>
                <a:ext uri="{FF2B5EF4-FFF2-40B4-BE49-F238E27FC236}">
                  <a16:creationId xmlns:a16="http://schemas.microsoft.com/office/drawing/2014/main" id="{6EF8FF1A-0F47-81CD-0B9A-3E52AB9B791A}"/>
                </a:ext>
              </a:extLst>
            </p:cNvPr>
            <p:cNvCxnSpPr>
              <a:stCxn id="557" idx="2"/>
              <a:endCxn id="55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552" name="Google Shape;7578;p72">
              <a:extLst>
                <a:ext uri="{FF2B5EF4-FFF2-40B4-BE49-F238E27FC236}">
                  <a16:creationId xmlns:a16="http://schemas.microsoft.com/office/drawing/2014/main" id="{DDF28197-CA37-74FA-C98F-70FEB54B6D32}"/>
                </a:ext>
              </a:extLst>
            </p:cNvPr>
            <p:cNvCxnSpPr>
              <a:stCxn id="555" idx="0"/>
              <a:endCxn id="55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553" name="Google Shape;7575;p72">
              <a:extLst>
                <a:ext uri="{FF2B5EF4-FFF2-40B4-BE49-F238E27FC236}">
                  <a16:creationId xmlns:a16="http://schemas.microsoft.com/office/drawing/2014/main" id="{0F7147DA-B340-3956-7F5A-AD17DD1946F0}"/>
                </a:ext>
              </a:extLst>
            </p:cNvPr>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4" name="Google Shape;7573;p72">
              <a:extLst>
                <a:ext uri="{FF2B5EF4-FFF2-40B4-BE49-F238E27FC236}">
                  <a16:creationId xmlns:a16="http://schemas.microsoft.com/office/drawing/2014/main" id="{D37C84E4-7D7E-D038-8586-5589CDCD12BE}"/>
                </a:ext>
              </a:extLst>
            </p:cNvPr>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5" name="Google Shape;7579;p72">
              <a:extLst>
                <a:ext uri="{FF2B5EF4-FFF2-40B4-BE49-F238E27FC236}">
                  <a16:creationId xmlns:a16="http://schemas.microsoft.com/office/drawing/2014/main" id="{FE114E72-4EA4-2416-3568-4BBC3C6DDCE7}"/>
                </a:ext>
              </a:extLst>
            </p:cNvPr>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6" name="Google Shape;7577;p72">
              <a:extLst>
                <a:ext uri="{FF2B5EF4-FFF2-40B4-BE49-F238E27FC236}">
                  <a16:creationId xmlns:a16="http://schemas.microsoft.com/office/drawing/2014/main" id="{B0999F98-7346-60E2-319A-2B48AD3BCD81}"/>
                </a:ext>
              </a:extLst>
            </p:cNvPr>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7" name="Google Shape;7569;p72">
              <a:extLst>
                <a:ext uri="{FF2B5EF4-FFF2-40B4-BE49-F238E27FC236}">
                  <a16:creationId xmlns:a16="http://schemas.microsoft.com/office/drawing/2014/main" id="{9D43DB1F-77EA-0BC7-EA9A-30E4FA674747}"/>
                </a:ext>
              </a:extLst>
            </p:cNvPr>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8" name="Google Shape;7571;p72">
              <a:extLst>
                <a:ext uri="{FF2B5EF4-FFF2-40B4-BE49-F238E27FC236}">
                  <a16:creationId xmlns:a16="http://schemas.microsoft.com/office/drawing/2014/main" id="{54E1F254-36A4-3140-4FC8-AD7AA02212EB}"/>
                </a:ext>
              </a:extLst>
            </p:cNvPr>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559" name="Google Shape;7568;p72">
              <a:extLst>
                <a:ext uri="{FF2B5EF4-FFF2-40B4-BE49-F238E27FC236}">
                  <a16:creationId xmlns:a16="http://schemas.microsoft.com/office/drawing/2014/main" id="{E2DF14C4-3CA6-D972-8808-954FFEFB28CC}"/>
                </a:ext>
              </a:extLst>
            </p:cNvPr>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60" name="Google Shape;7580;p72">
            <a:extLst>
              <a:ext uri="{FF2B5EF4-FFF2-40B4-BE49-F238E27FC236}">
                <a16:creationId xmlns:a16="http://schemas.microsoft.com/office/drawing/2014/main" id="{792D6539-5E07-BA72-DD65-6BE057FC789C}"/>
              </a:ext>
            </a:extLst>
          </p:cNvPr>
          <p:cNvGrpSpPr/>
          <p:nvPr/>
        </p:nvGrpSpPr>
        <p:grpSpPr>
          <a:xfrm>
            <a:off x="784202" y="1718033"/>
            <a:ext cx="3358055" cy="279079"/>
            <a:chOff x="803163" y="1111966"/>
            <a:chExt cx="2447800" cy="203430"/>
          </a:xfrm>
        </p:grpSpPr>
        <p:grpSp>
          <p:nvGrpSpPr>
            <p:cNvPr id="561" name="Google Shape;7581;p72">
              <a:extLst>
                <a:ext uri="{FF2B5EF4-FFF2-40B4-BE49-F238E27FC236}">
                  <a16:creationId xmlns:a16="http://schemas.microsoft.com/office/drawing/2014/main" id="{64BF59A4-CCF2-8015-3BED-9DC8A18B1D49}"/>
                </a:ext>
              </a:extLst>
            </p:cNvPr>
            <p:cNvGrpSpPr/>
            <p:nvPr/>
          </p:nvGrpSpPr>
          <p:grpSpPr>
            <a:xfrm>
              <a:off x="1958180" y="1111966"/>
              <a:ext cx="588019" cy="121396"/>
              <a:chOff x="4808316" y="2800065"/>
              <a:chExt cx="1999386" cy="412910"/>
            </a:xfrm>
          </p:grpSpPr>
          <p:sp>
            <p:nvSpPr>
              <p:cNvPr id="579" name="Google Shape;7582;p72">
                <a:extLst>
                  <a:ext uri="{FF2B5EF4-FFF2-40B4-BE49-F238E27FC236}">
                    <a16:creationId xmlns:a16="http://schemas.microsoft.com/office/drawing/2014/main" id="{02518DDA-752E-7EFE-85FF-C0168E639994}"/>
                  </a:ext>
                </a:extLst>
              </p:cNvPr>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580" name="Google Shape;7583;p72">
                <a:extLst>
                  <a:ext uri="{FF2B5EF4-FFF2-40B4-BE49-F238E27FC236}">
                    <a16:creationId xmlns:a16="http://schemas.microsoft.com/office/drawing/2014/main" id="{5C3117B1-69A9-837B-26BE-3BA5684E0977}"/>
                  </a:ext>
                </a:extLst>
              </p:cNvPr>
              <p:cNvGrpSpPr/>
              <p:nvPr/>
            </p:nvGrpSpPr>
            <p:grpSpPr>
              <a:xfrm>
                <a:off x="4808316" y="2800065"/>
                <a:ext cx="92400" cy="411825"/>
                <a:chOff x="845575" y="2563700"/>
                <a:chExt cx="92400" cy="411825"/>
              </a:xfrm>
            </p:grpSpPr>
            <p:cxnSp>
              <p:nvCxnSpPr>
                <p:cNvPr id="581" name="Google Shape;7584;p72">
                  <a:extLst>
                    <a:ext uri="{FF2B5EF4-FFF2-40B4-BE49-F238E27FC236}">
                      <a16:creationId xmlns:a16="http://schemas.microsoft.com/office/drawing/2014/main" id="{030C91C6-E797-166D-6CEF-084A9AC94038}"/>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2" name="Google Shape;7585;p72">
                  <a:extLst>
                    <a:ext uri="{FF2B5EF4-FFF2-40B4-BE49-F238E27FC236}">
                      <a16:creationId xmlns:a16="http://schemas.microsoft.com/office/drawing/2014/main" id="{E11CC0CF-5702-4687-E564-33955249434D}"/>
                    </a:ext>
                  </a:extLst>
                </p:cNvPr>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562" name="Google Shape;7586;p72">
              <a:extLst>
                <a:ext uri="{FF2B5EF4-FFF2-40B4-BE49-F238E27FC236}">
                  <a16:creationId xmlns:a16="http://schemas.microsoft.com/office/drawing/2014/main" id="{ABED9466-1627-FF4D-5FDC-51B32A22F753}"/>
                </a:ext>
              </a:extLst>
            </p:cNvPr>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563" name="Google Shape;7587;p72">
              <a:extLst>
                <a:ext uri="{FF2B5EF4-FFF2-40B4-BE49-F238E27FC236}">
                  <a16:creationId xmlns:a16="http://schemas.microsoft.com/office/drawing/2014/main" id="{C529F5FF-B778-8A9E-0945-E15A4240E81F}"/>
                </a:ext>
              </a:extLst>
            </p:cNvPr>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564" name="Google Shape;7588;p72">
              <a:extLst>
                <a:ext uri="{FF2B5EF4-FFF2-40B4-BE49-F238E27FC236}">
                  <a16:creationId xmlns:a16="http://schemas.microsoft.com/office/drawing/2014/main" id="{1CDA1B34-7FE8-D3DF-8B6D-7BD27976A871}"/>
                </a:ext>
              </a:extLst>
            </p:cNvPr>
            <p:cNvGrpSpPr/>
            <p:nvPr/>
          </p:nvGrpSpPr>
          <p:grpSpPr>
            <a:xfrm>
              <a:off x="803163" y="1111974"/>
              <a:ext cx="591158" cy="121545"/>
              <a:chOff x="803163" y="1111974"/>
              <a:chExt cx="591158" cy="121545"/>
            </a:xfrm>
          </p:grpSpPr>
          <p:grpSp>
            <p:nvGrpSpPr>
              <p:cNvPr id="575" name="Google Shape;7589;p72">
                <a:extLst>
                  <a:ext uri="{FF2B5EF4-FFF2-40B4-BE49-F238E27FC236}">
                    <a16:creationId xmlns:a16="http://schemas.microsoft.com/office/drawing/2014/main" id="{3F3185FF-73C1-438E-771A-10CDF2F20D19}"/>
                  </a:ext>
                </a:extLst>
              </p:cNvPr>
              <p:cNvGrpSpPr/>
              <p:nvPr/>
            </p:nvGrpSpPr>
            <p:grpSpPr>
              <a:xfrm>
                <a:off x="803163" y="1111974"/>
                <a:ext cx="27175" cy="121077"/>
                <a:chOff x="845575" y="2563700"/>
                <a:chExt cx="92400" cy="411825"/>
              </a:xfrm>
            </p:grpSpPr>
            <p:cxnSp>
              <p:nvCxnSpPr>
                <p:cNvPr id="577" name="Google Shape;7590;p72">
                  <a:extLst>
                    <a:ext uri="{FF2B5EF4-FFF2-40B4-BE49-F238E27FC236}">
                      <a16:creationId xmlns:a16="http://schemas.microsoft.com/office/drawing/2014/main" id="{BE3A66D2-DC73-71A2-57FA-9A7116D09364}"/>
                    </a:ext>
                  </a:extLst>
                </p:cNvPr>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8" name="Google Shape;7591;p72">
                  <a:extLst>
                    <a:ext uri="{FF2B5EF4-FFF2-40B4-BE49-F238E27FC236}">
                      <a16:creationId xmlns:a16="http://schemas.microsoft.com/office/drawing/2014/main" id="{CF088089-4A89-793C-EA75-5103563BB1F5}"/>
                    </a:ext>
                  </a:extLst>
                </p:cNvPr>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576" name="Google Shape;7592;p72">
                <a:extLst>
                  <a:ext uri="{FF2B5EF4-FFF2-40B4-BE49-F238E27FC236}">
                    <a16:creationId xmlns:a16="http://schemas.microsoft.com/office/drawing/2014/main" id="{C2192644-D5EE-8D0A-A007-5F1EACFBE76E}"/>
                  </a:ext>
                </a:extLst>
              </p:cNvPr>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65" name="Google Shape;7593;p72">
              <a:extLst>
                <a:ext uri="{FF2B5EF4-FFF2-40B4-BE49-F238E27FC236}">
                  <a16:creationId xmlns:a16="http://schemas.microsoft.com/office/drawing/2014/main" id="{2616D986-21C4-FDB7-D7D9-2381E2351742}"/>
                </a:ext>
              </a:extLst>
            </p:cNvPr>
            <p:cNvGrpSpPr/>
            <p:nvPr/>
          </p:nvGrpSpPr>
          <p:grpSpPr>
            <a:xfrm>
              <a:off x="1381910" y="1194219"/>
              <a:ext cx="588341" cy="121177"/>
              <a:chOff x="1381910" y="1194219"/>
              <a:chExt cx="588341" cy="121177"/>
            </a:xfrm>
          </p:grpSpPr>
          <p:grpSp>
            <p:nvGrpSpPr>
              <p:cNvPr id="571" name="Google Shape;7594;p72">
                <a:extLst>
                  <a:ext uri="{FF2B5EF4-FFF2-40B4-BE49-F238E27FC236}">
                    <a16:creationId xmlns:a16="http://schemas.microsoft.com/office/drawing/2014/main" id="{A924DD85-BA47-BAF8-A0C3-38E5B72E3006}"/>
                  </a:ext>
                </a:extLst>
              </p:cNvPr>
              <p:cNvGrpSpPr/>
              <p:nvPr/>
            </p:nvGrpSpPr>
            <p:grpSpPr>
              <a:xfrm rot="10800000">
                <a:off x="1381910" y="1194319"/>
                <a:ext cx="27175" cy="121077"/>
                <a:chOff x="2070100" y="2563700"/>
                <a:chExt cx="92400" cy="411825"/>
              </a:xfrm>
            </p:grpSpPr>
            <p:cxnSp>
              <p:nvCxnSpPr>
                <p:cNvPr id="573" name="Google Shape;7595;p72">
                  <a:extLst>
                    <a:ext uri="{FF2B5EF4-FFF2-40B4-BE49-F238E27FC236}">
                      <a16:creationId xmlns:a16="http://schemas.microsoft.com/office/drawing/2014/main" id="{F7A15293-CD3A-4163-8B7B-D16BA4132A1C}"/>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4" name="Google Shape;7596;p72">
                  <a:extLst>
                    <a:ext uri="{FF2B5EF4-FFF2-40B4-BE49-F238E27FC236}">
                      <a16:creationId xmlns:a16="http://schemas.microsoft.com/office/drawing/2014/main" id="{4D9A9799-148E-8D2B-8031-97B3878BE348}"/>
                    </a:ext>
                  </a:extLst>
                </p:cNvPr>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572" name="Google Shape;7597;p72">
                <a:extLst>
                  <a:ext uri="{FF2B5EF4-FFF2-40B4-BE49-F238E27FC236}">
                    <a16:creationId xmlns:a16="http://schemas.microsoft.com/office/drawing/2014/main" id="{A2E3291D-928E-5FA2-9DA8-395EE64AFC0B}"/>
                  </a:ext>
                </a:extLst>
              </p:cNvPr>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66" name="Google Shape;7598;p72">
              <a:extLst>
                <a:ext uri="{FF2B5EF4-FFF2-40B4-BE49-F238E27FC236}">
                  <a16:creationId xmlns:a16="http://schemas.microsoft.com/office/drawing/2014/main" id="{A0DA25C6-9EBA-1EB1-26B6-87D5B10E9D73}"/>
                </a:ext>
              </a:extLst>
            </p:cNvPr>
            <p:cNvGrpSpPr/>
            <p:nvPr/>
          </p:nvGrpSpPr>
          <p:grpSpPr>
            <a:xfrm>
              <a:off x="2532079" y="1194219"/>
              <a:ext cx="704927" cy="121177"/>
              <a:chOff x="2532079" y="1194219"/>
              <a:chExt cx="704927" cy="121177"/>
            </a:xfrm>
          </p:grpSpPr>
          <p:grpSp>
            <p:nvGrpSpPr>
              <p:cNvPr id="567" name="Google Shape;7599;p72">
                <a:extLst>
                  <a:ext uri="{FF2B5EF4-FFF2-40B4-BE49-F238E27FC236}">
                    <a16:creationId xmlns:a16="http://schemas.microsoft.com/office/drawing/2014/main" id="{8C378D55-8D15-978C-AA25-501168F780A6}"/>
                  </a:ext>
                </a:extLst>
              </p:cNvPr>
              <p:cNvGrpSpPr/>
              <p:nvPr/>
            </p:nvGrpSpPr>
            <p:grpSpPr>
              <a:xfrm rot="10800000">
                <a:off x="2532079" y="1194319"/>
                <a:ext cx="27175" cy="121077"/>
                <a:chOff x="2070100" y="2563700"/>
                <a:chExt cx="92400" cy="411825"/>
              </a:xfrm>
            </p:grpSpPr>
            <p:cxnSp>
              <p:nvCxnSpPr>
                <p:cNvPr id="569" name="Google Shape;7600;p72">
                  <a:extLst>
                    <a:ext uri="{FF2B5EF4-FFF2-40B4-BE49-F238E27FC236}">
                      <a16:creationId xmlns:a16="http://schemas.microsoft.com/office/drawing/2014/main" id="{CCE3CB81-6CB0-70A7-689B-0E499F0125CC}"/>
                    </a:ext>
                  </a:extLst>
                </p:cNvPr>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0" name="Google Shape;7601;p72">
                  <a:extLst>
                    <a:ext uri="{FF2B5EF4-FFF2-40B4-BE49-F238E27FC236}">
                      <a16:creationId xmlns:a16="http://schemas.microsoft.com/office/drawing/2014/main" id="{C61EF1C1-9CDB-EA1B-07A1-CB6BC1D615E0}"/>
                    </a:ext>
                  </a:extLst>
                </p:cNvPr>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568" name="Google Shape;7602;p72">
                <a:extLst>
                  <a:ext uri="{FF2B5EF4-FFF2-40B4-BE49-F238E27FC236}">
                    <a16:creationId xmlns:a16="http://schemas.microsoft.com/office/drawing/2014/main" id="{3D3DEAA2-FF37-3C80-6616-CEDB7CF5FE96}"/>
                  </a:ext>
                </a:extLst>
              </p:cNvPr>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583" name="Google Shape;7603;p72">
            <a:extLst>
              <a:ext uri="{FF2B5EF4-FFF2-40B4-BE49-F238E27FC236}">
                <a16:creationId xmlns:a16="http://schemas.microsoft.com/office/drawing/2014/main" id="{C3393B2A-0DAA-D3AA-7296-EEA4CA9E58FE}"/>
              </a:ext>
            </a:extLst>
          </p:cNvPr>
          <p:cNvGrpSpPr/>
          <p:nvPr/>
        </p:nvGrpSpPr>
        <p:grpSpPr>
          <a:xfrm>
            <a:off x="4508215" y="5313541"/>
            <a:ext cx="2090371" cy="655569"/>
            <a:chOff x="5194708" y="3484366"/>
            <a:chExt cx="3148148" cy="987304"/>
          </a:xfrm>
        </p:grpSpPr>
        <p:grpSp>
          <p:nvGrpSpPr>
            <p:cNvPr id="584" name="Google Shape;7604;p72">
              <a:extLst>
                <a:ext uri="{FF2B5EF4-FFF2-40B4-BE49-F238E27FC236}">
                  <a16:creationId xmlns:a16="http://schemas.microsoft.com/office/drawing/2014/main" id="{54952589-A68A-B239-D819-DB4A3B0351E0}"/>
                </a:ext>
              </a:extLst>
            </p:cNvPr>
            <p:cNvGrpSpPr/>
            <p:nvPr/>
          </p:nvGrpSpPr>
          <p:grpSpPr>
            <a:xfrm>
              <a:off x="7531521" y="3484366"/>
              <a:ext cx="811335" cy="987304"/>
              <a:chOff x="3379425" y="1617275"/>
              <a:chExt cx="1090650" cy="1327200"/>
            </a:xfrm>
          </p:grpSpPr>
          <p:sp>
            <p:nvSpPr>
              <p:cNvPr id="597" name="Google Shape;7605;p72">
                <a:extLst>
                  <a:ext uri="{FF2B5EF4-FFF2-40B4-BE49-F238E27FC236}">
                    <a16:creationId xmlns:a16="http://schemas.microsoft.com/office/drawing/2014/main" id="{9E66474D-550C-8EA0-A2B2-3DE5AEC58741}"/>
                  </a:ext>
                </a:extLst>
              </p:cNvPr>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 name="Google Shape;7606;p72">
                <a:extLst>
                  <a:ext uri="{FF2B5EF4-FFF2-40B4-BE49-F238E27FC236}">
                    <a16:creationId xmlns:a16="http://schemas.microsoft.com/office/drawing/2014/main" id="{5EC0AED3-F299-CE68-A685-E7E2875FE057}"/>
                  </a:ext>
                </a:extLst>
              </p:cNvPr>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99" name="Google Shape;7607;p72">
                <a:extLst>
                  <a:ext uri="{FF2B5EF4-FFF2-40B4-BE49-F238E27FC236}">
                    <a16:creationId xmlns:a16="http://schemas.microsoft.com/office/drawing/2014/main" id="{C3B6CACC-0BAD-7EA0-6375-5730454D5866}"/>
                  </a:ext>
                </a:extLst>
              </p:cNvPr>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585" name="Google Shape;7608;p72">
              <a:extLst>
                <a:ext uri="{FF2B5EF4-FFF2-40B4-BE49-F238E27FC236}">
                  <a16:creationId xmlns:a16="http://schemas.microsoft.com/office/drawing/2014/main" id="{ECFAAF28-50C7-2430-84D6-5169044BC817}"/>
                </a:ext>
              </a:extLst>
            </p:cNvPr>
            <p:cNvGrpSpPr/>
            <p:nvPr/>
          </p:nvGrpSpPr>
          <p:grpSpPr>
            <a:xfrm>
              <a:off x="6752546" y="3484366"/>
              <a:ext cx="811428" cy="987304"/>
              <a:chOff x="2332275" y="1617275"/>
              <a:chExt cx="1090775" cy="1327200"/>
            </a:xfrm>
          </p:grpSpPr>
          <p:sp>
            <p:nvSpPr>
              <p:cNvPr id="594" name="Google Shape;7609;p72">
                <a:extLst>
                  <a:ext uri="{FF2B5EF4-FFF2-40B4-BE49-F238E27FC236}">
                    <a16:creationId xmlns:a16="http://schemas.microsoft.com/office/drawing/2014/main" id="{7CB90A1B-E2F8-70F8-2B20-0DB8D25A1D7B}"/>
                  </a:ext>
                </a:extLst>
              </p:cNvPr>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 name="Google Shape;7610;p72">
                <a:extLst>
                  <a:ext uri="{FF2B5EF4-FFF2-40B4-BE49-F238E27FC236}">
                    <a16:creationId xmlns:a16="http://schemas.microsoft.com/office/drawing/2014/main" id="{CEA853BE-AA04-9640-77E9-9B9160B65165}"/>
                  </a:ext>
                </a:extLst>
              </p:cNvPr>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96" name="Google Shape;7611;p72">
                <a:extLst>
                  <a:ext uri="{FF2B5EF4-FFF2-40B4-BE49-F238E27FC236}">
                    <a16:creationId xmlns:a16="http://schemas.microsoft.com/office/drawing/2014/main" id="{1E027A56-DEEB-56CF-89D0-8B4EE24A7C9A}"/>
                  </a:ext>
                </a:extLst>
              </p:cNvPr>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586" name="Google Shape;7612;p72">
              <a:extLst>
                <a:ext uri="{FF2B5EF4-FFF2-40B4-BE49-F238E27FC236}">
                  <a16:creationId xmlns:a16="http://schemas.microsoft.com/office/drawing/2014/main" id="{4F971294-26CA-7670-1B0E-F2C726B70431}"/>
                </a:ext>
              </a:extLst>
            </p:cNvPr>
            <p:cNvGrpSpPr/>
            <p:nvPr/>
          </p:nvGrpSpPr>
          <p:grpSpPr>
            <a:xfrm>
              <a:off x="5973664" y="3484366"/>
              <a:ext cx="811335" cy="987304"/>
              <a:chOff x="1285250" y="1617275"/>
              <a:chExt cx="1090650" cy="1327200"/>
            </a:xfrm>
          </p:grpSpPr>
          <p:sp>
            <p:nvSpPr>
              <p:cNvPr id="591" name="Google Shape;7613;p72">
                <a:extLst>
                  <a:ext uri="{FF2B5EF4-FFF2-40B4-BE49-F238E27FC236}">
                    <a16:creationId xmlns:a16="http://schemas.microsoft.com/office/drawing/2014/main" id="{A5AF9400-7F50-A013-D9F8-A9E70BD2427D}"/>
                  </a:ext>
                </a:extLst>
              </p:cNvPr>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 name="Google Shape;7614;p72">
                <a:extLst>
                  <a:ext uri="{FF2B5EF4-FFF2-40B4-BE49-F238E27FC236}">
                    <a16:creationId xmlns:a16="http://schemas.microsoft.com/office/drawing/2014/main" id="{65DF60A9-B622-ED23-4837-D32FB024F5AC}"/>
                  </a:ext>
                </a:extLst>
              </p:cNvPr>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93" name="Google Shape;7615;p72">
                <a:extLst>
                  <a:ext uri="{FF2B5EF4-FFF2-40B4-BE49-F238E27FC236}">
                    <a16:creationId xmlns:a16="http://schemas.microsoft.com/office/drawing/2014/main" id="{1EE437F4-5C6C-AA73-E777-2B994706885D}"/>
                  </a:ext>
                </a:extLst>
              </p:cNvPr>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587" name="Google Shape;7616;p72">
              <a:extLst>
                <a:ext uri="{FF2B5EF4-FFF2-40B4-BE49-F238E27FC236}">
                  <a16:creationId xmlns:a16="http://schemas.microsoft.com/office/drawing/2014/main" id="{08DE673D-CDB6-C542-A50A-515E26769B8D}"/>
                </a:ext>
              </a:extLst>
            </p:cNvPr>
            <p:cNvGrpSpPr/>
            <p:nvPr/>
          </p:nvGrpSpPr>
          <p:grpSpPr>
            <a:xfrm>
              <a:off x="5194708" y="3484366"/>
              <a:ext cx="811409" cy="987304"/>
              <a:chOff x="238125" y="1617275"/>
              <a:chExt cx="1090750" cy="1327200"/>
            </a:xfrm>
          </p:grpSpPr>
          <p:sp>
            <p:nvSpPr>
              <p:cNvPr id="588" name="Google Shape;7617;p72">
                <a:extLst>
                  <a:ext uri="{FF2B5EF4-FFF2-40B4-BE49-F238E27FC236}">
                    <a16:creationId xmlns:a16="http://schemas.microsoft.com/office/drawing/2014/main" id="{932834E9-59D8-B19E-D360-99CCC7EFF430}"/>
                  </a:ext>
                </a:extLst>
              </p:cNvPr>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 name="Google Shape;7618;p72">
                <a:extLst>
                  <a:ext uri="{FF2B5EF4-FFF2-40B4-BE49-F238E27FC236}">
                    <a16:creationId xmlns:a16="http://schemas.microsoft.com/office/drawing/2014/main" id="{4DFA9D60-2A8F-2414-5EE4-68BE6F6D44EB}"/>
                  </a:ext>
                </a:extLst>
              </p:cNvPr>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90" name="Google Shape;7619;p72">
                <a:extLst>
                  <a:ext uri="{FF2B5EF4-FFF2-40B4-BE49-F238E27FC236}">
                    <a16:creationId xmlns:a16="http://schemas.microsoft.com/office/drawing/2014/main" id="{95B5EED4-7C9D-6F2C-1C92-3A288D2F96C2}"/>
                  </a:ext>
                </a:extLst>
              </p:cNvPr>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00" name="Google Shape;7620;p72">
            <a:extLst>
              <a:ext uri="{FF2B5EF4-FFF2-40B4-BE49-F238E27FC236}">
                <a16:creationId xmlns:a16="http://schemas.microsoft.com/office/drawing/2014/main" id="{1EF86134-5645-06EB-4716-0F4ABA30DCF8}"/>
              </a:ext>
            </a:extLst>
          </p:cNvPr>
          <p:cNvGrpSpPr/>
          <p:nvPr/>
        </p:nvGrpSpPr>
        <p:grpSpPr>
          <a:xfrm>
            <a:off x="4455693" y="4620755"/>
            <a:ext cx="2155952" cy="461675"/>
            <a:chOff x="1808063" y="4294338"/>
            <a:chExt cx="3370782" cy="721817"/>
          </a:xfrm>
        </p:grpSpPr>
        <p:sp>
          <p:nvSpPr>
            <p:cNvPr id="601" name="Google Shape;7621;p72">
              <a:extLst>
                <a:ext uri="{FF2B5EF4-FFF2-40B4-BE49-F238E27FC236}">
                  <a16:creationId xmlns:a16="http://schemas.microsoft.com/office/drawing/2014/main" id="{50A1DCF5-B676-3500-3CF3-69DADF23B62A}"/>
                </a:ext>
              </a:extLst>
            </p:cNvPr>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 name="Google Shape;7622;p72">
              <a:extLst>
                <a:ext uri="{FF2B5EF4-FFF2-40B4-BE49-F238E27FC236}">
                  <a16:creationId xmlns:a16="http://schemas.microsoft.com/office/drawing/2014/main" id="{0FBF53C0-44F8-048D-53D6-C708EEF52DCD}"/>
                </a:ext>
              </a:extLst>
            </p:cNvPr>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 name="Google Shape;7623;p72">
              <a:extLst>
                <a:ext uri="{FF2B5EF4-FFF2-40B4-BE49-F238E27FC236}">
                  <a16:creationId xmlns:a16="http://schemas.microsoft.com/office/drawing/2014/main" id="{3A22974D-8997-10B6-D61C-06ABA6946AD1}"/>
                </a:ext>
              </a:extLst>
            </p:cNvPr>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 name="Google Shape;7624;p72">
              <a:extLst>
                <a:ext uri="{FF2B5EF4-FFF2-40B4-BE49-F238E27FC236}">
                  <a16:creationId xmlns:a16="http://schemas.microsoft.com/office/drawing/2014/main" id="{95D719CC-8EB6-B31F-F2F2-93D1FE729158}"/>
                </a:ext>
              </a:extLst>
            </p:cNvPr>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 name="Google Shape;7625;p72">
              <a:extLst>
                <a:ext uri="{FF2B5EF4-FFF2-40B4-BE49-F238E27FC236}">
                  <a16:creationId xmlns:a16="http://schemas.microsoft.com/office/drawing/2014/main" id="{1173D180-0899-8D2E-913A-A6E7BFB9D5B3}"/>
                </a:ext>
              </a:extLst>
            </p:cNvPr>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 name="Google Shape;7626;p72">
              <a:extLst>
                <a:ext uri="{FF2B5EF4-FFF2-40B4-BE49-F238E27FC236}">
                  <a16:creationId xmlns:a16="http://schemas.microsoft.com/office/drawing/2014/main" id="{F940D490-72C5-A683-097C-0590B4EBC3B9}"/>
                </a:ext>
              </a:extLst>
            </p:cNvPr>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 name="Google Shape;7627;p72">
              <a:extLst>
                <a:ext uri="{FF2B5EF4-FFF2-40B4-BE49-F238E27FC236}">
                  <a16:creationId xmlns:a16="http://schemas.microsoft.com/office/drawing/2014/main" id="{74743A8A-9D22-7943-3046-5E88E360A807}"/>
                </a:ext>
              </a:extLst>
            </p:cNvPr>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 name="Google Shape;7628;p72">
              <a:extLst>
                <a:ext uri="{FF2B5EF4-FFF2-40B4-BE49-F238E27FC236}">
                  <a16:creationId xmlns:a16="http://schemas.microsoft.com/office/drawing/2014/main" id="{503A5965-C7EB-90D5-1C8D-4D45483BFBE4}"/>
                </a:ext>
              </a:extLst>
            </p:cNvPr>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 name="Google Shape;7629;p72">
              <a:extLst>
                <a:ext uri="{FF2B5EF4-FFF2-40B4-BE49-F238E27FC236}">
                  <a16:creationId xmlns:a16="http://schemas.microsoft.com/office/drawing/2014/main" id="{9421A36E-3546-AFB8-ED0A-71FE42A7C115}"/>
                </a:ext>
              </a:extLst>
            </p:cNvPr>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 name="Google Shape;7630;p72">
              <a:extLst>
                <a:ext uri="{FF2B5EF4-FFF2-40B4-BE49-F238E27FC236}">
                  <a16:creationId xmlns:a16="http://schemas.microsoft.com/office/drawing/2014/main" id="{B260CC4F-2C6F-F679-37F3-34287F30732A}"/>
                </a:ext>
              </a:extLst>
            </p:cNvPr>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11" name="Google Shape;7631;p72">
            <a:extLst>
              <a:ext uri="{FF2B5EF4-FFF2-40B4-BE49-F238E27FC236}">
                <a16:creationId xmlns:a16="http://schemas.microsoft.com/office/drawing/2014/main" id="{938AEEF6-EA04-2416-C9A9-40DF86B6416B}"/>
              </a:ext>
            </a:extLst>
          </p:cNvPr>
          <p:cNvGrpSpPr/>
          <p:nvPr/>
        </p:nvGrpSpPr>
        <p:grpSpPr>
          <a:xfrm>
            <a:off x="826643" y="5002127"/>
            <a:ext cx="1727843" cy="862116"/>
            <a:chOff x="834100" y="3642869"/>
            <a:chExt cx="1259483" cy="628426"/>
          </a:xfrm>
        </p:grpSpPr>
        <p:sp>
          <p:nvSpPr>
            <p:cNvPr id="612" name="Google Shape;7632;p72">
              <a:extLst>
                <a:ext uri="{FF2B5EF4-FFF2-40B4-BE49-F238E27FC236}">
                  <a16:creationId xmlns:a16="http://schemas.microsoft.com/office/drawing/2014/main" id="{1D24C897-68EC-1F8C-BDAF-FEAD498F5C34}"/>
                </a:ext>
              </a:extLst>
            </p:cNvPr>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 name="Google Shape;7633;p72">
              <a:extLst>
                <a:ext uri="{FF2B5EF4-FFF2-40B4-BE49-F238E27FC236}">
                  <a16:creationId xmlns:a16="http://schemas.microsoft.com/office/drawing/2014/main" id="{A4A2CB53-CBEF-B201-FD22-5683B0BD7385}"/>
                </a:ext>
              </a:extLst>
            </p:cNvPr>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 name="Google Shape;7634;p72">
              <a:extLst>
                <a:ext uri="{FF2B5EF4-FFF2-40B4-BE49-F238E27FC236}">
                  <a16:creationId xmlns:a16="http://schemas.microsoft.com/office/drawing/2014/main" id="{29184847-FF07-F113-B52F-E4B6A929592C}"/>
                </a:ext>
              </a:extLst>
            </p:cNvPr>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15" name="Google Shape;7635;p72">
              <a:extLst>
                <a:ext uri="{FF2B5EF4-FFF2-40B4-BE49-F238E27FC236}">
                  <a16:creationId xmlns:a16="http://schemas.microsoft.com/office/drawing/2014/main" id="{18309890-E620-8F4E-B289-9692574E0D0D}"/>
                </a:ext>
              </a:extLst>
            </p:cNvPr>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 name="Google Shape;7636;p72">
              <a:extLst>
                <a:ext uri="{FF2B5EF4-FFF2-40B4-BE49-F238E27FC236}">
                  <a16:creationId xmlns:a16="http://schemas.microsoft.com/office/drawing/2014/main" id="{B7D8D6F5-A011-7105-6E36-5E42EC58354C}"/>
                </a:ext>
              </a:extLst>
            </p:cNvPr>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 name="Google Shape;7637;p72">
              <a:extLst>
                <a:ext uri="{FF2B5EF4-FFF2-40B4-BE49-F238E27FC236}">
                  <a16:creationId xmlns:a16="http://schemas.microsoft.com/office/drawing/2014/main" id="{CE709F32-62FE-10D6-E1E6-C1E89A293008}"/>
                </a:ext>
              </a:extLst>
            </p:cNvPr>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 name="Google Shape;7638;p72">
              <a:extLst>
                <a:ext uri="{FF2B5EF4-FFF2-40B4-BE49-F238E27FC236}">
                  <a16:creationId xmlns:a16="http://schemas.microsoft.com/office/drawing/2014/main" id="{762505A9-C0C9-8CE8-8AF2-E2C47BF5C792}"/>
                </a:ext>
              </a:extLst>
            </p:cNvPr>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 name="Google Shape;7639;p72">
              <a:extLst>
                <a:ext uri="{FF2B5EF4-FFF2-40B4-BE49-F238E27FC236}">
                  <a16:creationId xmlns:a16="http://schemas.microsoft.com/office/drawing/2014/main" id="{E462C081-AE25-C42F-60B4-21B0D71A5D15}"/>
                </a:ext>
              </a:extLst>
            </p:cNvPr>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20" name="Google Shape;7640;p72">
              <a:extLst>
                <a:ext uri="{FF2B5EF4-FFF2-40B4-BE49-F238E27FC236}">
                  <a16:creationId xmlns:a16="http://schemas.microsoft.com/office/drawing/2014/main" id="{FDCEE34C-9D64-3348-CD6C-2AF18D816AA7}"/>
                </a:ext>
              </a:extLst>
            </p:cNvPr>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21" name="Google Shape;7641;p72">
              <a:extLst>
                <a:ext uri="{FF2B5EF4-FFF2-40B4-BE49-F238E27FC236}">
                  <a16:creationId xmlns:a16="http://schemas.microsoft.com/office/drawing/2014/main" id="{A11E095C-44E4-488B-57C9-8CCE5DFE8633}"/>
                </a:ext>
              </a:extLst>
            </p:cNvPr>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 name="Google Shape;7642;p72">
              <a:extLst>
                <a:ext uri="{FF2B5EF4-FFF2-40B4-BE49-F238E27FC236}">
                  <a16:creationId xmlns:a16="http://schemas.microsoft.com/office/drawing/2014/main" id="{AC92484D-FA3F-19B1-8373-EBCAA2F5109C}"/>
                </a:ext>
              </a:extLst>
            </p:cNvPr>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 name="Google Shape;7643;p72">
              <a:extLst>
                <a:ext uri="{FF2B5EF4-FFF2-40B4-BE49-F238E27FC236}">
                  <a16:creationId xmlns:a16="http://schemas.microsoft.com/office/drawing/2014/main" id="{1A6BC036-B3E4-FD2C-A685-4B914E882F5E}"/>
                </a:ext>
              </a:extLst>
            </p:cNvPr>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 name="Google Shape;7644;p72">
              <a:extLst>
                <a:ext uri="{FF2B5EF4-FFF2-40B4-BE49-F238E27FC236}">
                  <a16:creationId xmlns:a16="http://schemas.microsoft.com/office/drawing/2014/main" id="{9B7BEFB7-8164-5D5F-6D25-07F862EBAE78}"/>
                </a:ext>
              </a:extLst>
            </p:cNvPr>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 name="Google Shape;7645;p72">
              <a:extLst>
                <a:ext uri="{FF2B5EF4-FFF2-40B4-BE49-F238E27FC236}">
                  <a16:creationId xmlns:a16="http://schemas.microsoft.com/office/drawing/2014/main" id="{D892F82A-9D14-F389-0252-E61DFE0D99AE}"/>
                </a:ext>
              </a:extLst>
            </p:cNvPr>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26" name="Google Shape;7646;p72">
              <a:extLst>
                <a:ext uri="{FF2B5EF4-FFF2-40B4-BE49-F238E27FC236}">
                  <a16:creationId xmlns:a16="http://schemas.microsoft.com/office/drawing/2014/main" id="{39A08D9F-5367-51E6-66CF-32D78C64279B}"/>
                </a:ext>
              </a:extLst>
            </p:cNvPr>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27" name="Google Shape;7647;p72">
              <a:extLst>
                <a:ext uri="{FF2B5EF4-FFF2-40B4-BE49-F238E27FC236}">
                  <a16:creationId xmlns:a16="http://schemas.microsoft.com/office/drawing/2014/main" id="{6DF45F20-486B-271B-654D-FC4B9246AD3D}"/>
                </a:ext>
              </a:extLst>
            </p:cNvPr>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28" name="Google Shape;7648;p72">
              <a:extLst>
                <a:ext uri="{FF2B5EF4-FFF2-40B4-BE49-F238E27FC236}">
                  <a16:creationId xmlns:a16="http://schemas.microsoft.com/office/drawing/2014/main" id="{3B78F81C-8BC6-9542-CE3E-5828959F6F49}"/>
                </a:ext>
              </a:extLst>
            </p:cNvPr>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 name="Google Shape;7649;p72">
              <a:extLst>
                <a:ext uri="{FF2B5EF4-FFF2-40B4-BE49-F238E27FC236}">
                  <a16:creationId xmlns:a16="http://schemas.microsoft.com/office/drawing/2014/main" id="{EDD647E6-403A-9CCF-23F8-E3A625658EAB}"/>
                </a:ext>
              </a:extLst>
            </p:cNvPr>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 name="Google Shape;7650;p72">
              <a:extLst>
                <a:ext uri="{FF2B5EF4-FFF2-40B4-BE49-F238E27FC236}">
                  <a16:creationId xmlns:a16="http://schemas.microsoft.com/office/drawing/2014/main" id="{33697A3E-FF4E-07D3-A7BA-2ECC6500E628}"/>
                </a:ext>
              </a:extLst>
            </p:cNvPr>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31" name="Google Shape;7651;p72">
              <a:extLst>
                <a:ext uri="{FF2B5EF4-FFF2-40B4-BE49-F238E27FC236}">
                  <a16:creationId xmlns:a16="http://schemas.microsoft.com/office/drawing/2014/main" id="{60311323-A6BD-BFB7-D1D6-F67405282D02}"/>
                </a:ext>
              </a:extLst>
            </p:cNvPr>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 name="Google Shape;7652;p72">
              <a:extLst>
                <a:ext uri="{FF2B5EF4-FFF2-40B4-BE49-F238E27FC236}">
                  <a16:creationId xmlns:a16="http://schemas.microsoft.com/office/drawing/2014/main" id="{E3BB7FB2-9378-ED1D-08BD-506AF4535BC2}"/>
                </a:ext>
              </a:extLst>
            </p:cNvPr>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 name="Google Shape;7653;p72">
              <a:extLst>
                <a:ext uri="{FF2B5EF4-FFF2-40B4-BE49-F238E27FC236}">
                  <a16:creationId xmlns:a16="http://schemas.microsoft.com/office/drawing/2014/main" id="{F6EB0FF5-9EF2-AF3F-373A-A84FE7C09C0F}"/>
                </a:ext>
              </a:extLst>
            </p:cNvPr>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34" name="Google Shape;7654;p72">
              <a:extLst>
                <a:ext uri="{FF2B5EF4-FFF2-40B4-BE49-F238E27FC236}">
                  <a16:creationId xmlns:a16="http://schemas.microsoft.com/office/drawing/2014/main" id="{4173CB31-2B82-8F9A-3AF4-00F8A583FDA0}"/>
                </a:ext>
              </a:extLst>
            </p:cNvPr>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 name="Google Shape;7655;p72">
              <a:extLst>
                <a:ext uri="{FF2B5EF4-FFF2-40B4-BE49-F238E27FC236}">
                  <a16:creationId xmlns:a16="http://schemas.microsoft.com/office/drawing/2014/main" id="{D05A7D01-210A-5766-0441-FC8990B7E1A8}"/>
                </a:ext>
              </a:extLst>
            </p:cNvPr>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 name="Google Shape;7656;p72">
              <a:extLst>
                <a:ext uri="{FF2B5EF4-FFF2-40B4-BE49-F238E27FC236}">
                  <a16:creationId xmlns:a16="http://schemas.microsoft.com/office/drawing/2014/main" id="{D48A32BC-3D1F-9E27-7AAA-175175305AE4}"/>
                </a:ext>
              </a:extLst>
            </p:cNvPr>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637" name="Google Shape;7657;p72">
              <a:extLst>
                <a:ext uri="{FF2B5EF4-FFF2-40B4-BE49-F238E27FC236}">
                  <a16:creationId xmlns:a16="http://schemas.microsoft.com/office/drawing/2014/main" id="{634F83A0-D1E3-6376-1E7F-79ADDE6CB0AC}"/>
                </a:ext>
              </a:extLst>
            </p:cNvPr>
            <p:cNvGrpSpPr/>
            <p:nvPr/>
          </p:nvGrpSpPr>
          <p:grpSpPr>
            <a:xfrm>
              <a:off x="1360364" y="3847835"/>
              <a:ext cx="208119" cy="224359"/>
              <a:chOff x="1360769" y="3847100"/>
              <a:chExt cx="208119" cy="224359"/>
            </a:xfrm>
          </p:grpSpPr>
          <p:sp>
            <p:nvSpPr>
              <p:cNvPr id="652" name="Google Shape;7658;p72">
                <a:extLst>
                  <a:ext uri="{FF2B5EF4-FFF2-40B4-BE49-F238E27FC236}">
                    <a16:creationId xmlns:a16="http://schemas.microsoft.com/office/drawing/2014/main" id="{E9D8530D-E0AB-AF4A-CEA4-1E04D76C44C2}"/>
                  </a:ext>
                </a:extLst>
              </p:cNvPr>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53" name="Google Shape;7659;p72">
                <a:extLst>
                  <a:ext uri="{FF2B5EF4-FFF2-40B4-BE49-F238E27FC236}">
                    <a16:creationId xmlns:a16="http://schemas.microsoft.com/office/drawing/2014/main" id="{B1B09E92-6B12-A238-1370-E24A37D84911}"/>
                  </a:ext>
                </a:extLst>
              </p:cNvPr>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 name="Google Shape;7660;p72">
                <a:extLst>
                  <a:ext uri="{FF2B5EF4-FFF2-40B4-BE49-F238E27FC236}">
                    <a16:creationId xmlns:a16="http://schemas.microsoft.com/office/drawing/2014/main" id="{F880C1B3-AA50-2390-FB8B-5D68D47F485C}"/>
                  </a:ext>
                </a:extLst>
              </p:cNvPr>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 name="Google Shape;7661;p72">
                <a:extLst>
                  <a:ext uri="{FF2B5EF4-FFF2-40B4-BE49-F238E27FC236}">
                    <a16:creationId xmlns:a16="http://schemas.microsoft.com/office/drawing/2014/main" id="{6DE0F237-8356-0CD2-7AA8-F10AE4A0A504}"/>
                  </a:ext>
                </a:extLst>
              </p:cNvPr>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 name="Google Shape;7662;p72">
                <a:extLst>
                  <a:ext uri="{FF2B5EF4-FFF2-40B4-BE49-F238E27FC236}">
                    <a16:creationId xmlns:a16="http://schemas.microsoft.com/office/drawing/2014/main" id="{13D574C8-78EC-BF65-0BFA-4513004E52B8}"/>
                  </a:ext>
                </a:extLst>
              </p:cNvPr>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 name="Google Shape;7663;p72">
                <a:extLst>
                  <a:ext uri="{FF2B5EF4-FFF2-40B4-BE49-F238E27FC236}">
                    <a16:creationId xmlns:a16="http://schemas.microsoft.com/office/drawing/2014/main" id="{52EFD7C7-9106-5344-5B9C-3CC858025630}"/>
                  </a:ext>
                </a:extLst>
              </p:cNvPr>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 name="Google Shape;7664;p72">
                <a:extLst>
                  <a:ext uri="{FF2B5EF4-FFF2-40B4-BE49-F238E27FC236}">
                    <a16:creationId xmlns:a16="http://schemas.microsoft.com/office/drawing/2014/main" id="{A0CF4EEA-3C16-14B5-F2CD-62B662843B57}"/>
                  </a:ext>
                </a:extLst>
              </p:cNvPr>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 name="Google Shape;7665;p72">
                <a:extLst>
                  <a:ext uri="{FF2B5EF4-FFF2-40B4-BE49-F238E27FC236}">
                    <a16:creationId xmlns:a16="http://schemas.microsoft.com/office/drawing/2014/main" id="{BAA67B0F-2639-E711-0E12-BBC0E0F6815A}"/>
                  </a:ext>
                </a:extLst>
              </p:cNvPr>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 name="Google Shape;7666;p72">
                <a:extLst>
                  <a:ext uri="{FF2B5EF4-FFF2-40B4-BE49-F238E27FC236}">
                    <a16:creationId xmlns:a16="http://schemas.microsoft.com/office/drawing/2014/main" id="{A2FFCC54-9AF8-7251-1B3F-90F6A78B65D0}"/>
                  </a:ext>
                </a:extLst>
              </p:cNvPr>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 name="Google Shape;7667;p72">
                <a:extLst>
                  <a:ext uri="{FF2B5EF4-FFF2-40B4-BE49-F238E27FC236}">
                    <a16:creationId xmlns:a16="http://schemas.microsoft.com/office/drawing/2014/main" id="{31AFB215-CF94-F6E3-E3AD-183BEC2A7E54}"/>
                  </a:ext>
                </a:extLst>
              </p:cNvPr>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 name="Google Shape;7668;p72">
                <a:extLst>
                  <a:ext uri="{FF2B5EF4-FFF2-40B4-BE49-F238E27FC236}">
                    <a16:creationId xmlns:a16="http://schemas.microsoft.com/office/drawing/2014/main" id="{74BF2A7B-AAAE-8E2E-FBC6-9595BC869A70}"/>
                  </a:ext>
                </a:extLst>
              </p:cNvPr>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3" name="Google Shape;7669;p72">
                <a:extLst>
                  <a:ext uri="{FF2B5EF4-FFF2-40B4-BE49-F238E27FC236}">
                    <a16:creationId xmlns:a16="http://schemas.microsoft.com/office/drawing/2014/main" id="{403174FD-A872-B6CC-D8F9-71277FF4BF2E}"/>
                  </a:ext>
                </a:extLst>
              </p:cNvPr>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4" name="Google Shape;7670;p72">
                <a:extLst>
                  <a:ext uri="{FF2B5EF4-FFF2-40B4-BE49-F238E27FC236}">
                    <a16:creationId xmlns:a16="http://schemas.microsoft.com/office/drawing/2014/main" id="{E537D0F5-065E-414F-3F7B-8959E906A466}"/>
                  </a:ext>
                </a:extLst>
              </p:cNvPr>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5" name="Google Shape;7671;p72">
                <a:extLst>
                  <a:ext uri="{FF2B5EF4-FFF2-40B4-BE49-F238E27FC236}">
                    <a16:creationId xmlns:a16="http://schemas.microsoft.com/office/drawing/2014/main" id="{1F9DB0FE-17B4-2EAC-6268-8B4CD69C4B5C}"/>
                  </a:ext>
                </a:extLst>
              </p:cNvPr>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6" name="Google Shape;7672;p72">
                <a:extLst>
                  <a:ext uri="{FF2B5EF4-FFF2-40B4-BE49-F238E27FC236}">
                    <a16:creationId xmlns:a16="http://schemas.microsoft.com/office/drawing/2014/main" id="{EA29A18D-271E-36F3-C5D8-47F5499E97E8}"/>
                  </a:ext>
                </a:extLst>
              </p:cNvPr>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7" name="Google Shape;7673;p72">
                <a:extLst>
                  <a:ext uri="{FF2B5EF4-FFF2-40B4-BE49-F238E27FC236}">
                    <a16:creationId xmlns:a16="http://schemas.microsoft.com/office/drawing/2014/main" id="{44DB653F-FD8D-E7D2-419D-A388BF0B16A0}"/>
                  </a:ext>
                </a:extLst>
              </p:cNvPr>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8" name="Google Shape;7674;p72">
                <a:extLst>
                  <a:ext uri="{FF2B5EF4-FFF2-40B4-BE49-F238E27FC236}">
                    <a16:creationId xmlns:a16="http://schemas.microsoft.com/office/drawing/2014/main" id="{3015AD6F-E411-2AFB-2274-A9E0918032CE}"/>
                  </a:ext>
                </a:extLst>
              </p:cNvPr>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69" name="Google Shape;7675;p72">
                <a:extLst>
                  <a:ext uri="{FF2B5EF4-FFF2-40B4-BE49-F238E27FC236}">
                    <a16:creationId xmlns:a16="http://schemas.microsoft.com/office/drawing/2014/main" id="{CF3DA206-E517-9B99-05B9-79D839308796}"/>
                  </a:ext>
                </a:extLst>
              </p:cNvPr>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7676;p72">
                <a:extLst>
                  <a:ext uri="{FF2B5EF4-FFF2-40B4-BE49-F238E27FC236}">
                    <a16:creationId xmlns:a16="http://schemas.microsoft.com/office/drawing/2014/main" id="{C7A13229-0076-ADC3-52FA-F60D46AABDBC}"/>
                  </a:ext>
                </a:extLst>
              </p:cNvPr>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671" name="Google Shape;7677;p72">
                <a:extLst>
                  <a:ext uri="{FF2B5EF4-FFF2-40B4-BE49-F238E27FC236}">
                    <a16:creationId xmlns:a16="http://schemas.microsoft.com/office/drawing/2014/main" id="{BDEF8F79-6E1C-66FA-BC5D-F1E05ABBB19F}"/>
                  </a:ext>
                </a:extLst>
              </p:cNvPr>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638" name="Google Shape;7678;p72">
              <a:extLst>
                <a:ext uri="{FF2B5EF4-FFF2-40B4-BE49-F238E27FC236}">
                  <a16:creationId xmlns:a16="http://schemas.microsoft.com/office/drawing/2014/main" id="{B4C00773-8864-DFD6-C48E-9FC3A9924A0B}"/>
                </a:ext>
              </a:extLst>
            </p:cNvPr>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39" name="Google Shape;7679;p72">
              <a:extLst>
                <a:ext uri="{FF2B5EF4-FFF2-40B4-BE49-F238E27FC236}">
                  <a16:creationId xmlns:a16="http://schemas.microsoft.com/office/drawing/2014/main" id="{D517A473-E110-A597-1BEA-140E0A3DAFCB}"/>
                </a:ext>
              </a:extLst>
            </p:cNvPr>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0" name="Google Shape;7680;p72">
              <a:extLst>
                <a:ext uri="{FF2B5EF4-FFF2-40B4-BE49-F238E27FC236}">
                  <a16:creationId xmlns:a16="http://schemas.microsoft.com/office/drawing/2014/main" id="{A13BF51B-1DB2-98E2-53B0-54980816265B}"/>
                </a:ext>
              </a:extLst>
            </p:cNvPr>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1" name="Google Shape;7681;p72">
              <a:extLst>
                <a:ext uri="{FF2B5EF4-FFF2-40B4-BE49-F238E27FC236}">
                  <a16:creationId xmlns:a16="http://schemas.microsoft.com/office/drawing/2014/main" id="{5EFED948-7A0F-D949-99E9-C8C262E6B941}"/>
                </a:ext>
              </a:extLst>
            </p:cNvPr>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42" name="Google Shape;7682;p72">
              <a:extLst>
                <a:ext uri="{FF2B5EF4-FFF2-40B4-BE49-F238E27FC236}">
                  <a16:creationId xmlns:a16="http://schemas.microsoft.com/office/drawing/2014/main" id="{EEC7A1A8-A52B-C887-D9AD-21D286946E21}"/>
                </a:ext>
              </a:extLst>
            </p:cNvPr>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643" name="Google Shape;7683;p72">
              <a:extLst>
                <a:ext uri="{FF2B5EF4-FFF2-40B4-BE49-F238E27FC236}">
                  <a16:creationId xmlns:a16="http://schemas.microsoft.com/office/drawing/2014/main" id="{BA9C89A1-A806-4094-A780-4C127E71035A}"/>
                </a:ext>
              </a:extLst>
            </p:cNvPr>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4" name="Google Shape;7684;p72">
              <a:extLst>
                <a:ext uri="{FF2B5EF4-FFF2-40B4-BE49-F238E27FC236}">
                  <a16:creationId xmlns:a16="http://schemas.microsoft.com/office/drawing/2014/main" id="{78E6B178-00DE-B183-4998-3976F7AEB28E}"/>
                </a:ext>
              </a:extLst>
            </p:cNvPr>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45" name="Google Shape;7685;p72">
              <a:extLst>
                <a:ext uri="{FF2B5EF4-FFF2-40B4-BE49-F238E27FC236}">
                  <a16:creationId xmlns:a16="http://schemas.microsoft.com/office/drawing/2014/main" id="{918EDCD7-886B-78CC-9C2B-55B086BD22DD}"/>
                </a:ext>
              </a:extLst>
            </p:cNvPr>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6" name="Google Shape;7686;p72">
              <a:extLst>
                <a:ext uri="{FF2B5EF4-FFF2-40B4-BE49-F238E27FC236}">
                  <a16:creationId xmlns:a16="http://schemas.microsoft.com/office/drawing/2014/main" id="{DCD53396-94C1-6326-4D5F-1C3AE98944CC}"/>
                </a:ext>
              </a:extLst>
            </p:cNvPr>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7" name="Google Shape;7687;p72">
              <a:extLst>
                <a:ext uri="{FF2B5EF4-FFF2-40B4-BE49-F238E27FC236}">
                  <a16:creationId xmlns:a16="http://schemas.microsoft.com/office/drawing/2014/main" id="{E64D7713-FDA0-3382-7E08-B8B3E409846D}"/>
                </a:ext>
              </a:extLst>
            </p:cNvPr>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648" name="Google Shape;7688;p72">
              <a:extLst>
                <a:ext uri="{FF2B5EF4-FFF2-40B4-BE49-F238E27FC236}">
                  <a16:creationId xmlns:a16="http://schemas.microsoft.com/office/drawing/2014/main" id="{07E751DD-A142-DA6A-E8AA-7000AC6CB7BC}"/>
                </a:ext>
              </a:extLst>
            </p:cNvPr>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9" name="Google Shape;7689;p72">
              <a:extLst>
                <a:ext uri="{FF2B5EF4-FFF2-40B4-BE49-F238E27FC236}">
                  <a16:creationId xmlns:a16="http://schemas.microsoft.com/office/drawing/2014/main" id="{2602AA23-5EBB-3241-17DA-4B89AC08A590}"/>
                </a:ext>
              </a:extLst>
            </p:cNvPr>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0" name="Google Shape;7690;p72">
              <a:extLst>
                <a:ext uri="{FF2B5EF4-FFF2-40B4-BE49-F238E27FC236}">
                  <a16:creationId xmlns:a16="http://schemas.microsoft.com/office/drawing/2014/main" id="{86B0D3D7-88CF-57E2-6CD3-22FE41A90D41}"/>
                </a:ext>
              </a:extLst>
            </p:cNvPr>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51" name="Google Shape;7691;p72">
              <a:extLst>
                <a:ext uri="{FF2B5EF4-FFF2-40B4-BE49-F238E27FC236}">
                  <a16:creationId xmlns:a16="http://schemas.microsoft.com/office/drawing/2014/main" id="{9C81D202-AA76-B60A-767B-6E4B8A18EE51}"/>
                </a:ext>
              </a:extLst>
            </p:cNvPr>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 name="Google Shape;7692;p72">
            <a:extLst>
              <a:ext uri="{FF2B5EF4-FFF2-40B4-BE49-F238E27FC236}">
                <a16:creationId xmlns:a16="http://schemas.microsoft.com/office/drawing/2014/main" id="{F340BC62-4E52-2045-DFA7-80232D6ADC4F}"/>
              </a:ext>
            </a:extLst>
          </p:cNvPr>
          <p:cNvGrpSpPr/>
          <p:nvPr/>
        </p:nvGrpSpPr>
        <p:grpSpPr>
          <a:xfrm rot="5400000">
            <a:off x="7777460" y="4730789"/>
            <a:ext cx="218752" cy="1886555"/>
            <a:chOff x="4428249" y="1369375"/>
            <a:chExt cx="36905" cy="429569"/>
          </a:xfrm>
        </p:grpSpPr>
        <p:sp>
          <p:nvSpPr>
            <p:cNvPr id="673" name="Google Shape;7693;p72">
              <a:extLst>
                <a:ext uri="{FF2B5EF4-FFF2-40B4-BE49-F238E27FC236}">
                  <a16:creationId xmlns:a16="http://schemas.microsoft.com/office/drawing/2014/main" id="{80FC18FC-8912-56B8-9FF9-6F2B558C9DC6}"/>
                </a:ext>
              </a:extLst>
            </p:cNvPr>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4" name="Google Shape;7694;p72">
              <a:extLst>
                <a:ext uri="{FF2B5EF4-FFF2-40B4-BE49-F238E27FC236}">
                  <a16:creationId xmlns:a16="http://schemas.microsoft.com/office/drawing/2014/main" id="{89AB9EAE-EDF9-8B56-8BC4-2C2A07B887A2}"/>
                </a:ext>
              </a:extLst>
            </p:cNvPr>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5" name="Google Shape;7695;p72">
              <a:extLst>
                <a:ext uri="{FF2B5EF4-FFF2-40B4-BE49-F238E27FC236}">
                  <a16:creationId xmlns:a16="http://schemas.microsoft.com/office/drawing/2014/main" id="{0781FBA6-1709-364F-22A6-D1486D4E8BB2}"/>
                </a:ext>
              </a:extLst>
            </p:cNvPr>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6" name="Google Shape;7696;p72">
              <a:extLst>
                <a:ext uri="{FF2B5EF4-FFF2-40B4-BE49-F238E27FC236}">
                  <a16:creationId xmlns:a16="http://schemas.microsoft.com/office/drawing/2014/main" id="{5893FEFE-01DB-F5E4-3788-5808B3625E48}"/>
                </a:ext>
              </a:extLst>
            </p:cNvPr>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7" name="Google Shape;7697;p72">
              <a:extLst>
                <a:ext uri="{FF2B5EF4-FFF2-40B4-BE49-F238E27FC236}">
                  <a16:creationId xmlns:a16="http://schemas.microsoft.com/office/drawing/2014/main" id="{5AFE4128-4152-DD5D-B017-861767F7B91A}"/>
                </a:ext>
              </a:extLst>
            </p:cNvPr>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8" name="Google Shape;7698;p72">
              <a:extLst>
                <a:ext uri="{FF2B5EF4-FFF2-40B4-BE49-F238E27FC236}">
                  <a16:creationId xmlns:a16="http://schemas.microsoft.com/office/drawing/2014/main" id="{B49B4C93-ED1E-D40E-9CDB-45FBF7F5BF97}"/>
                </a:ext>
              </a:extLst>
            </p:cNvPr>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79" name="Google Shape;7699;p72">
              <a:extLst>
                <a:ext uri="{FF2B5EF4-FFF2-40B4-BE49-F238E27FC236}">
                  <a16:creationId xmlns:a16="http://schemas.microsoft.com/office/drawing/2014/main" id="{556C90B3-EC98-112F-21FF-9CB95E01DD42}"/>
                </a:ext>
              </a:extLst>
            </p:cNvPr>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0" name="Google Shape;7700;p72">
              <a:extLst>
                <a:ext uri="{FF2B5EF4-FFF2-40B4-BE49-F238E27FC236}">
                  <a16:creationId xmlns:a16="http://schemas.microsoft.com/office/drawing/2014/main" id="{F7D58A67-F6D6-770D-9014-30031C7D104A}"/>
                </a:ext>
              </a:extLst>
            </p:cNvPr>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1" name="Google Shape;7701;p72">
              <a:extLst>
                <a:ext uri="{FF2B5EF4-FFF2-40B4-BE49-F238E27FC236}">
                  <a16:creationId xmlns:a16="http://schemas.microsoft.com/office/drawing/2014/main" id="{A8F8AF30-13D3-C3E6-0FC5-FC5EDD122E03}"/>
                </a:ext>
              </a:extLst>
            </p:cNvPr>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2" name="Google Shape;7702;p72">
              <a:extLst>
                <a:ext uri="{FF2B5EF4-FFF2-40B4-BE49-F238E27FC236}">
                  <a16:creationId xmlns:a16="http://schemas.microsoft.com/office/drawing/2014/main" id="{ABF1CD89-204C-8A4C-691C-A63BEEE4C925}"/>
                </a:ext>
              </a:extLst>
            </p:cNvPr>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3" name="Google Shape;7703;p72">
              <a:extLst>
                <a:ext uri="{FF2B5EF4-FFF2-40B4-BE49-F238E27FC236}">
                  <a16:creationId xmlns:a16="http://schemas.microsoft.com/office/drawing/2014/main" id="{638FD7E4-3CF7-B33F-B3CE-54B9FA07C209}"/>
                </a:ext>
              </a:extLst>
            </p:cNvPr>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4" name="Google Shape;7704;p72">
              <a:extLst>
                <a:ext uri="{FF2B5EF4-FFF2-40B4-BE49-F238E27FC236}">
                  <a16:creationId xmlns:a16="http://schemas.microsoft.com/office/drawing/2014/main" id="{0D0684A4-2A3E-959C-406F-65779FD5B0EE}"/>
                </a:ext>
              </a:extLst>
            </p:cNvPr>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5" name="Google Shape;7705;p72">
              <a:extLst>
                <a:ext uri="{FF2B5EF4-FFF2-40B4-BE49-F238E27FC236}">
                  <a16:creationId xmlns:a16="http://schemas.microsoft.com/office/drawing/2014/main" id="{A79A3BC2-B3AE-D87B-1E28-92BD49173878}"/>
                </a:ext>
              </a:extLst>
            </p:cNvPr>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6" name="Google Shape;7706;p72">
              <a:extLst>
                <a:ext uri="{FF2B5EF4-FFF2-40B4-BE49-F238E27FC236}">
                  <a16:creationId xmlns:a16="http://schemas.microsoft.com/office/drawing/2014/main" id="{2F59D352-FEB3-B2CC-8C1B-F0A51389CCA1}"/>
                </a:ext>
              </a:extLst>
            </p:cNvPr>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7" name="Google Shape;7707;p72">
              <a:extLst>
                <a:ext uri="{FF2B5EF4-FFF2-40B4-BE49-F238E27FC236}">
                  <a16:creationId xmlns:a16="http://schemas.microsoft.com/office/drawing/2014/main" id="{2F49344B-96C9-65F7-3B5C-A55CF4D3E469}"/>
                </a:ext>
              </a:extLst>
            </p:cNvPr>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8" name="Google Shape;7708;p72">
              <a:extLst>
                <a:ext uri="{FF2B5EF4-FFF2-40B4-BE49-F238E27FC236}">
                  <a16:creationId xmlns:a16="http://schemas.microsoft.com/office/drawing/2014/main" id="{9112037B-E451-33E6-918C-0E31BFCB788F}"/>
                </a:ext>
              </a:extLst>
            </p:cNvPr>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89" name="Google Shape;7709;p72">
              <a:extLst>
                <a:ext uri="{FF2B5EF4-FFF2-40B4-BE49-F238E27FC236}">
                  <a16:creationId xmlns:a16="http://schemas.microsoft.com/office/drawing/2014/main" id="{00E5C17A-2AE4-25C7-7E8D-18F9A6A60F5E}"/>
                </a:ext>
              </a:extLst>
            </p:cNvPr>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0" name="Google Shape;7710;p72">
              <a:extLst>
                <a:ext uri="{FF2B5EF4-FFF2-40B4-BE49-F238E27FC236}">
                  <a16:creationId xmlns:a16="http://schemas.microsoft.com/office/drawing/2014/main" id="{5704926E-F383-1689-B616-935E053BDFCF}"/>
                </a:ext>
              </a:extLst>
            </p:cNvPr>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1" name="Google Shape;7711;p72">
              <a:extLst>
                <a:ext uri="{FF2B5EF4-FFF2-40B4-BE49-F238E27FC236}">
                  <a16:creationId xmlns:a16="http://schemas.microsoft.com/office/drawing/2014/main" id="{00C7C5C6-4334-F17D-8A0A-CC3803352549}"/>
                </a:ext>
              </a:extLst>
            </p:cNvPr>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2" name="Google Shape;7712;p72">
              <a:extLst>
                <a:ext uri="{FF2B5EF4-FFF2-40B4-BE49-F238E27FC236}">
                  <a16:creationId xmlns:a16="http://schemas.microsoft.com/office/drawing/2014/main" id="{EEE9C066-0A80-D75C-C6C0-4769A3979E91}"/>
                </a:ext>
              </a:extLst>
            </p:cNvPr>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3" name="Google Shape;7713;p72">
              <a:extLst>
                <a:ext uri="{FF2B5EF4-FFF2-40B4-BE49-F238E27FC236}">
                  <a16:creationId xmlns:a16="http://schemas.microsoft.com/office/drawing/2014/main" id="{574D96A4-E379-2294-B637-34C7EC388B25}"/>
                </a:ext>
              </a:extLst>
            </p:cNvPr>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4" name="Google Shape;7714;p72">
              <a:extLst>
                <a:ext uri="{FF2B5EF4-FFF2-40B4-BE49-F238E27FC236}">
                  <a16:creationId xmlns:a16="http://schemas.microsoft.com/office/drawing/2014/main" id="{09BE809F-8608-EB3C-5A5D-631A201AF6FC}"/>
                </a:ext>
              </a:extLst>
            </p:cNvPr>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5" name="Google Shape;7715;p72">
              <a:extLst>
                <a:ext uri="{FF2B5EF4-FFF2-40B4-BE49-F238E27FC236}">
                  <a16:creationId xmlns:a16="http://schemas.microsoft.com/office/drawing/2014/main" id="{8C5530AD-66F7-63FC-892E-EEA85C4253A5}"/>
                </a:ext>
              </a:extLst>
            </p:cNvPr>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6" name="Google Shape;7716;p72">
              <a:extLst>
                <a:ext uri="{FF2B5EF4-FFF2-40B4-BE49-F238E27FC236}">
                  <a16:creationId xmlns:a16="http://schemas.microsoft.com/office/drawing/2014/main" id="{4672F794-E1D9-8A19-9431-1AA36313DE94}"/>
                </a:ext>
              </a:extLst>
            </p:cNvPr>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7" name="Google Shape;7717;p72">
              <a:extLst>
                <a:ext uri="{FF2B5EF4-FFF2-40B4-BE49-F238E27FC236}">
                  <a16:creationId xmlns:a16="http://schemas.microsoft.com/office/drawing/2014/main" id="{FC94ED9D-B202-B210-92EB-755B70DFE804}"/>
                </a:ext>
              </a:extLst>
            </p:cNvPr>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8" name="Google Shape;7718;p72">
              <a:extLst>
                <a:ext uri="{FF2B5EF4-FFF2-40B4-BE49-F238E27FC236}">
                  <a16:creationId xmlns:a16="http://schemas.microsoft.com/office/drawing/2014/main" id="{6E04CCFC-4015-1DB0-6ED0-0D193B6D0921}"/>
                </a:ext>
              </a:extLst>
            </p:cNvPr>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9" name="Google Shape;7719;p72">
              <a:extLst>
                <a:ext uri="{FF2B5EF4-FFF2-40B4-BE49-F238E27FC236}">
                  <a16:creationId xmlns:a16="http://schemas.microsoft.com/office/drawing/2014/main" id="{9D351399-E886-79C0-75D8-5ADBF55275E5}"/>
                </a:ext>
              </a:extLst>
            </p:cNvPr>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0" name="Google Shape;7720;p72">
              <a:extLst>
                <a:ext uri="{FF2B5EF4-FFF2-40B4-BE49-F238E27FC236}">
                  <a16:creationId xmlns:a16="http://schemas.microsoft.com/office/drawing/2014/main" id="{48D39763-FDB0-9E4F-144A-B35626FE667E}"/>
                </a:ext>
              </a:extLst>
            </p:cNvPr>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1" name="Google Shape;7721;p72">
              <a:extLst>
                <a:ext uri="{FF2B5EF4-FFF2-40B4-BE49-F238E27FC236}">
                  <a16:creationId xmlns:a16="http://schemas.microsoft.com/office/drawing/2014/main" id="{A5BCB370-D020-90CD-BCE2-FD066F2118BF}"/>
                </a:ext>
              </a:extLst>
            </p:cNvPr>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2" name="Google Shape;7722;p72">
              <a:extLst>
                <a:ext uri="{FF2B5EF4-FFF2-40B4-BE49-F238E27FC236}">
                  <a16:creationId xmlns:a16="http://schemas.microsoft.com/office/drawing/2014/main" id="{0AFA6D62-55E2-0F91-699A-63932F9D71FD}"/>
                </a:ext>
              </a:extLst>
            </p:cNvPr>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3" name="Google Shape;7723;p72">
              <a:extLst>
                <a:ext uri="{FF2B5EF4-FFF2-40B4-BE49-F238E27FC236}">
                  <a16:creationId xmlns:a16="http://schemas.microsoft.com/office/drawing/2014/main" id="{28DDCBE4-A250-B740-78A1-C4046047849A}"/>
                </a:ext>
              </a:extLst>
            </p:cNvPr>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4" name="Google Shape;7724;p72">
              <a:extLst>
                <a:ext uri="{FF2B5EF4-FFF2-40B4-BE49-F238E27FC236}">
                  <a16:creationId xmlns:a16="http://schemas.microsoft.com/office/drawing/2014/main" id="{6849790D-93F0-9CFF-C605-BC6EA7828701}"/>
                </a:ext>
              </a:extLst>
            </p:cNvPr>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 name="Google Shape;7725;p72">
            <a:extLst>
              <a:ext uri="{FF2B5EF4-FFF2-40B4-BE49-F238E27FC236}">
                <a16:creationId xmlns:a16="http://schemas.microsoft.com/office/drawing/2014/main" id="{2FAE44B2-B35F-7E7C-9905-789D6036FD5F}"/>
              </a:ext>
            </a:extLst>
          </p:cNvPr>
          <p:cNvGrpSpPr/>
          <p:nvPr/>
        </p:nvGrpSpPr>
        <p:grpSpPr>
          <a:xfrm rot="10800000" flipH="1">
            <a:off x="6940699" y="4182182"/>
            <a:ext cx="1892276" cy="33077"/>
            <a:chOff x="219558" y="4738465"/>
            <a:chExt cx="5852400" cy="102300"/>
          </a:xfrm>
        </p:grpSpPr>
        <p:cxnSp>
          <p:nvCxnSpPr>
            <p:cNvPr id="706" name="Google Shape;7726;p72">
              <a:extLst>
                <a:ext uri="{FF2B5EF4-FFF2-40B4-BE49-F238E27FC236}">
                  <a16:creationId xmlns:a16="http://schemas.microsoft.com/office/drawing/2014/main" id="{4A0B402B-0122-2931-8CCD-05C21FACB8C9}"/>
                </a:ext>
              </a:extLst>
            </p:cNvPr>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07" name="Google Shape;7727;p72">
              <a:extLst>
                <a:ext uri="{FF2B5EF4-FFF2-40B4-BE49-F238E27FC236}">
                  <a16:creationId xmlns:a16="http://schemas.microsoft.com/office/drawing/2014/main" id="{60D4A045-5888-1C98-DBEF-41759BB1AC5D}"/>
                </a:ext>
              </a:extLst>
            </p:cNvPr>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08" name="Google Shape;7728;p72">
              <a:extLst>
                <a:ext uri="{FF2B5EF4-FFF2-40B4-BE49-F238E27FC236}">
                  <a16:creationId xmlns:a16="http://schemas.microsoft.com/office/drawing/2014/main" id="{1BE4F62E-A2D8-4747-F3D8-59F316BEEA10}"/>
                </a:ext>
              </a:extLst>
            </p:cNvPr>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09" name="Google Shape;7729;p72">
              <a:extLst>
                <a:ext uri="{FF2B5EF4-FFF2-40B4-BE49-F238E27FC236}">
                  <a16:creationId xmlns:a16="http://schemas.microsoft.com/office/drawing/2014/main" id="{99BAB575-0DC8-7C94-74A8-146A41BF6DC6}"/>
                </a:ext>
              </a:extLst>
            </p:cNvPr>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10" name="Google Shape;7730;p72">
              <a:extLst>
                <a:ext uri="{FF2B5EF4-FFF2-40B4-BE49-F238E27FC236}">
                  <a16:creationId xmlns:a16="http://schemas.microsoft.com/office/drawing/2014/main" id="{94107CB4-E0C9-F808-842C-01864ABC5235}"/>
                </a:ext>
              </a:extLst>
            </p:cNvPr>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11" name="Google Shape;7731;p72">
              <a:extLst>
                <a:ext uri="{FF2B5EF4-FFF2-40B4-BE49-F238E27FC236}">
                  <a16:creationId xmlns:a16="http://schemas.microsoft.com/office/drawing/2014/main" id="{3107185C-179E-2707-49DB-BC4FC476CC45}"/>
                </a:ext>
              </a:extLst>
            </p:cNvPr>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12" name="Google Shape;7732;p72">
            <a:extLst>
              <a:ext uri="{FF2B5EF4-FFF2-40B4-BE49-F238E27FC236}">
                <a16:creationId xmlns:a16="http://schemas.microsoft.com/office/drawing/2014/main" id="{8FB4E87D-0BB2-F6E4-62F1-28A976C5532D}"/>
              </a:ext>
            </a:extLst>
          </p:cNvPr>
          <p:cNvGrpSpPr/>
          <p:nvPr/>
        </p:nvGrpSpPr>
        <p:grpSpPr>
          <a:xfrm>
            <a:off x="6955790" y="4679599"/>
            <a:ext cx="1862093" cy="513355"/>
            <a:chOff x="5286284" y="2966544"/>
            <a:chExt cx="1396570" cy="385016"/>
          </a:xfrm>
        </p:grpSpPr>
        <p:cxnSp>
          <p:nvCxnSpPr>
            <p:cNvPr id="713" name="Google Shape;7733;p72">
              <a:extLst>
                <a:ext uri="{FF2B5EF4-FFF2-40B4-BE49-F238E27FC236}">
                  <a16:creationId xmlns:a16="http://schemas.microsoft.com/office/drawing/2014/main" id="{21ACDF1E-3F52-09E1-F7B5-BCFBA050FAAA}"/>
                </a:ext>
              </a:extLst>
            </p:cNvPr>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14" name="Google Shape;7734;p72">
              <a:extLst>
                <a:ext uri="{FF2B5EF4-FFF2-40B4-BE49-F238E27FC236}">
                  <a16:creationId xmlns:a16="http://schemas.microsoft.com/office/drawing/2014/main" id="{DC833402-36E8-85A4-19A7-7D1885CE9E06}"/>
                </a:ext>
              </a:extLst>
            </p:cNvPr>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15" name="Google Shape;7735;p72">
              <a:extLst>
                <a:ext uri="{FF2B5EF4-FFF2-40B4-BE49-F238E27FC236}">
                  <a16:creationId xmlns:a16="http://schemas.microsoft.com/office/drawing/2014/main" id="{4C0BCC41-6333-A9B4-E8B9-8CB27DF2BAEC}"/>
                </a:ext>
              </a:extLst>
            </p:cNvPr>
            <p:cNvGrpSpPr/>
            <p:nvPr/>
          </p:nvGrpSpPr>
          <p:grpSpPr>
            <a:xfrm>
              <a:off x="5287688" y="3173364"/>
              <a:ext cx="1395166" cy="74100"/>
              <a:chOff x="5287688" y="3173364"/>
              <a:chExt cx="1395166" cy="74100"/>
            </a:xfrm>
          </p:grpSpPr>
          <p:cxnSp>
            <p:nvCxnSpPr>
              <p:cNvPr id="717" name="Google Shape;7736;p72">
                <a:extLst>
                  <a:ext uri="{FF2B5EF4-FFF2-40B4-BE49-F238E27FC236}">
                    <a16:creationId xmlns:a16="http://schemas.microsoft.com/office/drawing/2014/main" id="{038C5A30-E876-F8A1-FA71-7F98B9FA383B}"/>
                  </a:ext>
                </a:extLst>
              </p:cNvPr>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18" name="Google Shape;7737;p72">
                <a:extLst>
                  <a:ext uri="{FF2B5EF4-FFF2-40B4-BE49-F238E27FC236}">
                    <a16:creationId xmlns:a16="http://schemas.microsoft.com/office/drawing/2014/main" id="{31820F25-6486-7BCE-A432-0A7097BD9EA2}"/>
                  </a:ext>
                </a:extLst>
              </p:cNvPr>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19" name="Google Shape;7738;p72">
                <a:extLst>
                  <a:ext uri="{FF2B5EF4-FFF2-40B4-BE49-F238E27FC236}">
                    <a16:creationId xmlns:a16="http://schemas.microsoft.com/office/drawing/2014/main" id="{88308C19-C5BA-543E-A8E6-792118B3ED8E}"/>
                  </a:ext>
                </a:extLst>
              </p:cNvPr>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0" name="Google Shape;7739;p72">
                <a:extLst>
                  <a:ext uri="{FF2B5EF4-FFF2-40B4-BE49-F238E27FC236}">
                    <a16:creationId xmlns:a16="http://schemas.microsoft.com/office/drawing/2014/main" id="{AB565B52-B84C-B64C-37FC-C3E2177BE908}"/>
                  </a:ext>
                </a:extLst>
              </p:cNvPr>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 name="Google Shape;7740;p72">
                <a:extLst>
                  <a:ext uri="{FF2B5EF4-FFF2-40B4-BE49-F238E27FC236}">
                    <a16:creationId xmlns:a16="http://schemas.microsoft.com/office/drawing/2014/main" id="{61A83F0E-8A30-6123-F9C3-B05AC28F9C42}"/>
                  </a:ext>
                </a:extLst>
              </p:cNvPr>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2" name="Google Shape;7741;p72">
                <a:extLst>
                  <a:ext uri="{FF2B5EF4-FFF2-40B4-BE49-F238E27FC236}">
                    <a16:creationId xmlns:a16="http://schemas.microsoft.com/office/drawing/2014/main" id="{487F32BC-F233-BD37-9BA6-90B6E87C5E00}"/>
                  </a:ext>
                </a:extLst>
              </p:cNvPr>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3" name="Google Shape;7742;p72">
                <a:extLst>
                  <a:ext uri="{FF2B5EF4-FFF2-40B4-BE49-F238E27FC236}">
                    <a16:creationId xmlns:a16="http://schemas.microsoft.com/office/drawing/2014/main" id="{93E01534-FEB8-02B2-7D24-CC8B2DF45B2D}"/>
                  </a:ext>
                </a:extLst>
              </p:cNvPr>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4" name="Google Shape;7743;p72">
                <a:extLst>
                  <a:ext uri="{FF2B5EF4-FFF2-40B4-BE49-F238E27FC236}">
                    <a16:creationId xmlns:a16="http://schemas.microsoft.com/office/drawing/2014/main" id="{CB58E18F-649C-90AD-F281-48D9D14A2310}"/>
                  </a:ext>
                </a:extLst>
              </p:cNvPr>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16" name="Google Shape;7744;p72">
              <a:extLst>
                <a:ext uri="{FF2B5EF4-FFF2-40B4-BE49-F238E27FC236}">
                  <a16:creationId xmlns:a16="http://schemas.microsoft.com/office/drawing/2014/main" id="{1912A674-C75A-DE2F-0EC4-C2F0BBE99F35}"/>
                </a:ext>
              </a:extLst>
            </p:cNvPr>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25" name="Google Shape;7745;p72">
            <a:extLst>
              <a:ext uri="{FF2B5EF4-FFF2-40B4-BE49-F238E27FC236}">
                <a16:creationId xmlns:a16="http://schemas.microsoft.com/office/drawing/2014/main" id="{0422BD02-4A13-9000-B901-4D05FB374AF9}"/>
              </a:ext>
            </a:extLst>
          </p:cNvPr>
          <p:cNvGrpSpPr/>
          <p:nvPr/>
        </p:nvGrpSpPr>
        <p:grpSpPr>
          <a:xfrm>
            <a:off x="2537211" y="2571301"/>
            <a:ext cx="1576368" cy="882703"/>
            <a:chOff x="2029517" y="1732295"/>
            <a:chExt cx="1149068" cy="643432"/>
          </a:xfrm>
        </p:grpSpPr>
        <p:grpSp>
          <p:nvGrpSpPr>
            <p:cNvPr id="726" name="Google Shape;7746;p72">
              <a:extLst>
                <a:ext uri="{FF2B5EF4-FFF2-40B4-BE49-F238E27FC236}">
                  <a16:creationId xmlns:a16="http://schemas.microsoft.com/office/drawing/2014/main" id="{5A1CA4BA-9EE6-67AC-8E68-C32040548866}"/>
                </a:ext>
              </a:extLst>
            </p:cNvPr>
            <p:cNvGrpSpPr/>
            <p:nvPr/>
          </p:nvGrpSpPr>
          <p:grpSpPr>
            <a:xfrm>
              <a:off x="2708660" y="1746937"/>
              <a:ext cx="455427" cy="244429"/>
              <a:chOff x="2700693" y="1746937"/>
              <a:chExt cx="455427" cy="244429"/>
            </a:xfrm>
          </p:grpSpPr>
          <p:grpSp>
            <p:nvGrpSpPr>
              <p:cNvPr id="743" name="Google Shape;7747;p72">
                <a:extLst>
                  <a:ext uri="{FF2B5EF4-FFF2-40B4-BE49-F238E27FC236}">
                    <a16:creationId xmlns:a16="http://schemas.microsoft.com/office/drawing/2014/main" id="{9161F345-5A55-B0B7-4768-32B458177B1E}"/>
                  </a:ext>
                </a:extLst>
              </p:cNvPr>
              <p:cNvGrpSpPr/>
              <p:nvPr/>
            </p:nvGrpSpPr>
            <p:grpSpPr>
              <a:xfrm>
                <a:off x="2905682" y="1782817"/>
                <a:ext cx="250438" cy="208549"/>
                <a:chOff x="2905682" y="1782817"/>
                <a:chExt cx="250438" cy="208549"/>
              </a:xfrm>
            </p:grpSpPr>
            <p:cxnSp>
              <p:nvCxnSpPr>
                <p:cNvPr id="747" name="Google Shape;7748;p72">
                  <a:extLst>
                    <a:ext uri="{FF2B5EF4-FFF2-40B4-BE49-F238E27FC236}">
                      <a16:creationId xmlns:a16="http://schemas.microsoft.com/office/drawing/2014/main" id="{7C76AC08-1230-8549-AF91-80DDEF45254A}"/>
                    </a:ext>
                  </a:extLst>
                </p:cNvPr>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8" name="Google Shape;7749;p72">
                  <a:extLst>
                    <a:ext uri="{FF2B5EF4-FFF2-40B4-BE49-F238E27FC236}">
                      <a16:creationId xmlns:a16="http://schemas.microsoft.com/office/drawing/2014/main" id="{3B35859C-01C6-92EA-111E-38F4C1798D66}"/>
                    </a:ext>
                  </a:extLst>
                </p:cNvPr>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4" name="Google Shape;7750;p72">
                <a:extLst>
                  <a:ext uri="{FF2B5EF4-FFF2-40B4-BE49-F238E27FC236}">
                    <a16:creationId xmlns:a16="http://schemas.microsoft.com/office/drawing/2014/main" id="{9EF1DB2B-A432-6FF9-78B8-08364CFD462B}"/>
                  </a:ext>
                </a:extLst>
              </p:cNvPr>
              <p:cNvGrpSpPr/>
              <p:nvPr/>
            </p:nvGrpSpPr>
            <p:grpSpPr>
              <a:xfrm>
                <a:off x="2700693" y="1746937"/>
                <a:ext cx="449967" cy="72374"/>
                <a:chOff x="2700693" y="1746937"/>
                <a:chExt cx="449967" cy="72374"/>
              </a:xfrm>
            </p:grpSpPr>
            <p:cxnSp>
              <p:nvCxnSpPr>
                <p:cNvPr id="745" name="Google Shape;7751;p72">
                  <a:extLst>
                    <a:ext uri="{FF2B5EF4-FFF2-40B4-BE49-F238E27FC236}">
                      <a16:creationId xmlns:a16="http://schemas.microsoft.com/office/drawing/2014/main" id="{F41C83C6-681D-910E-77DE-3A45FF32AE6E}"/>
                    </a:ext>
                  </a:extLst>
                </p:cNvPr>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6" name="Google Shape;7752;p72">
                  <a:extLst>
                    <a:ext uri="{FF2B5EF4-FFF2-40B4-BE49-F238E27FC236}">
                      <a16:creationId xmlns:a16="http://schemas.microsoft.com/office/drawing/2014/main" id="{681C0628-D477-0D4A-59A5-6461CF60D7EA}"/>
                    </a:ext>
                  </a:extLst>
                </p:cNvPr>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27" name="Google Shape;7753;p72">
              <a:extLst>
                <a:ext uri="{FF2B5EF4-FFF2-40B4-BE49-F238E27FC236}">
                  <a16:creationId xmlns:a16="http://schemas.microsoft.com/office/drawing/2014/main" id="{62E15625-C46A-E342-EF0D-B7A3938DBF3A}"/>
                </a:ext>
              </a:extLst>
            </p:cNvPr>
            <p:cNvGrpSpPr/>
            <p:nvPr/>
          </p:nvGrpSpPr>
          <p:grpSpPr>
            <a:xfrm>
              <a:off x="2029517" y="1732295"/>
              <a:ext cx="1149068" cy="643432"/>
              <a:chOff x="2029517" y="1732295"/>
              <a:chExt cx="1149068" cy="643432"/>
            </a:xfrm>
          </p:grpSpPr>
          <p:grpSp>
            <p:nvGrpSpPr>
              <p:cNvPr id="728" name="Google Shape;7754;p72">
                <a:extLst>
                  <a:ext uri="{FF2B5EF4-FFF2-40B4-BE49-F238E27FC236}">
                    <a16:creationId xmlns:a16="http://schemas.microsoft.com/office/drawing/2014/main" id="{66FD69CA-B931-B31E-00DC-FED6E5D8E13C}"/>
                  </a:ext>
                </a:extLst>
              </p:cNvPr>
              <p:cNvGrpSpPr/>
              <p:nvPr/>
            </p:nvGrpSpPr>
            <p:grpSpPr>
              <a:xfrm>
                <a:off x="2703618" y="2103152"/>
                <a:ext cx="474966" cy="260017"/>
                <a:chOff x="2703618" y="2103152"/>
                <a:chExt cx="474966" cy="260017"/>
              </a:xfrm>
            </p:grpSpPr>
            <p:grpSp>
              <p:nvGrpSpPr>
                <p:cNvPr id="737" name="Google Shape;7755;p72">
                  <a:extLst>
                    <a:ext uri="{FF2B5EF4-FFF2-40B4-BE49-F238E27FC236}">
                      <a16:creationId xmlns:a16="http://schemas.microsoft.com/office/drawing/2014/main" id="{CD60B3CB-FC2D-0556-CFB4-D28F42C6F687}"/>
                    </a:ext>
                  </a:extLst>
                </p:cNvPr>
                <p:cNvGrpSpPr/>
                <p:nvPr/>
              </p:nvGrpSpPr>
              <p:grpSpPr>
                <a:xfrm>
                  <a:off x="2703618" y="2290640"/>
                  <a:ext cx="450291" cy="72529"/>
                  <a:chOff x="2703618" y="2290640"/>
                  <a:chExt cx="450291" cy="72529"/>
                </a:xfrm>
              </p:grpSpPr>
              <p:cxnSp>
                <p:nvCxnSpPr>
                  <p:cNvPr id="741" name="Google Shape;7756;p72">
                    <a:extLst>
                      <a:ext uri="{FF2B5EF4-FFF2-40B4-BE49-F238E27FC236}">
                        <a16:creationId xmlns:a16="http://schemas.microsoft.com/office/drawing/2014/main" id="{C127FB77-BF34-BF2D-62F5-B8E7744A634F}"/>
                      </a:ext>
                    </a:extLst>
                  </p:cNvPr>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2" name="Google Shape;7757;p72">
                    <a:extLst>
                      <a:ext uri="{FF2B5EF4-FFF2-40B4-BE49-F238E27FC236}">
                        <a16:creationId xmlns:a16="http://schemas.microsoft.com/office/drawing/2014/main" id="{D7E25AC8-C5EE-2F29-6252-B0CE1876477A}"/>
                      </a:ext>
                    </a:extLst>
                  </p:cNvPr>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8" name="Google Shape;7758;p72">
                  <a:extLst>
                    <a:ext uri="{FF2B5EF4-FFF2-40B4-BE49-F238E27FC236}">
                      <a16:creationId xmlns:a16="http://schemas.microsoft.com/office/drawing/2014/main" id="{087216EF-339F-C5D5-5E40-F38912F6D448}"/>
                    </a:ext>
                  </a:extLst>
                </p:cNvPr>
                <p:cNvGrpSpPr/>
                <p:nvPr/>
              </p:nvGrpSpPr>
              <p:grpSpPr>
                <a:xfrm>
                  <a:off x="2908607" y="2103152"/>
                  <a:ext cx="269977" cy="223538"/>
                  <a:chOff x="2908607" y="2103152"/>
                  <a:chExt cx="269977" cy="223538"/>
                </a:xfrm>
              </p:grpSpPr>
              <p:cxnSp>
                <p:nvCxnSpPr>
                  <p:cNvPr id="739" name="Google Shape;7759;p72">
                    <a:extLst>
                      <a:ext uri="{FF2B5EF4-FFF2-40B4-BE49-F238E27FC236}">
                        <a16:creationId xmlns:a16="http://schemas.microsoft.com/office/drawing/2014/main" id="{791770A6-A8C1-DC53-99C6-4662492E6057}"/>
                      </a:ext>
                    </a:extLst>
                  </p:cNvPr>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0" name="Google Shape;7760;p72">
                    <a:extLst>
                      <a:ext uri="{FF2B5EF4-FFF2-40B4-BE49-F238E27FC236}">
                        <a16:creationId xmlns:a16="http://schemas.microsoft.com/office/drawing/2014/main" id="{A14264F2-8175-DC14-3F56-BCEB77A92DE9}"/>
                      </a:ext>
                    </a:extLst>
                  </p:cNvPr>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29" name="Google Shape;7761;p72">
                <a:extLst>
                  <a:ext uri="{FF2B5EF4-FFF2-40B4-BE49-F238E27FC236}">
                    <a16:creationId xmlns:a16="http://schemas.microsoft.com/office/drawing/2014/main" id="{83A92EF9-B68A-E918-CB28-63C34CB0B998}"/>
                  </a:ext>
                </a:extLst>
              </p:cNvPr>
              <p:cNvGrpSpPr/>
              <p:nvPr/>
            </p:nvGrpSpPr>
            <p:grpSpPr>
              <a:xfrm>
                <a:off x="2029517" y="1732295"/>
                <a:ext cx="685827" cy="643432"/>
                <a:chOff x="2029517" y="1732295"/>
                <a:chExt cx="685827" cy="643432"/>
              </a:xfrm>
            </p:grpSpPr>
            <p:sp>
              <p:nvSpPr>
                <p:cNvPr id="730" name="Google Shape;7762;p72">
                  <a:extLst>
                    <a:ext uri="{FF2B5EF4-FFF2-40B4-BE49-F238E27FC236}">
                      <a16:creationId xmlns:a16="http://schemas.microsoft.com/office/drawing/2014/main" id="{C7038BEB-0721-F50C-4DF4-3C9F9239CE3C}"/>
                    </a:ext>
                  </a:extLst>
                </p:cNvPr>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31" name="Google Shape;7763;p72">
                  <a:extLst>
                    <a:ext uri="{FF2B5EF4-FFF2-40B4-BE49-F238E27FC236}">
                      <a16:creationId xmlns:a16="http://schemas.microsoft.com/office/drawing/2014/main" id="{00A775F2-3078-5F0C-84A4-94112FA242A7}"/>
                    </a:ext>
                  </a:extLst>
                </p:cNvPr>
                <p:cNvGrpSpPr/>
                <p:nvPr/>
              </p:nvGrpSpPr>
              <p:grpSpPr>
                <a:xfrm>
                  <a:off x="2158948" y="1732295"/>
                  <a:ext cx="556396" cy="333108"/>
                  <a:chOff x="2158948" y="1732295"/>
                  <a:chExt cx="556396" cy="333108"/>
                </a:xfrm>
              </p:grpSpPr>
              <p:cxnSp>
                <p:nvCxnSpPr>
                  <p:cNvPr id="735" name="Google Shape;7764;p72">
                    <a:extLst>
                      <a:ext uri="{FF2B5EF4-FFF2-40B4-BE49-F238E27FC236}">
                        <a16:creationId xmlns:a16="http://schemas.microsoft.com/office/drawing/2014/main" id="{7A4C3DA4-0399-8AFF-2C51-CE7F29786C9C}"/>
                      </a:ext>
                    </a:extLst>
                  </p:cNvPr>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36" name="Google Shape;7765;p72">
                    <a:extLst>
                      <a:ext uri="{FF2B5EF4-FFF2-40B4-BE49-F238E27FC236}">
                        <a16:creationId xmlns:a16="http://schemas.microsoft.com/office/drawing/2014/main" id="{65274DCD-3AC6-527E-7432-576755F31426}"/>
                      </a:ext>
                    </a:extLst>
                  </p:cNvPr>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2" name="Google Shape;7766;p72">
                  <a:extLst>
                    <a:ext uri="{FF2B5EF4-FFF2-40B4-BE49-F238E27FC236}">
                      <a16:creationId xmlns:a16="http://schemas.microsoft.com/office/drawing/2014/main" id="{6B7CD8C1-5F01-5564-FF60-880A619CDDB3}"/>
                    </a:ext>
                  </a:extLst>
                </p:cNvPr>
                <p:cNvGrpSpPr/>
                <p:nvPr/>
              </p:nvGrpSpPr>
              <p:grpSpPr>
                <a:xfrm>
                  <a:off x="2159908" y="2065057"/>
                  <a:ext cx="550884" cy="310670"/>
                  <a:chOff x="2159908" y="2065057"/>
                  <a:chExt cx="550884" cy="310670"/>
                </a:xfrm>
              </p:grpSpPr>
              <p:cxnSp>
                <p:nvCxnSpPr>
                  <p:cNvPr id="733" name="Google Shape;7767;p72">
                    <a:extLst>
                      <a:ext uri="{FF2B5EF4-FFF2-40B4-BE49-F238E27FC236}">
                        <a16:creationId xmlns:a16="http://schemas.microsoft.com/office/drawing/2014/main" id="{5B98F5B6-EFCF-5C2F-9311-EF36F5E40E81}"/>
                      </a:ext>
                    </a:extLst>
                  </p:cNvPr>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34" name="Google Shape;7768;p72">
                    <a:extLst>
                      <a:ext uri="{FF2B5EF4-FFF2-40B4-BE49-F238E27FC236}">
                        <a16:creationId xmlns:a16="http://schemas.microsoft.com/office/drawing/2014/main" id="{E7D7048A-80D9-CEA3-5A86-2E87BF1EA5B7}"/>
                      </a:ext>
                    </a:extLst>
                  </p:cNvPr>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49" name="Google Shape;7769;p72">
            <a:extLst>
              <a:ext uri="{FF2B5EF4-FFF2-40B4-BE49-F238E27FC236}">
                <a16:creationId xmlns:a16="http://schemas.microsoft.com/office/drawing/2014/main" id="{759B47FC-76CA-5F36-5C28-69DE832EDB48}"/>
              </a:ext>
            </a:extLst>
          </p:cNvPr>
          <p:cNvGrpSpPr/>
          <p:nvPr/>
        </p:nvGrpSpPr>
        <p:grpSpPr>
          <a:xfrm>
            <a:off x="784210" y="2501451"/>
            <a:ext cx="1283535" cy="1080077"/>
            <a:chOff x="844912" y="1681380"/>
            <a:chExt cx="935611" cy="787305"/>
          </a:xfrm>
        </p:grpSpPr>
        <p:grpSp>
          <p:nvGrpSpPr>
            <p:cNvPr id="750" name="Google Shape;7770;p72">
              <a:extLst>
                <a:ext uri="{FF2B5EF4-FFF2-40B4-BE49-F238E27FC236}">
                  <a16:creationId xmlns:a16="http://schemas.microsoft.com/office/drawing/2014/main" id="{796A8FD3-97D1-2560-E4D5-13554C89EC38}"/>
                </a:ext>
              </a:extLst>
            </p:cNvPr>
            <p:cNvGrpSpPr/>
            <p:nvPr/>
          </p:nvGrpSpPr>
          <p:grpSpPr>
            <a:xfrm>
              <a:off x="844912" y="1819635"/>
              <a:ext cx="329836" cy="510016"/>
              <a:chOff x="844912" y="1819635"/>
              <a:chExt cx="329836" cy="510016"/>
            </a:xfrm>
          </p:grpSpPr>
          <p:sp>
            <p:nvSpPr>
              <p:cNvPr id="777" name="Google Shape;7771;p72">
                <a:extLst>
                  <a:ext uri="{FF2B5EF4-FFF2-40B4-BE49-F238E27FC236}">
                    <a16:creationId xmlns:a16="http://schemas.microsoft.com/office/drawing/2014/main" id="{01CD0BC5-D8DB-6ACE-354D-C0F86BA20853}"/>
                  </a:ext>
                </a:extLst>
              </p:cNvPr>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72;p72">
                <a:extLst>
                  <a:ext uri="{FF2B5EF4-FFF2-40B4-BE49-F238E27FC236}">
                    <a16:creationId xmlns:a16="http://schemas.microsoft.com/office/drawing/2014/main" id="{406D098C-2D62-27A9-5B7F-40B9F76F6B01}"/>
                  </a:ext>
                </a:extLst>
              </p:cNvPr>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73;p72">
                <a:extLst>
                  <a:ext uri="{FF2B5EF4-FFF2-40B4-BE49-F238E27FC236}">
                    <a16:creationId xmlns:a16="http://schemas.microsoft.com/office/drawing/2014/main" id="{89A31F54-F3B2-1821-1EF3-70AE58EDABC6}"/>
                  </a:ext>
                </a:extLst>
              </p:cNvPr>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774;p72">
                <a:extLst>
                  <a:ext uri="{FF2B5EF4-FFF2-40B4-BE49-F238E27FC236}">
                    <a16:creationId xmlns:a16="http://schemas.microsoft.com/office/drawing/2014/main" id="{DCD8BCA6-2C3C-FF40-A925-713207708753}"/>
                  </a:ext>
                </a:extLst>
              </p:cNvPr>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1" name="Google Shape;7775;p72">
                <a:extLst>
                  <a:ext uri="{FF2B5EF4-FFF2-40B4-BE49-F238E27FC236}">
                    <a16:creationId xmlns:a16="http://schemas.microsoft.com/office/drawing/2014/main" id="{64737E8E-0B2F-523C-CC1D-AB1CE650D477}"/>
                  </a:ext>
                </a:extLst>
              </p:cNvPr>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2" name="Google Shape;7776;p72">
                <a:extLst>
                  <a:ext uri="{FF2B5EF4-FFF2-40B4-BE49-F238E27FC236}">
                    <a16:creationId xmlns:a16="http://schemas.microsoft.com/office/drawing/2014/main" id="{81C90B70-7FAC-B19A-4958-521EB5CB3DD7}"/>
                  </a:ext>
                </a:extLst>
              </p:cNvPr>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51" name="Google Shape;7777;p72">
              <a:extLst>
                <a:ext uri="{FF2B5EF4-FFF2-40B4-BE49-F238E27FC236}">
                  <a16:creationId xmlns:a16="http://schemas.microsoft.com/office/drawing/2014/main" id="{EBB9F72E-36AA-F808-0394-B6B8A7D40E5F}"/>
                </a:ext>
              </a:extLst>
            </p:cNvPr>
            <p:cNvGrpSpPr/>
            <p:nvPr/>
          </p:nvGrpSpPr>
          <p:grpSpPr>
            <a:xfrm>
              <a:off x="1284601" y="2158168"/>
              <a:ext cx="495923" cy="310517"/>
              <a:chOff x="1284601" y="2158168"/>
              <a:chExt cx="495923" cy="310517"/>
            </a:xfrm>
          </p:grpSpPr>
          <p:sp>
            <p:nvSpPr>
              <p:cNvPr id="765" name="Google Shape;7778;p72">
                <a:extLst>
                  <a:ext uri="{FF2B5EF4-FFF2-40B4-BE49-F238E27FC236}">
                    <a16:creationId xmlns:a16="http://schemas.microsoft.com/office/drawing/2014/main" id="{37EE780A-EA59-C75E-4C75-0AEAD4A84D54}"/>
                  </a:ext>
                </a:extLst>
              </p:cNvPr>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6" name="Google Shape;7779;p72">
                <a:extLst>
                  <a:ext uri="{FF2B5EF4-FFF2-40B4-BE49-F238E27FC236}">
                    <a16:creationId xmlns:a16="http://schemas.microsoft.com/office/drawing/2014/main" id="{0580F6D4-B5F7-477C-0BD0-480A10EAA380}"/>
                  </a:ext>
                </a:extLst>
              </p:cNvPr>
              <p:cNvGrpSpPr/>
              <p:nvPr/>
            </p:nvGrpSpPr>
            <p:grpSpPr>
              <a:xfrm>
                <a:off x="1507666" y="2158168"/>
                <a:ext cx="272858" cy="310517"/>
                <a:chOff x="1507666" y="2158168"/>
                <a:chExt cx="272858" cy="310517"/>
              </a:xfrm>
            </p:grpSpPr>
            <p:grpSp>
              <p:nvGrpSpPr>
                <p:cNvPr id="767" name="Google Shape;7780;p72">
                  <a:extLst>
                    <a:ext uri="{FF2B5EF4-FFF2-40B4-BE49-F238E27FC236}">
                      <a16:creationId xmlns:a16="http://schemas.microsoft.com/office/drawing/2014/main" id="{64BC112A-D0D4-4DF2-E38B-6C8159AB4AB1}"/>
                    </a:ext>
                  </a:extLst>
                </p:cNvPr>
                <p:cNvGrpSpPr/>
                <p:nvPr/>
              </p:nvGrpSpPr>
              <p:grpSpPr>
                <a:xfrm>
                  <a:off x="1507666" y="2176104"/>
                  <a:ext cx="166395" cy="273149"/>
                  <a:chOff x="1507666" y="2176104"/>
                  <a:chExt cx="166395" cy="273149"/>
                </a:xfrm>
              </p:grpSpPr>
              <p:sp>
                <p:nvSpPr>
                  <p:cNvPr id="770" name="Google Shape;7781;p72">
                    <a:extLst>
                      <a:ext uri="{FF2B5EF4-FFF2-40B4-BE49-F238E27FC236}">
                        <a16:creationId xmlns:a16="http://schemas.microsoft.com/office/drawing/2014/main" id="{B10E1A6A-C55E-ED3B-4326-5D3FC8EC2CC2}"/>
                      </a:ext>
                    </a:extLst>
                  </p:cNvPr>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1" name="Google Shape;7782;p72">
                    <a:extLst>
                      <a:ext uri="{FF2B5EF4-FFF2-40B4-BE49-F238E27FC236}">
                        <a16:creationId xmlns:a16="http://schemas.microsoft.com/office/drawing/2014/main" id="{75EACEE9-5640-7B86-D30F-F84BA551F795}"/>
                      </a:ext>
                    </a:extLst>
                  </p:cNvPr>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2" name="Google Shape;7783;p72">
                    <a:extLst>
                      <a:ext uri="{FF2B5EF4-FFF2-40B4-BE49-F238E27FC236}">
                        <a16:creationId xmlns:a16="http://schemas.microsoft.com/office/drawing/2014/main" id="{48687D0D-0A09-9ED9-9353-4C2A64559F72}"/>
                      </a:ext>
                    </a:extLst>
                  </p:cNvPr>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3" name="Google Shape;7784;p72">
                    <a:extLst>
                      <a:ext uri="{FF2B5EF4-FFF2-40B4-BE49-F238E27FC236}">
                        <a16:creationId xmlns:a16="http://schemas.microsoft.com/office/drawing/2014/main" id="{364F8852-76A2-8457-6409-2E4CBE0C0A84}"/>
                      </a:ext>
                    </a:extLst>
                  </p:cNvPr>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4" name="Google Shape;7785;p72">
                    <a:extLst>
                      <a:ext uri="{FF2B5EF4-FFF2-40B4-BE49-F238E27FC236}">
                        <a16:creationId xmlns:a16="http://schemas.microsoft.com/office/drawing/2014/main" id="{9C990885-B5D7-227C-7EE5-303778EC07D6}"/>
                      </a:ext>
                    </a:extLst>
                  </p:cNvPr>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5" name="Google Shape;7786;p72">
                    <a:extLst>
                      <a:ext uri="{FF2B5EF4-FFF2-40B4-BE49-F238E27FC236}">
                        <a16:creationId xmlns:a16="http://schemas.microsoft.com/office/drawing/2014/main" id="{87EF4B5F-F484-5B91-43D1-8B387F923969}"/>
                      </a:ext>
                    </a:extLst>
                  </p:cNvPr>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6" name="Google Shape;7787;p72">
                    <a:extLst>
                      <a:ext uri="{FF2B5EF4-FFF2-40B4-BE49-F238E27FC236}">
                        <a16:creationId xmlns:a16="http://schemas.microsoft.com/office/drawing/2014/main" id="{2ADB057A-81CE-88BE-F241-42290E9990A7}"/>
                      </a:ext>
                    </a:extLst>
                  </p:cNvPr>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68" name="Google Shape;7788;p72">
                  <a:extLst>
                    <a:ext uri="{FF2B5EF4-FFF2-40B4-BE49-F238E27FC236}">
                      <a16:creationId xmlns:a16="http://schemas.microsoft.com/office/drawing/2014/main" id="{F623C3BC-64D1-5CD0-3E58-37513B8189A1}"/>
                    </a:ext>
                  </a:extLst>
                </p:cNvPr>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789;p72">
                  <a:extLst>
                    <a:ext uri="{FF2B5EF4-FFF2-40B4-BE49-F238E27FC236}">
                      <a16:creationId xmlns:a16="http://schemas.microsoft.com/office/drawing/2014/main" id="{5BB41960-7FBE-4380-BC61-4FBF7B36E408}"/>
                    </a:ext>
                  </a:extLst>
                </p:cNvPr>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2" name="Google Shape;7790;p72">
              <a:extLst>
                <a:ext uri="{FF2B5EF4-FFF2-40B4-BE49-F238E27FC236}">
                  <a16:creationId xmlns:a16="http://schemas.microsoft.com/office/drawing/2014/main" id="{16AD2829-A975-B18E-66E8-92D03EA2635E}"/>
                </a:ext>
              </a:extLst>
            </p:cNvPr>
            <p:cNvGrpSpPr/>
            <p:nvPr/>
          </p:nvGrpSpPr>
          <p:grpSpPr>
            <a:xfrm>
              <a:off x="1284601" y="1681380"/>
              <a:ext cx="495923" cy="310517"/>
              <a:chOff x="1284601" y="1681380"/>
              <a:chExt cx="495923" cy="310517"/>
            </a:xfrm>
          </p:grpSpPr>
          <p:sp>
            <p:nvSpPr>
              <p:cNvPr id="753" name="Google Shape;7791;p72">
                <a:extLst>
                  <a:ext uri="{FF2B5EF4-FFF2-40B4-BE49-F238E27FC236}">
                    <a16:creationId xmlns:a16="http://schemas.microsoft.com/office/drawing/2014/main" id="{23010571-85F5-C13F-93C1-91ED98158E9A}"/>
                  </a:ext>
                </a:extLst>
              </p:cNvPr>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4" name="Google Shape;7792;p72">
                <a:extLst>
                  <a:ext uri="{FF2B5EF4-FFF2-40B4-BE49-F238E27FC236}">
                    <a16:creationId xmlns:a16="http://schemas.microsoft.com/office/drawing/2014/main" id="{B6876135-92FA-7C21-E608-C6F9DA94CFA2}"/>
                  </a:ext>
                </a:extLst>
              </p:cNvPr>
              <p:cNvGrpSpPr/>
              <p:nvPr/>
            </p:nvGrpSpPr>
            <p:grpSpPr>
              <a:xfrm>
                <a:off x="1507666" y="1681380"/>
                <a:ext cx="272858" cy="310517"/>
                <a:chOff x="1507666" y="1681380"/>
                <a:chExt cx="272858" cy="310517"/>
              </a:xfrm>
            </p:grpSpPr>
            <p:grpSp>
              <p:nvGrpSpPr>
                <p:cNvPr id="755" name="Google Shape;7793;p72">
                  <a:extLst>
                    <a:ext uri="{FF2B5EF4-FFF2-40B4-BE49-F238E27FC236}">
                      <a16:creationId xmlns:a16="http://schemas.microsoft.com/office/drawing/2014/main" id="{A7F014A6-0303-C566-B733-53172444189C}"/>
                    </a:ext>
                  </a:extLst>
                </p:cNvPr>
                <p:cNvGrpSpPr/>
                <p:nvPr/>
              </p:nvGrpSpPr>
              <p:grpSpPr>
                <a:xfrm>
                  <a:off x="1507666" y="1700120"/>
                  <a:ext cx="166395" cy="272984"/>
                  <a:chOff x="1507666" y="1700120"/>
                  <a:chExt cx="166395" cy="272984"/>
                </a:xfrm>
              </p:grpSpPr>
              <p:sp>
                <p:nvSpPr>
                  <p:cNvPr id="758" name="Google Shape;7794;p72">
                    <a:extLst>
                      <a:ext uri="{FF2B5EF4-FFF2-40B4-BE49-F238E27FC236}">
                        <a16:creationId xmlns:a16="http://schemas.microsoft.com/office/drawing/2014/main" id="{F5473C36-7971-A33E-08D8-4B49399131C8}"/>
                      </a:ext>
                    </a:extLst>
                  </p:cNvPr>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59" name="Google Shape;7795;p72">
                    <a:extLst>
                      <a:ext uri="{FF2B5EF4-FFF2-40B4-BE49-F238E27FC236}">
                        <a16:creationId xmlns:a16="http://schemas.microsoft.com/office/drawing/2014/main" id="{B71FD7E9-C1CA-FD63-0D87-28A63EC1B7BD}"/>
                      </a:ext>
                    </a:extLst>
                  </p:cNvPr>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796;p72">
                    <a:extLst>
                      <a:ext uri="{FF2B5EF4-FFF2-40B4-BE49-F238E27FC236}">
                        <a16:creationId xmlns:a16="http://schemas.microsoft.com/office/drawing/2014/main" id="{370777CA-FF29-71AE-B924-074E780B61DC}"/>
                      </a:ext>
                    </a:extLst>
                  </p:cNvPr>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61" name="Google Shape;7797;p72">
                    <a:extLst>
                      <a:ext uri="{FF2B5EF4-FFF2-40B4-BE49-F238E27FC236}">
                        <a16:creationId xmlns:a16="http://schemas.microsoft.com/office/drawing/2014/main" id="{F849B302-8867-D1A5-6456-024288395B1D}"/>
                      </a:ext>
                    </a:extLst>
                  </p:cNvPr>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62" name="Google Shape;7798;p72">
                    <a:extLst>
                      <a:ext uri="{FF2B5EF4-FFF2-40B4-BE49-F238E27FC236}">
                        <a16:creationId xmlns:a16="http://schemas.microsoft.com/office/drawing/2014/main" id="{A65540B0-F283-5E24-0B4E-7907A1FE5B6C}"/>
                      </a:ext>
                    </a:extLst>
                  </p:cNvPr>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63" name="Google Shape;7799;p72">
                    <a:extLst>
                      <a:ext uri="{FF2B5EF4-FFF2-40B4-BE49-F238E27FC236}">
                        <a16:creationId xmlns:a16="http://schemas.microsoft.com/office/drawing/2014/main" id="{34FE7D80-F30D-BAFF-9FEC-C422303BCB64}"/>
                      </a:ext>
                    </a:extLst>
                  </p:cNvPr>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64" name="Google Shape;7800;p72">
                    <a:extLst>
                      <a:ext uri="{FF2B5EF4-FFF2-40B4-BE49-F238E27FC236}">
                        <a16:creationId xmlns:a16="http://schemas.microsoft.com/office/drawing/2014/main" id="{1FD1EFE3-BD81-BC0E-6A48-C7BACC3E288C}"/>
                      </a:ext>
                    </a:extLst>
                  </p:cNvPr>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56" name="Google Shape;7801;p72">
                  <a:extLst>
                    <a:ext uri="{FF2B5EF4-FFF2-40B4-BE49-F238E27FC236}">
                      <a16:creationId xmlns:a16="http://schemas.microsoft.com/office/drawing/2014/main" id="{9E5F191A-0FE2-CDDC-18DB-CE88178C1627}"/>
                    </a:ext>
                  </a:extLst>
                </p:cNvPr>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802;p72">
                  <a:extLst>
                    <a:ext uri="{FF2B5EF4-FFF2-40B4-BE49-F238E27FC236}">
                      <a16:creationId xmlns:a16="http://schemas.microsoft.com/office/drawing/2014/main" id="{362CE9E1-AD22-A399-FA5B-7E69250F4291}"/>
                    </a:ext>
                  </a:extLst>
                </p:cNvPr>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3" name="Google Shape;7803;p72">
            <a:extLst>
              <a:ext uri="{FF2B5EF4-FFF2-40B4-BE49-F238E27FC236}">
                <a16:creationId xmlns:a16="http://schemas.microsoft.com/office/drawing/2014/main" id="{3DA2B6D5-AA04-DDE0-19EA-96E57A363525}"/>
              </a:ext>
            </a:extLst>
          </p:cNvPr>
          <p:cNvGrpSpPr/>
          <p:nvPr/>
        </p:nvGrpSpPr>
        <p:grpSpPr>
          <a:xfrm>
            <a:off x="8929464" y="3524691"/>
            <a:ext cx="2163025" cy="736591"/>
            <a:chOff x="6894650" y="2574740"/>
            <a:chExt cx="1445100" cy="492111"/>
          </a:xfrm>
        </p:grpSpPr>
        <p:sp>
          <p:nvSpPr>
            <p:cNvPr id="784" name="Google Shape;7804;p72">
              <a:extLst>
                <a:ext uri="{FF2B5EF4-FFF2-40B4-BE49-F238E27FC236}">
                  <a16:creationId xmlns:a16="http://schemas.microsoft.com/office/drawing/2014/main" id="{53FDCC81-E5DE-05E6-E382-683CA2425893}"/>
                </a:ext>
              </a:extLst>
            </p:cNvPr>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05;p72">
              <a:extLst>
                <a:ext uri="{FF2B5EF4-FFF2-40B4-BE49-F238E27FC236}">
                  <a16:creationId xmlns:a16="http://schemas.microsoft.com/office/drawing/2014/main" id="{85C42F29-D618-679A-DD6C-33F0B2B2124F}"/>
                </a:ext>
              </a:extLst>
            </p:cNvPr>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06;p72">
              <a:extLst>
                <a:ext uri="{FF2B5EF4-FFF2-40B4-BE49-F238E27FC236}">
                  <a16:creationId xmlns:a16="http://schemas.microsoft.com/office/drawing/2014/main" id="{A012AA36-EEFE-DC95-4930-6AE141C71F8B}"/>
                </a:ext>
              </a:extLst>
            </p:cNvPr>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07;p72">
              <a:extLst>
                <a:ext uri="{FF2B5EF4-FFF2-40B4-BE49-F238E27FC236}">
                  <a16:creationId xmlns:a16="http://schemas.microsoft.com/office/drawing/2014/main" id="{656836BE-6A5C-9BD0-59A4-303940EB802B}"/>
                </a:ext>
              </a:extLst>
            </p:cNvPr>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08;p72">
              <a:extLst>
                <a:ext uri="{FF2B5EF4-FFF2-40B4-BE49-F238E27FC236}">
                  <a16:creationId xmlns:a16="http://schemas.microsoft.com/office/drawing/2014/main" id="{64B0E59A-D7C9-7B4A-B9B5-CFB5A2F521D4}"/>
                </a:ext>
              </a:extLst>
            </p:cNvPr>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9" name="Google Shape;7809;p72">
              <a:extLst>
                <a:ext uri="{FF2B5EF4-FFF2-40B4-BE49-F238E27FC236}">
                  <a16:creationId xmlns:a16="http://schemas.microsoft.com/office/drawing/2014/main" id="{E90D0ECC-0E24-01F2-9F2E-C702C92C4505}"/>
                </a:ext>
              </a:extLst>
            </p:cNvPr>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90" name="Google Shape;7810;p72">
            <a:extLst>
              <a:ext uri="{FF2B5EF4-FFF2-40B4-BE49-F238E27FC236}">
                <a16:creationId xmlns:a16="http://schemas.microsoft.com/office/drawing/2014/main" id="{B011D6CA-56EB-BD24-BD1A-763B5EFB29D9}"/>
              </a:ext>
            </a:extLst>
          </p:cNvPr>
          <p:cNvGrpSpPr/>
          <p:nvPr/>
        </p:nvGrpSpPr>
        <p:grpSpPr>
          <a:xfrm>
            <a:off x="8955520" y="5357032"/>
            <a:ext cx="2110941" cy="634273"/>
            <a:chOff x="6953919" y="3907920"/>
            <a:chExt cx="1377300" cy="475705"/>
          </a:xfrm>
        </p:grpSpPr>
        <p:cxnSp>
          <p:nvCxnSpPr>
            <p:cNvPr id="791" name="Google Shape;7811;p72">
              <a:extLst>
                <a:ext uri="{FF2B5EF4-FFF2-40B4-BE49-F238E27FC236}">
                  <a16:creationId xmlns:a16="http://schemas.microsoft.com/office/drawing/2014/main" id="{91FD37C0-F477-3A64-E3CB-7FDC973B831B}"/>
                </a:ext>
              </a:extLst>
            </p:cNvPr>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92" name="Google Shape;7812;p72">
              <a:extLst>
                <a:ext uri="{FF2B5EF4-FFF2-40B4-BE49-F238E27FC236}">
                  <a16:creationId xmlns:a16="http://schemas.microsoft.com/office/drawing/2014/main" id="{93477F02-A139-25CA-710C-32010E85A300}"/>
                </a:ext>
              </a:extLst>
            </p:cNvPr>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93" name="Google Shape;7813;p72">
              <a:extLst>
                <a:ext uri="{FF2B5EF4-FFF2-40B4-BE49-F238E27FC236}">
                  <a16:creationId xmlns:a16="http://schemas.microsoft.com/office/drawing/2014/main" id="{C10C01E6-14AF-4A4B-7A8B-BB90D5D6FDE9}"/>
                </a:ext>
              </a:extLst>
            </p:cNvPr>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94" name="Google Shape;7814;p72">
              <a:extLst>
                <a:ext uri="{FF2B5EF4-FFF2-40B4-BE49-F238E27FC236}">
                  <a16:creationId xmlns:a16="http://schemas.microsoft.com/office/drawing/2014/main" id="{68E05C1B-5507-B672-4336-CF5831233CF2}"/>
                </a:ext>
              </a:extLst>
            </p:cNvPr>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95" name="Google Shape;7815;p72">
              <a:extLst>
                <a:ext uri="{FF2B5EF4-FFF2-40B4-BE49-F238E27FC236}">
                  <a16:creationId xmlns:a16="http://schemas.microsoft.com/office/drawing/2014/main" id="{D917B172-8CB4-060D-D417-5D7EB52C09FB}"/>
                </a:ext>
              </a:extLst>
            </p:cNvPr>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96" name="Google Shape;7816;p72">
            <a:extLst>
              <a:ext uri="{FF2B5EF4-FFF2-40B4-BE49-F238E27FC236}">
                <a16:creationId xmlns:a16="http://schemas.microsoft.com/office/drawing/2014/main" id="{E29B1E5C-4D1B-13D3-E904-12A07E051BF5}"/>
              </a:ext>
            </a:extLst>
          </p:cNvPr>
          <p:cNvGrpSpPr/>
          <p:nvPr/>
        </p:nvGrpSpPr>
        <p:grpSpPr>
          <a:xfrm>
            <a:off x="2960304" y="3705226"/>
            <a:ext cx="1115048" cy="1099372"/>
            <a:chOff x="2389399" y="2595741"/>
            <a:chExt cx="812796" cy="801369"/>
          </a:xfrm>
        </p:grpSpPr>
        <p:grpSp>
          <p:nvGrpSpPr>
            <p:cNvPr id="797" name="Google Shape;7817;p72">
              <a:extLst>
                <a:ext uri="{FF2B5EF4-FFF2-40B4-BE49-F238E27FC236}">
                  <a16:creationId xmlns:a16="http://schemas.microsoft.com/office/drawing/2014/main" id="{51AC02B7-D36A-E82D-6D26-B03C01D8C0E0}"/>
                </a:ext>
              </a:extLst>
            </p:cNvPr>
            <p:cNvGrpSpPr/>
            <p:nvPr/>
          </p:nvGrpSpPr>
          <p:grpSpPr>
            <a:xfrm>
              <a:off x="2492145" y="2881565"/>
              <a:ext cx="607300" cy="229751"/>
              <a:chOff x="2492145" y="2881565"/>
              <a:chExt cx="607300" cy="229751"/>
            </a:xfrm>
          </p:grpSpPr>
          <p:sp>
            <p:nvSpPr>
              <p:cNvPr id="848" name="Google Shape;7818;p72">
                <a:extLst>
                  <a:ext uri="{FF2B5EF4-FFF2-40B4-BE49-F238E27FC236}">
                    <a16:creationId xmlns:a16="http://schemas.microsoft.com/office/drawing/2014/main" id="{2635C3A4-0761-04D4-B55A-0002C8067620}"/>
                  </a:ext>
                </a:extLst>
              </p:cNvPr>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 name="Google Shape;7819;p72">
                <a:extLst>
                  <a:ext uri="{FF2B5EF4-FFF2-40B4-BE49-F238E27FC236}">
                    <a16:creationId xmlns:a16="http://schemas.microsoft.com/office/drawing/2014/main" id="{C218F8EB-4FC9-C21D-7EAE-F4D378E07BE3}"/>
                  </a:ext>
                </a:extLst>
              </p:cNvPr>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850" name="Google Shape;7820;p72">
                <a:extLst>
                  <a:ext uri="{FF2B5EF4-FFF2-40B4-BE49-F238E27FC236}">
                    <a16:creationId xmlns:a16="http://schemas.microsoft.com/office/drawing/2014/main" id="{C5451C02-46BF-0A27-88C6-2202EA7AF120}"/>
                  </a:ext>
                </a:extLst>
              </p:cNvPr>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98" name="Google Shape;7821;p72">
              <a:extLst>
                <a:ext uri="{FF2B5EF4-FFF2-40B4-BE49-F238E27FC236}">
                  <a16:creationId xmlns:a16="http://schemas.microsoft.com/office/drawing/2014/main" id="{5B9D0C8A-B1E1-0E72-0FF5-21C95589AAD9}"/>
                </a:ext>
              </a:extLst>
            </p:cNvPr>
            <p:cNvGrpSpPr/>
            <p:nvPr/>
          </p:nvGrpSpPr>
          <p:grpSpPr>
            <a:xfrm>
              <a:off x="2389399" y="2595741"/>
              <a:ext cx="812796" cy="296825"/>
              <a:chOff x="2389399" y="2595741"/>
              <a:chExt cx="812796" cy="296825"/>
            </a:xfrm>
          </p:grpSpPr>
          <p:grpSp>
            <p:nvGrpSpPr>
              <p:cNvPr id="824" name="Google Shape;7822;p72">
                <a:extLst>
                  <a:ext uri="{FF2B5EF4-FFF2-40B4-BE49-F238E27FC236}">
                    <a16:creationId xmlns:a16="http://schemas.microsoft.com/office/drawing/2014/main" id="{B63A1AB2-80E0-C662-6DA0-35CAA879E62B}"/>
                  </a:ext>
                </a:extLst>
              </p:cNvPr>
              <p:cNvGrpSpPr/>
              <p:nvPr/>
            </p:nvGrpSpPr>
            <p:grpSpPr>
              <a:xfrm>
                <a:off x="2389399" y="2595741"/>
                <a:ext cx="363638" cy="296825"/>
                <a:chOff x="2389399" y="2595741"/>
                <a:chExt cx="363638" cy="296825"/>
              </a:xfrm>
            </p:grpSpPr>
            <p:grpSp>
              <p:nvGrpSpPr>
                <p:cNvPr id="841" name="Google Shape;7823;p72">
                  <a:extLst>
                    <a:ext uri="{FF2B5EF4-FFF2-40B4-BE49-F238E27FC236}">
                      <a16:creationId xmlns:a16="http://schemas.microsoft.com/office/drawing/2014/main" id="{37EE96AA-931B-29F1-0394-A06CD3644146}"/>
                    </a:ext>
                  </a:extLst>
                </p:cNvPr>
                <p:cNvGrpSpPr/>
                <p:nvPr/>
              </p:nvGrpSpPr>
              <p:grpSpPr>
                <a:xfrm>
                  <a:off x="2493852" y="2794333"/>
                  <a:ext cx="259185" cy="98232"/>
                  <a:chOff x="2493852" y="2794333"/>
                  <a:chExt cx="259185" cy="98232"/>
                </a:xfrm>
              </p:grpSpPr>
              <p:sp>
                <p:nvSpPr>
                  <p:cNvPr id="845" name="Google Shape;7824;p72">
                    <a:extLst>
                      <a:ext uri="{FF2B5EF4-FFF2-40B4-BE49-F238E27FC236}">
                        <a16:creationId xmlns:a16="http://schemas.microsoft.com/office/drawing/2014/main" id="{0B582CB3-A832-984C-9419-DA6099761CF6}"/>
                      </a:ext>
                    </a:extLst>
                  </p:cNvPr>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46" name="Google Shape;7825;p72">
                    <a:extLst>
                      <a:ext uri="{FF2B5EF4-FFF2-40B4-BE49-F238E27FC236}">
                        <a16:creationId xmlns:a16="http://schemas.microsoft.com/office/drawing/2014/main" id="{58B57A40-418C-FC0F-43AE-E5E13DC311CF}"/>
                      </a:ext>
                    </a:extLst>
                  </p:cNvPr>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47" name="Google Shape;7826;p72">
                    <a:extLst>
                      <a:ext uri="{FF2B5EF4-FFF2-40B4-BE49-F238E27FC236}">
                        <a16:creationId xmlns:a16="http://schemas.microsoft.com/office/drawing/2014/main" id="{53E2A3B5-A13E-4EA1-0008-919A0E251D0A}"/>
                      </a:ext>
                    </a:extLst>
                  </p:cNvPr>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42" name="Google Shape;7827;p72">
                  <a:extLst>
                    <a:ext uri="{FF2B5EF4-FFF2-40B4-BE49-F238E27FC236}">
                      <a16:creationId xmlns:a16="http://schemas.microsoft.com/office/drawing/2014/main" id="{BA07A86D-CF4D-C3C3-4ACB-05B53D33909F}"/>
                    </a:ext>
                  </a:extLst>
                </p:cNvPr>
                <p:cNvGrpSpPr/>
                <p:nvPr/>
              </p:nvGrpSpPr>
              <p:grpSpPr>
                <a:xfrm>
                  <a:off x="2389399" y="2595741"/>
                  <a:ext cx="224343" cy="182054"/>
                  <a:chOff x="2389399" y="2595741"/>
                  <a:chExt cx="224343" cy="182054"/>
                </a:xfrm>
              </p:grpSpPr>
              <p:sp>
                <p:nvSpPr>
                  <p:cNvPr id="843" name="Google Shape;7828;p72">
                    <a:extLst>
                      <a:ext uri="{FF2B5EF4-FFF2-40B4-BE49-F238E27FC236}">
                        <a16:creationId xmlns:a16="http://schemas.microsoft.com/office/drawing/2014/main" id="{1F3CBCAD-ED66-4255-26DB-31A434F33B67}"/>
                      </a:ext>
                    </a:extLst>
                  </p:cNvPr>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 name="Google Shape;7829;p72">
                    <a:extLst>
                      <a:ext uri="{FF2B5EF4-FFF2-40B4-BE49-F238E27FC236}">
                        <a16:creationId xmlns:a16="http://schemas.microsoft.com/office/drawing/2014/main" id="{C393CD38-B12B-A7FC-45E0-E51494296430}"/>
                      </a:ext>
                    </a:extLst>
                  </p:cNvPr>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25" name="Google Shape;7830;p72">
                <a:extLst>
                  <a:ext uri="{FF2B5EF4-FFF2-40B4-BE49-F238E27FC236}">
                    <a16:creationId xmlns:a16="http://schemas.microsoft.com/office/drawing/2014/main" id="{F157E17D-E93F-B7D3-C924-33CB4F3A86EF}"/>
                  </a:ext>
                </a:extLst>
              </p:cNvPr>
              <p:cNvGrpSpPr/>
              <p:nvPr/>
            </p:nvGrpSpPr>
            <p:grpSpPr>
              <a:xfrm>
                <a:off x="2683630" y="2595741"/>
                <a:ext cx="224334" cy="296825"/>
                <a:chOff x="2683630" y="2595741"/>
                <a:chExt cx="224334" cy="296825"/>
              </a:xfrm>
            </p:grpSpPr>
            <p:grpSp>
              <p:nvGrpSpPr>
                <p:cNvPr id="834" name="Google Shape;7831;p72">
                  <a:extLst>
                    <a:ext uri="{FF2B5EF4-FFF2-40B4-BE49-F238E27FC236}">
                      <a16:creationId xmlns:a16="http://schemas.microsoft.com/office/drawing/2014/main" id="{D4A5B9BF-16F7-7C22-636A-B15FB9283A05}"/>
                    </a:ext>
                  </a:extLst>
                </p:cNvPr>
                <p:cNvGrpSpPr/>
                <p:nvPr/>
              </p:nvGrpSpPr>
              <p:grpSpPr>
                <a:xfrm>
                  <a:off x="2788083" y="2794333"/>
                  <a:ext cx="15356" cy="98232"/>
                  <a:chOff x="2788083" y="2794333"/>
                  <a:chExt cx="15356" cy="98232"/>
                </a:xfrm>
              </p:grpSpPr>
              <p:sp>
                <p:nvSpPr>
                  <p:cNvPr id="838" name="Google Shape;7832;p72">
                    <a:extLst>
                      <a:ext uri="{FF2B5EF4-FFF2-40B4-BE49-F238E27FC236}">
                        <a16:creationId xmlns:a16="http://schemas.microsoft.com/office/drawing/2014/main" id="{1C085998-ED2E-6A3F-CD16-C004CA86781E}"/>
                      </a:ext>
                    </a:extLst>
                  </p:cNvPr>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39" name="Google Shape;7833;p72">
                    <a:extLst>
                      <a:ext uri="{FF2B5EF4-FFF2-40B4-BE49-F238E27FC236}">
                        <a16:creationId xmlns:a16="http://schemas.microsoft.com/office/drawing/2014/main" id="{E214078B-241F-087A-FC00-EC72EE012F3C}"/>
                      </a:ext>
                    </a:extLst>
                  </p:cNvPr>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40" name="Google Shape;7834;p72">
                    <a:extLst>
                      <a:ext uri="{FF2B5EF4-FFF2-40B4-BE49-F238E27FC236}">
                        <a16:creationId xmlns:a16="http://schemas.microsoft.com/office/drawing/2014/main" id="{6151C139-9EA1-A0F6-8D8C-58FA9DC3D309}"/>
                      </a:ext>
                    </a:extLst>
                  </p:cNvPr>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35" name="Google Shape;7835;p72">
                  <a:extLst>
                    <a:ext uri="{FF2B5EF4-FFF2-40B4-BE49-F238E27FC236}">
                      <a16:creationId xmlns:a16="http://schemas.microsoft.com/office/drawing/2014/main" id="{89E41B80-120A-EA7B-6B20-34C34413B43C}"/>
                    </a:ext>
                  </a:extLst>
                </p:cNvPr>
                <p:cNvGrpSpPr/>
                <p:nvPr/>
              </p:nvGrpSpPr>
              <p:grpSpPr>
                <a:xfrm>
                  <a:off x="2683630" y="2595741"/>
                  <a:ext cx="224334" cy="182054"/>
                  <a:chOff x="2683630" y="2595741"/>
                  <a:chExt cx="224334" cy="182054"/>
                </a:xfrm>
              </p:grpSpPr>
              <p:sp>
                <p:nvSpPr>
                  <p:cNvPr id="836" name="Google Shape;7836;p72">
                    <a:extLst>
                      <a:ext uri="{FF2B5EF4-FFF2-40B4-BE49-F238E27FC236}">
                        <a16:creationId xmlns:a16="http://schemas.microsoft.com/office/drawing/2014/main" id="{D7C46ED2-2539-3A05-E46D-654CBC1BCDB1}"/>
                      </a:ext>
                    </a:extLst>
                  </p:cNvPr>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 name="Google Shape;7837;p72">
                    <a:extLst>
                      <a:ext uri="{FF2B5EF4-FFF2-40B4-BE49-F238E27FC236}">
                        <a16:creationId xmlns:a16="http://schemas.microsoft.com/office/drawing/2014/main" id="{1630720B-AF07-42F6-7ACD-2C99314FD151}"/>
                      </a:ext>
                    </a:extLst>
                  </p:cNvPr>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26" name="Google Shape;7838;p72">
                <a:extLst>
                  <a:ext uri="{FF2B5EF4-FFF2-40B4-BE49-F238E27FC236}">
                    <a16:creationId xmlns:a16="http://schemas.microsoft.com/office/drawing/2014/main" id="{6AA8D708-9576-562A-8CAD-98281059E083}"/>
                  </a:ext>
                </a:extLst>
              </p:cNvPr>
              <p:cNvGrpSpPr/>
              <p:nvPr/>
            </p:nvGrpSpPr>
            <p:grpSpPr>
              <a:xfrm>
                <a:off x="2838475" y="2595741"/>
                <a:ext cx="363719" cy="296825"/>
                <a:chOff x="2838475" y="2595741"/>
                <a:chExt cx="363719" cy="296825"/>
              </a:xfrm>
            </p:grpSpPr>
            <p:grpSp>
              <p:nvGrpSpPr>
                <p:cNvPr id="827" name="Google Shape;7839;p72">
                  <a:extLst>
                    <a:ext uri="{FF2B5EF4-FFF2-40B4-BE49-F238E27FC236}">
                      <a16:creationId xmlns:a16="http://schemas.microsoft.com/office/drawing/2014/main" id="{A7F3B56B-8EF4-472B-BC7A-69B4C9F0F7ED}"/>
                    </a:ext>
                  </a:extLst>
                </p:cNvPr>
                <p:cNvGrpSpPr/>
                <p:nvPr/>
              </p:nvGrpSpPr>
              <p:grpSpPr>
                <a:xfrm>
                  <a:off x="2838475" y="2794333"/>
                  <a:ext cx="259185" cy="98232"/>
                  <a:chOff x="2838475" y="2794333"/>
                  <a:chExt cx="259185" cy="98232"/>
                </a:xfrm>
              </p:grpSpPr>
              <p:sp>
                <p:nvSpPr>
                  <p:cNvPr id="831" name="Google Shape;7840;p72">
                    <a:extLst>
                      <a:ext uri="{FF2B5EF4-FFF2-40B4-BE49-F238E27FC236}">
                        <a16:creationId xmlns:a16="http://schemas.microsoft.com/office/drawing/2014/main" id="{5CA2030A-0A45-B94B-721A-AF341C2D4D59}"/>
                      </a:ext>
                    </a:extLst>
                  </p:cNvPr>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32" name="Google Shape;7841;p72">
                    <a:extLst>
                      <a:ext uri="{FF2B5EF4-FFF2-40B4-BE49-F238E27FC236}">
                        <a16:creationId xmlns:a16="http://schemas.microsoft.com/office/drawing/2014/main" id="{3253A86D-0270-EEFF-1C6D-EE6D94C46246}"/>
                      </a:ext>
                    </a:extLst>
                  </p:cNvPr>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33" name="Google Shape;7842;p72">
                    <a:extLst>
                      <a:ext uri="{FF2B5EF4-FFF2-40B4-BE49-F238E27FC236}">
                        <a16:creationId xmlns:a16="http://schemas.microsoft.com/office/drawing/2014/main" id="{0C344F36-A7DF-948D-DEB6-18464CD88580}"/>
                      </a:ext>
                    </a:extLst>
                  </p:cNvPr>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28" name="Google Shape;7843;p72">
                  <a:extLst>
                    <a:ext uri="{FF2B5EF4-FFF2-40B4-BE49-F238E27FC236}">
                      <a16:creationId xmlns:a16="http://schemas.microsoft.com/office/drawing/2014/main" id="{3A33523B-BAFD-50C3-2AB3-E9918F5EFF9D}"/>
                    </a:ext>
                  </a:extLst>
                </p:cNvPr>
                <p:cNvGrpSpPr/>
                <p:nvPr/>
              </p:nvGrpSpPr>
              <p:grpSpPr>
                <a:xfrm>
                  <a:off x="2977852" y="2595741"/>
                  <a:ext cx="224343" cy="182054"/>
                  <a:chOff x="2977852" y="2595741"/>
                  <a:chExt cx="224343" cy="182054"/>
                </a:xfrm>
              </p:grpSpPr>
              <p:sp>
                <p:nvSpPr>
                  <p:cNvPr id="829" name="Google Shape;7844;p72">
                    <a:extLst>
                      <a:ext uri="{FF2B5EF4-FFF2-40B4-BE49-F238E27FC236}">
                        <a16:creationId xmlns:a16="http://schemas.microsoft.com/office/drawing/2014/main" id="{C8917724-D03A-2F95-5512-A0C0F163B5C9}"/>
                      </a:ext>
                    </a:extLst>
                  </p:cNvPr>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 name="Google Shape;7845;p72">
                    <a:extLst>
                      <a:ext uri="{FF2B5EF4-FFF2-40B4-BE49-F238E27FC236}">
                        <a16:creationId xmlns:a16="http://schemas.microsoft.com/office/drawing/2014/main" id="{6F2FB6E6-C8BD-0037-F912-E69F3FE74CCE}"/>
                      </a:ext>
                    </a:extLst>
                  </p:cNvPr>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9" name="Google Shape;7846;p72">
              <a:extLst>
                <a:ext uri="{FF2B5EF4-FFF2-40B4-BE49-F238E27FC236}">
                  <a16:creationId xmlns:a16="http://schemas.microsoft.com/office/drawing/2014/main" id="{5BF90414-F0FE-C165-C8DB-C69276C30E7F}"/>
                </a:ext>
              </a:extLst>
            </p:cNvPr>
            <p:cNvGrpSpPr/>
            <p:nvPr/>
          </p:nvGrpSpPr>
          <p:grpSpPr>
            <a:xfrm>
              <a:off x="2389399" y="3100241"/>
              <a:ext cx="812796" cy="296869"/>
              <a:chOff x="2389399" y="3100241"/>
              <a:chExt cx="812796" cy="296869"/>
            </a:xfrm>
          </p:grpSpPr>
          <p:grpSp>
            <p:nvGrpSpPr>
              <p:cNvPr id="800" name="Google Shape;7847;p72">
                <a:extLst>
                  <a:ext uri="{FF2B5EF4-FFF2-40B4-BE49-F238E27FC236}">
                    <a16:creationId xmlns:a16="http://schemas.microsoft.com/office/drawing/2014/main" id="{600DC7C5-1C9C-1888-D884-5DC2890A4AD3}"/>
                  </a:ext>
                </a:extLst>
              </p:cNvPr>
              <p:cNvGrpSpPr/>
              <p:nvPr/>
            </p:nvGrpSpPr>
            <p:grpSpPr>
              <a:xfrm>
                <a:off x="2683630" y="3100241"/>
                <a:ext cx="224334" cy="296869"/>
                <a:chOff x="2683630" y="3100241"/>
                <a:chExt cx="224334" cy="296869"/>
              </a:xfrm>
            </p:grpSpPr>
            <p:grpSp>
              <p:nvGrpSpPr>
                <p:cNvPr id="817" name="Google Shape;7848;p72">
                  <a:extLst>
                    <a:ext uri="{FF2B5EF4-FFF2-40B4-BE49-F238E27FC236}">
                      <a16:creationId xmlns:a16="http://schemas.microsoft.com/office/drawing/2014/main" id="{F5D574E2-2C44-60EE-CAA0-05676E96D291}"/>
                    </a:ext>
                  </a:extLst>
                </p:cNvPr>
                <p:cNvGrpSpPr/>
                <p:nvPr/>
              </p:nvGrpSpPr>
              <p:grpSpPr>
                <a:xfrm>
                  <a:off x="2788083" y="3100241"/>
                  <a:ext cx="15356" cy="98237"/>
                  <a:chOff x="2788083" y="3100241"/>
                  <a:chExt cx="15356" cy="98237"/>
                </a:xfrm>
              </p:grpSpPr>
              <p:sp>
                <p:nvSpPr>
                  <p:cNvPr id="821" name="Google Shape;7849;p72">
                    <a:extLst>
                      <a:ext uri="{FF2B5EF4-FFF2-40B4-BE49-F238E27FC236}">
                        <a16:creationId xmlns:a16="http://schemas.microsoft.com/office/drawing/2014/main" id="{7DCC90FA-70E7-C98B-75D5-EBA07FB43ADD}"/>
                      </a:ext>
                    </a:extLst>
                  </p:cNvPr>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22" name="Google Shape;7850;p72">
                    <a:extLst>
                      <a:ext uri="{FF2B5EF4-FFF2-40B4-BE49-F238E27FC236}">
                        <a16:creationId xmlns:a16="http://schemas.microsoft.com/office/drawing/2014/main" id="{6D4E164D-16DE-86A7-ABEB-EDA3E64420FA}"/>
                      </a:ext>
                    </a:extLst>
                  </p:cNvPr>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23" name="Google Shape;7851;p72">
                    <a:extLst>
                      <a:ext uri="{FF2B5EF4-FFF2-40B4-BE49-F238E27FC236}">
                        <a16:creationId xmlns:a16="http://schemas.microsoft.com/office/drawing/2014/main" id="{15786ED9-4785-B226-EDC8-3D9838A7EE70}"/>
                      </a:ext>
                    </a:extLst>
                  </p:cNvPr>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18" name="Google Shape;7852;p72">
                  <a:extLst>
                    <a:ext uri="{FF2B5EF4-FFF2-40B4-BE49-F238E27FC236}">
                      <a16:creationId xmlns:a16="http://schemas.microsoft.com/office/drawing/2014/main" id="{CC00CB80-C26F-0617-0F05-799BE7106995}"/>
                    </a:ext>
                  </a:extLst>
                </p:cNvPr>
                <p:cNvGrpSpPr/>
                <p:nvPr/>
              </p:nvGrpSpPr>
              <p:grpSpPr>
                <a:xfrm>
                  <a:off x="2683630" y="3215065"/>
                  <a:ext cx="224334" cy="182045"/>
                  <a:chOff x="2683630" y="3215065"/>
                  <a:chExt cx="224334" cy="182045"/>
                </a:xfrm>
              </p:grpSpPr>
              <p:sp>
                <p:nvSpPr>
                  <p:cNvPr id="819" name="Google Shape;7853;p72">
                    <a:extLst>
                      <a:ext uri="{FF2B5EF4-FFF2-40B4-BE49-F238E27FC236}">
                        <a16:creationId xmlns:a16="http://schemas.microsoft.com/office/drawing/2014/main" id="{4201489F-563C-467B-3287-C491D34034AB}"/>
                      </a:ext>
                    </a:extLst>
                  </p:cNvPr>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 name="Google Shape;7854;p72">
                    <a:extLst>
                      <a:ext uri="{FF2B5EF4-FFF2-40B4-BE49-F238E27FC236}">
                        <a16:creationId xmlns:a16="http://schemas.microsoft.com/office/drawing/2014/main" id="{6B42BD3A-4C8F-C95A-6137-BD12B0C3FA5C}"/>
                      </a:ext>
                    </a:extLst>
                  </p:cNvPr>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01" name="Google Shape;7855;p72">
                <a:extLst>
                  <a:ext uri="{FF2B5EF4-FFF2-40B4-BE49-F238E27FC236}">
                    <a16:creationId xmlns:a16="http://schemas.microsoft.com/office/drawing/2014/main" id="{7A7E7C6E-4E59-52C7-3C4A-9C62DE2CF9B5}"/>
                  </a:ext>
                </a:extLst>
              </p:cNvPr>
              <p:cNvGrpSpPr/>
              <p:nvPr/>
            </p:nvGrpSpPr>
            <p:grpSpPr>
              <a:xfrm>
                <a:off x="2389399" y="3100241"/>
                <a:ext cx="363638" cy="296869"/>
                <a:chOff x="2389399" y="3100241"/>
                <a:chExt cx="363638" cy="296869"/>
              </a:xfrm>
            </p:grpSpPr>
            <p:grpSp>
              <p:nvGrpSpPr>
                <p:cNvPr id="810" name="Google Shape;7856;p72">
                  <a:extLst>
                    <a:ext uri="{FF2B5EF4-FFF2-40B4-BE49-F238E27FC236}">
                      <a16:creationId xmlns:a16="http://schemas.microsoft.com/office/drawing/2014/main" id="{50FA5A86-E565-6604-2E80-8F22D056AA69}"/>
                    </a:ext>
                  </a:extLst>
                </p:cNvPr>
                <p:cNvGrpSpPr/>
                <p:nvPr/>
              </p:nvGrpSpPr>
              <p:grpSpPr>
                <a:xfrm>
                  <a:off x="2493852" y="3100241"/>
                  <a:ext cx="259185" cy="98237"/>
                  <a:chOff x="2493852" y="3100241"/>
                  <a:chExt cx="259185" cy="98237"/>
                </a:xfrm>
              </p:grpSpPr>
              <p:sp>
                <p:nvSpPr>
                  <p:cNvPr id="814" name="Google Shape;7857;p72">
                    <a:extLst>
                      <a:ext uri="{FF2B5EF4-FFF2-40B4-BE49-F238E27FC236}">
                        <a16:creationId xmlns:a16="http://schemas.microsoft.com/office/drawing/2014/main" id="{16549348-CE70-DE9A-0A29-B7DCB5AEB641}"/>
                      </a:ext>
                    </a:extLst>
                  </p:cNvPr>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15" name="Google Shape;7858;p72">
                    <a:extLst>
                      <a:ext uri="{FF2B5EF4-FFF2-40B4-BE49-F238E27FC236}">
                        <a16:creationId xmlns:a16="http://schemas.microsoft.com/office/drawing/2014/main" id="{17A123EB-1A00-B412-D5C4-3BB5F7A9F21C}"/>
                      </a:ext>
                    </a:extLst>
                  </p:cNvPr>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16" name="Google Shape;7859;p72">
                    <a:extLst>
                      <a:ext uri="{FF2B5EF4-FFF2-40B4-BE49-F238E27FC236}">
                        <a16:creationId xmlns:a16="http://schemas.microsoft.com/office/drawing/2014/main" id="{3ED0C153-5F9F-A5A9-D552-46D7B6C46DB4}"/>
                      </a:ext>
                    </a:extLst>
                  </p:cNvPr>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11" name="Google Shape;7860;p72">
                  <a:extLst>
                    <a:ext uri="{FF2B5EF4-FFF2-40B4-BE49-F238E27FC236}">
                      <a16:creationId xmlns:a16="http://schemas.microsoft.com/office/drawing/2014/main" id="{67C4CE11-E38C-47CE-0A93-1031C6754B3D}"/>
                    </a:ext>
                  </a:extLst>
                </p:cNvPr>
                <p:cNvGrpSpPr/>
                <p:nvPr/>
              </p:nvGrpSpPr>
              <p:grpSpPr>
                <a:xfrm>
                  <a:off x="2389399" y="3215065"/>
                  <a:ext cx="224343" cy="182045"/>
                  <a:chOff x="2389399" y="3215065"/>
                  <a:chExt cx="224343" cy="182045"/>
                </a:xfrm>
              </p:grpSpPr>
              <p:sp>
                <p:nvSpPr>
                  <p:cNvPr id="812" name="Google Shape;7861;p72">
                    <a:extLst>
                      <a:ext uri="{FF2B5EF4-FFF2-40B4-BE49-F238E27FC236}">
                        <a16:creationId xmlns:a16="http://schemas.microsoft.com/office/drawing/2014/main" id="{73B5AEF0-B2FA-C0C3-4F05-4F75B60C432F}"/>
                      </a:ext>
                    </a:extLst>
                  </p:cNvPr>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 name="Google Shape;7862;p72">
                    <a:extLst>
                      <a:ext uri="{FF2B5EF4-FFF2-40B4-BE49-F238E27FC236}">
                        <a16:creationId xmlns:a16="http://schemas.microsoft.com/office/drawing/2014/main" id="{CF945249-CFC3-0B0F-E303-4F4B8EA78F95}"/>
                      </a:ext>
                    </a:extLst>
                  </p:cNvPr>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02" name="Google Shape;7863;p72">
                <a:extLst>
                  <a:ext uri="{FF2B5EF4-FFF2-40B4-BE49-F238E27FC236}">
                    <a16:creationId xmlns:a16="http://schemas.microsoft.com/office/drawing/2014/main" id="{BD08057D-8A4E-C2D0-AE61-360D337F1322}"/>
                  </a:ext>
                </a:extLst>
              </p:cNvPr>
              <p:cNvGrpSpPr/>
              <p:nvPr/>
            </p:nvGrpSpPr>
            <p:grpSpPr>
              <a:xfrm>
                <a:off x="2838475" y="3100241"/>
                <a:ext cx="363719" cy="296869"/>
                <a:chOff x="2838475" y="3100241"/>
                <a:chExt cx="363719" cy="296869"/>
              </a:xfrm>
            </p:grpSpPr>
            <p:grpSp>
              <p:nvGrpSpPr>
                <p:cNvPr id="803" name="Google Shape;7864;p72">
                  <a:extLst>
                    <a:ext uri="{FF2B5EF4-FFF2-40B4-BE49-F238E27FC236}">
                      <a16:creationId xmlns:a16="http://schemas.microsoft.com/office/drawing/2014/main" id="{D0FBBAF7-DDEA-BE87-A0B6-B7DBFEC03EC1}"/>
                    </a:ext>
                  </a:extLst>
                </p:cNvPr>
                <p:cNvGrpSpPr/>
                <p:nvPr/>
              </p:nvGrpSpPr>
              <p:grpSpPr>
                <a:xfrm>
                  <a:off x="2838475" y="3100241"/>
                  <a:ext cx="259185" cy="98237"/>
                  <a:chOff x="2838475" y="3100241"/>
                  <a:chExt cx="259185" cy="98237"/>
                </a:xfrm>
              </p:grpSpPr>
              <p:sp>
                <p:nvSpPr>
                  <p:cNvPr id="807" name="Google Shape;7865;p72">
                    <a:extLst>
                      <a:ext uri="{FF2B5EF4-FFF2-40B4-BE49-F238E27FC236}">
                        <a16:creationId xmlns:a16="http://schemas.microsoft.com/office/drawing/2014/main" id="{9C503406-041C-6CEA-8D78-AC55E833EA7B}"/>
                      </a:ext>
                    </a:extLst>
                  </p:cNvPr>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808" name="Google Shape;7866;p72">
                    <a:extLst>
                      <a:ext uri="{FF2B5EF4-FFF2-40B4-BE49-F238E27FC236}">
                        <a16:creationId xmlns:a16="http://schemas.microsoft.com/office/drawing/2014/main" id="{B505B16D-F47C-D417-FDF4-CCDCDDA860E6}"/>
                      </a:ext>
                    </a:extLst>
                  </p:cNvPr>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09" name="Google Shape;7867;p72">
                    <a:extLst>
                      <a:ext uri="{FF2B5EF4-FFF2-40B4-BE49-F238E27FC236}">
                        <a16:creationId xmlns:a16="http://schemas.microsoft.com/office/drawing/2014/main" id="{57471AF6-DAFF-49B1-155D-628F26D9245F}"/>
                      </a:ext>
                    </a:extLst>
                  </p:cNvPr>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04" name="Google Shape;7868;p72">
                  <a:extLst>
                    <a:ext uri="{FF2B5EF4-FFF2-40B4-BE49-F238E27FC236}">
                      <a16:creationId xmlns:a16="http://schemas.microsoft.com/office/drawing/2014/main" id="{43F7C450-5E9A-1BDD-CA76-8A3B675BA791}"/>
                    </a:ext>
                  </a:extLst>
                </p:cNvPr>
                <p:cNvGrpSpPr/>
                <p:nvPr/>
              </p:nvGrpSpPr>
              <p:grpSpPr>
                <a:xfrm>
                  <a:off x="2977852" y="3215065"/>
                  <a:ext cx="224343" cy="182045"/>
                  <a:chOff x="2977852" y="3215065"/>
                  <a:chExt cx="224343" cy="182045"/>
                </a:xfrm>
              </p:grpSpPr>
              <p:sp>
                <p:nvSpPr>
                  <p:cNvPr id="805" name="Google Shape;7869;p72">
                    <a:extLst>
                      <a:ext uri="{FF2B5EF4-FFF2-40B4-BE49-F238E27FC236}">
                        <a16:creationId xmlns:a16="http://schemas.microsoft.com/office/drawing/2014/main" id="{0DFF476E-29E6-5AF5-3267-51980A07675B}"/>
                      </a:ext>
                    </a:extLst>
                  </p:cNvPr>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7870;p72">
                    <a:extLst>
                      <a:ext uri="{FF2B5EF4-FFF2-40B4-BE49-F238E27FC236}">
                        <a16:creationId xmlns:a16="http://schemas.microsoft.com/office/drawing/2014/main" id="{8EB6F826-4F3A-1813-F2B4-949556AB8AF1}"/>
                      </a:ext>
                    </a:extLst>
                  </p:cNvPr>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851" name="Google Shape;1529;p70">
            <a:extLst>
              <a:ext uri="{FF2B5EF4-FFF2-40B4-BE49-F238E27FC236}">
                <a16:creationId xmlns:a16="http://schemas.microsoft.com/office/drawing/2014/main" id="{592AAD6D-76D1-825A-FB8A-B4DB571F9DF0}"/>
              </a:ext>
            </a:extLst>
          </p:cNvPr>
          <p:cNvSpPr txBox="1">
            <a:spLocks/>
          </p:cNvSpPr>
          <p:nvPr/>
        </p:nvSpPr>
        <p:spPr>
          <a:xfrm>
            <a:off x="649711" y="764009"/>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extLst>
      <p:ext uri="{BB962C8B-B14F-4D97-AF65-F5344CB8AC3E}">
        <p14:creationId xmlns:p14="http://schemas.microsoft.com/office/powerpoint/2010/main" val="50707345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A173B98-896C-B4F4-CCD3-7BA430A172D2}"/>
              </a:ext>
            </a:extLst>
          </p:cNvPr>
          <p:cNvSpPr>
            <a:spLocks noGrp="1"/>
          </p:cNvSpPr>
          <p:nvPr>
            <p:ph type="sldNum" sz="quarter" idx="12"/>
          </p:nvPr>
        </p:nvSpPr>
        <p:spPr/>
        <p:txBody>
          <a:bodyPr/>
          <a:lstStyle/>
          <a:p>
            <a:fld id="{E3813BF9-5145-4417-B95D-FA8627973885}" type="slidenum">
              <a:rPr lang="en-US" smtClean="0"/>
              <a:pPr/>
              <a:t>37</a:t>
            </a:fld>
            <a:endParaRPr lang="en-US"/>
          </a:p>
        </p:txBody>
      </p:sp>
      <p:sp>
        <p:nvSpPr>
          <p:cNvPr id="4" name="Rectangle 3">
            <a:extLst>
              <a:ext uri="{FF2B5EF4-FFF2-40B4-BE49-F238E27FC236}">
                <a16:creationId xmlns:a16="http://schemas.microsoft.com/office/drawing/2014/main" id="{E0DD8D1F-351D-0DA2-8F96-BCB55E7A4F13}"/>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 name="Google Shape;8038;p74">
            <a:extLst>
              <a:ext uri="{FF2B5EF4-FFF2-40B4-BE49-F238E27FC236}">
                <a16:creationId xmlns:a16="http://schemas.microsoft.com/office/drawing/2014/main" id="{17F67802-11D5-DAEF-D489-246EFA2B6D81}"/>
              </a:ext>
            </a:extLst>
          </p:cNvPr>
          <p:cNvGrpSpPr/>
          <p:nvPr/>
        </p:nvGrpSpPr>
        <p:grpSpPr>
          <a:xfrm>
            <a:off x="6395587" y="1294582"/>
            <a:ext cx="993908" cy="958484"/>
            <a:chOff x="4249973" y="1201875"/>
            <a:chExt cx="1958568" cy="1888762"/>
          </a:xfrm>
        </p:grpSpPr>
        <p:sp>
          <p:nvSpPr>
            <p:cNvPr id="5" name="Google Shape;8039;p74">
              <a:extLst>
                <a:ext uri="{FF2B5EF4-FFF2-40B4-BE49-F238E27FC236}">
                  <a16:creationId xmlns:a16="http://schemas.microsoft.com/office/drawing/2014/main" id="{AB01814A-0BB9-5DD8-0E6D-C64E3E2256A1}"/>
                </a:ext>
              </a:extLst>
            </p:cNvPr>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6" name="Google Shape;8040;p74">
              <a:extLst>
                <a:ext uri="{FF2B5EF4-FFF2-40B4-BE49-F238E27FC236}">
                  <a16:creationId xmlns:a16="http://schemas.microsoft.com/office/drawing/2014/main" id="{CF481830-F418-53D7-4738-8CA8ADA9B0F4}"/>
                </a:ext>
              </a:extLst>
            </p:cNvPr>
            <p:cNvGrpSpPr/>
            <p:nvPr/>
          </p:nvGrpSpPr>
          <p:grpSpPr>
            <a:xfrm>
              <a:off x="5853086" y="1789142"/>
              <a:ext cx="355454" cy="1048099"/>
              <a:chOff x="5576108" y="2016725"/>
              <a:chExt cx="565200" cy="1666560"/>
            </a:xfrm>
          </p:grpSpPr>
          <p:sp>
            <p:nvSpPr>
              <p:cNvPr id="19" name="Google Shape;8041;p74">
                <a:extLst>
                  <a:ext uri="{FF2B5EF4-FFF2-40B4-BE49-F238E27FC236}">
                    <a16:creationId xmlns:a16="http://schemas.microsoft.com/office/drawing/2014/main" id="{137D39B9-D5B5-FAC1-625E-4041E4B19DFF}"/>
                  </a:ext>
                </a:extLst>
              </p:cNvPr>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20" name="Google Shape;8042;p74">
                <a:extLst>
                  <a:ext uri="{FF2B5EF4-FFF2-40B4-BE49-F238E27FC236}">
                    <a16:creationId xmlns:a16="http://schemas.microsoft.com/office/drawing/2014/main" id="{37F530D1-0479-2A38-3AAE-2E65787277BF}"/>
                  </a:ext>
                </a:extLst>
              </p:cNvPr>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 name="Google Shape;8043;p74">
              <a:extLst>
                <a:ext uri="{FF2B5EF4-FFF2-40B4-BE49-F238E27FC236}">
                  <a16:creationId xmlns:a16="http://schemas.microsoft.com/office/drawing/2014/main" id="{EAAC8D78-B79C-5E40-3ACC-DF29149361DB}"/>
                </a:ext>
              </a:extLst>
            </p:cNvPr>
            <p:cNvGrpSpPr/>
            <p:nvPr/>
          </p:nvGrpSpPr>
          <p:grpSpPr>
            <a:xfrm>
              <a:off x="4869455" y="2691676"/>
              <a:ext cx="1013897" cy="398961"/>
              <a:chOff x="4012057" y="3451825"/>
              <a:chExt cx="1612175" cy="634379"/>
            </a:xfrm>
          </p:grpSpPr>
          <p:sp>
            <p:nvSpPr>
              <p:cNvPr id="17" name="Google Shape;8044;p74">
                <a:extLst>
                  <a:ext uri="{FF2B5EF4-FFF2-40B4-BE49-F238E27FC236}">
                    <a16:creationId xmlns:a16="http://schemas.microsoft.com/office/drawing/2014/main" id="{B43815CC-0316-811A-F490-680ED7384F65}"/>
                  </a:ext>
                </a:extLst>
              </p:cNvPr>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18" name="Google Shape;8045;p74">
                <a:extLst>
                  <a:ext uri="{FF2B5EF4-FFF2-40B4-BE49-F238E27FC236}">
                    <a16:creationId xmlns:a16="http://schemas.microsoft.com/office/drawing/2014/main" id="{5C7D1F8C-92A9-1085-8778-019195419AA1}"/>
                  </a:ext>
                </a:extLst>
              </p:cNvPr>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 name="Google Shape;8046;p74">
              <a:extLst>
                <a:ext uri="{FF2B5EF4-FFF2-40B4-BE49-F238E27FC236}">
                  <a16:creationId xmlns:a16="http://schemas.microsoft.com/office/drawing/2014/main" id="{72305C2F-B40E-8D44-1B12-36F5E7E62718}"/>
                </a:ext>
              </a:extLst>
            </p:cNvPr>
            <p:cNvGrpSpPr/>
            <p:nvPr/>
          </p:nvGrpSpPr>
          <p:grpSpPr>
            <a:xfrm>
              <a:off x="4276937" y="2155961"/>
              <a:ext cx="651965" cy="891358"/>
              <a:chOff x="3069908" y="2599997"/>
              <a:chExt cx="1036675" cy="1417328"/>
            </a:xfrm>
          </p:grpSpPr>
          <p:sp>
            <p:nvSpPr>
              <p:cNvPr id="15" name="Google Shape;8047;p74">
                <a:extLst>
                  <a:ext uri="{FF2B5EF4-FFF2-40B4-BE49-F238E27FC236}">
                    <a16:creationId xmlns:a16="http://schemas.microsoft.com/office/drawing/2014/main" id="{DD5D68DA-F79A-80AA-314B-BAEDC6C8BA5D}"/>
                  </a:ext>
                </a:extLst>
              </p:cNvPr>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16" name="Google Shape;8048;p74">
                <a:extLst>
                  <a:ext uri="{FF2B5EF4-FFF2-40B4-BE49-F238E27FC236}">
                    <a16:creationId xmlns:a16="http://schemas.microsoft.com/office/drawing/2014/main" id="{DE9C44BE-6BCD-BE03-B4E4-4B5A2D88B9E8}"/>
                  </a:ext>
                </a:extLst>
              </p:cNvPr>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9" name="Google Shape;8049;p74">
              <a:extLst>
                <a:ext uri="{FF2B5EF4-FFF2-40B4-BE49-F238E27FC236}">
                  <a16:creationId xmlns:a16="http://schemas.microsoft.com/office/drawing/2014/main" id="{C8D09F13-43EF-0116-EE8F-EAAF3AE9044C}"/>
                </a:ext>
              </a:extLst>
            </p:cNvPr>
            <p:cNvGrpSpPr/>
            <p:nvPr/>
          </p:nvGrpSpPr>
          <p:grpSpPr>
            <a:xfrm>
              <a:off x="5054918" y="1201875"/>
              <a:ext cx="999548" cy="602711"/>
              <a:chOff x="4306958" y="1082925"/>
              <a:chExt cx="1589359" cy="958358"/>
            </a:xfrm>
          </p:grpSpPr>
          <p:sp>
            <p:nvSpPr>
              <p:cNvPr id="13" name="Google Shape;8050;p74">
                <a:extLst>
                  <a:ext uri="{FF2B5EF4-FFF2-40B4-BE49-F238E27FC236}">
                    <a16:creationId xmlns:a16="http://schemas.microsoft.com/office/drawing/2014/main" id="{C3BB7E09-D122-C532-E9C8-AA3A31900DAF}"/>
                  </a:ext>
                </a:extLst>
              </p:cNvPr>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14" name="Google Shape;8051;p74">
                <a:extLst>
                  <a:ext uri="{FF2B5EF4-FFF2-40B4-BE49-F238E27FC236}">
                    <a16:creationId xmlns:a16="http://schemas.microsoft.com/office/drawing/2014/main" id="{3E243F41-4C7B-A72C-EC5B-2E02E4A4E433}"/>
                  </a:ext>
                </a:extLst>
              </p:cNvPr>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0" name="Google Shape;8052;p74">
              <a:extLst>
                <a:ext uri="{FF2B5EF4-FFF2-40B4-BE49-F238E27FC236}">
                  <a16:creationId xmlns:a16="http://schemas.microsoft.com/office/drawing/2014/main" id="{78AEAB26-A599-9511-CF9C-7902BA0CED14}"/>
                </a:ext>
              </a:extLst>
            </p:cNvPr>
            <p:cNvGrpSpPr/>
            <p:nvPr/>
          </p:nvGrpSpPr>
          <p:grpSpPr>
            <a:xfrm>
              <a:off x="4249973" y="1303451"/>
              <a:ext cx="799317" cy="841334"/>
              <a:chOff x="3027033" y="1244439"/>
              <a:chExt cx="1270977" cy="1337786"/>
            </a:xfrm>
          </p:grpSpPr>
          <p:sp>
            <p:nvSpPr>
              <p:cNvPr id="11" name="Google Shape;8053;p74">
                <a:extLst>
                  <a:ext uri="{FF2B5EF4-FFF2-40B4-BE49-F238E27FC236}">
                    <a16:creationId xmlns:a16="http://schemas.microsoft.com/office/drawing/2014/main" id="{FC08DB4B-05B3-E2F5-0D05-52B7EF4C7EF1}"/>
                  </a:ext>
                </a:extLst>
              </p:cNvPr>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12" name="Google Shape;8054;p74">
                <a:extLst>
                  <a:ext uri="{FF2B5EF4-FFF2-40B4-BE49-F238E27FC236}">
                    <a16:creationId xmlns:a16="http://schemas.microsoft.com/office/drawing/2014/main" id="{6270443C-7CD1-24E4-1ED8-F0EA617A4F8A}"/>
                  </a:ext>
                </a:extLst>
              </p:cNvPr>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21" name="Google Shape;8055;p74">
            <a:extLst>
              <a:ext uri="{FF2B5EF4-FFF2-40B4-BE49-F238E27FC236}">
                <a16:creationId xmlns:a16="http://schemas.microsoft.com/office/drawing/2014/main" id="{F24B097B-3E3B-C3C8-03DF-F1EF98B93923}"/>
              </a:ext>
            </a:extLst>
          </p:cNvPr>
          <p:cNvGrpSpPr/>
          <p:nvPr/>
        </p:nvGrpSpPr>
        <p:grpSpPr>
          <a:xfrm>
            <a:off x="950752" y="2465848"/>
            <a:ext cx="1015689" cy="973195"/>
            <a:chOff x="2657744" y="2337745"/>
            <a:chExt cx="832987" cy="798137"/>
          </a:xfrm>
        </p:grpSpPr>
        <p:sp>
          <p:nvSpPr>
            <p:cNvPr id="22" name="Google Shape;8056;p74">
              <a:extLst>
                <a:ext uri="{FF2B5EF4-FFF2-40B4-BE49-F238E27FC236}">
                  <a16:creationId xmlns:a16="http://schemas.microsoft.com/office/drawing/2014/main" id="{64BEC92E-9C58-48EB-624F-7326F54B7C45}"/>
                </a:ext>
              </a:extLst>
            </p:cNvPr>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3" name="Google Shape;8057;p74">
              <a:extLst>
                <a:ext uri="{FF2B5EF4-FFF2-40B4-BE49-F238E27FC236}">
                  <a16:creationId xmlns:a16="http://schemas.microsoft.com/office/drawing/2014/main" id="{CE4E52E3-0977-004F-9D84-77C86007BAF9}"/>
                </a:ext>
              </a:extLst>
            </p:cNvPr>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 name="Google Shape;8058;p74">
              <a:extLst>
                <a:ext uri="{FF2B5EF4-FFF2-40B4-BE49-F238E27FC236}">
                  <a16:creationId xmlns:a16="http://schemas.microsoft.com/office/drawing/2014/main" id="{19FC7752-72FC-AED1-DAE5-29528DAD2A48}"/>
                </a:ext>
              </a:extLst>
            </p:cNvPr>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 name="Google Shape;8059;p74">
              <a:extLst>
                <a:ext uri="{FF2B5EF4-FFF2-40B4-BE49-F238E27FC236}">
                  <a16:creationId xmlns:a16="http://schemas.microsoft.com/office/drawing/2014/main" id="{7E57C374-916A-0656-0178-86AB054DD9F3}"/>
                </a:ext>
              </a:extLst>
            </p:cNvPr>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 name="Google Shape;8060;p74">
              <a:extLst>
                <a:ext uri="{FF2B5EF4-FFF2-40B4-BE49-F238E27FC236}">
                  <a16:creationId xmlns:a16="http://schemas.microsoft.com/office/drawing/2014/main" id="{F051F5B3-38AA-194A-709B-41B3BA0D9B72}"/>
                </a:ext>
              </a:extLst>
            </p:cNvPr>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 name="Google Shape;8061;p74">
              <a:extLst>
                <a:ext uri="{FF2B5EF4-FFF2-40B4-BE49-F238E27FC236}">
                  <a16:creationId xmlns:a16="http://schemas.microsoft.com/office/drawing/2014/main" id="{B5291C08-0AA5-F186-A103-23D7F196AB1A}"/>
                </a:ext>
              </a:extLst>
            </p:cNvPr>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8" name="Google Shape;8062;p74">
            <a:extLst>
              <a:ext uri="{FF2B5EF4-FFF2-40B4-BE49-F238E27FC236}">
                <a16:creationId xmlns:a16="http://schemas.microsoft.com/office/drawing/2014/main" id="{795AF235-909A-B13F-8806-4294B0879FC1}"/>
              </a:ext>
            </a:extLst>
          </p:cNvPr>
          <p:cNvGrpSpPr/>
          <p:nvPr/>
        </p:nvGrpSpPr>
        <p:grpSpPr>
          <a:xfrm>
            <a:off x="4298703" y="2470123"/>
            <a:ext cx="914092" cy="964781"/>
            <a:chOff x="3398134" y="2057755"/>
            <a:chExt cx="704087" cy="743130"/>
          </a:xfrm>
        </p:grpSpPr>
        <p:grpSp>
          <p:nvGrpSpPr>
            <p:cNvPr id="29" name="Google Shape;8063;p74">
              <a:extLst>
                <a:ext uri="{FF2B5EF4-FFF2-40B4-BE49-F238E27FC236}">
                  <a16:creationId xmlns:a16="http://schemas.microsoft.com/office/drawing/2014/main" id="{A4A2A3CE-508B-8A3A-2590-1C113F3D23EB}"/>
                </a:ext>
              </a:extLst>
            </p:cNvPr>
            <p:cNvGrpSpPr/>
            <p:nvPr/>
          </p:nvGrpSpPr>
          <p:grpSpPr>
            <a:xfrm>
              <a:off x="3398134" y="2290183"/>
              <a:ext cx="315300" cy="219900"/>
              <a:chOff x="3398134" y="2290183"/>
              <a:chExt cx="315300" cy="219900"/>
            </a:xfrm>
          </p:grpSpPr>
          <p:sp>
            <p:nvSpPr>
              <p:cNvPr id="42" name="Google Shape;8064;p74">
                <a:extLst>
                  <a:ext uri="{FF2B5EF4-FFF2-40B4-BE49-F238E27FC236}">
                    <a16:creationId xmlns:a16="http://schemas.microsoft.com/office/drawing/2014/main" id="{D79CA8B7-8567-D151-8C59-602480DA688F}"/>
                  </a:ext>
                </a:extLst>
              </p:cNvPr>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43" name="Google Shape;8065;p74">
                <a:extLst>
                  <a:ext uri="{FF2B5EF4-FFF2-40B4-BE49-F238E27FC236}">
                    <a16:creationId xmlns:a16="http://schemas.microsoft.com/office/drawing/2014/main" id="{A2265AE3-ADDC-BBB1-C9BE-7BFB0E30422A}"/>
                  </a:ext>
                </a:extLst>
              </p:cNvPr>
              <p:cNvCxnSpPr>
                <a:stCxn id="4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30" name="Google Shape;8066;p74">
              <a:extLst>
                <a:ext uri="{FF2B5EF4-FFF2-40B4-BE49-F238E27FC236}">
                  <a16:creationId xmlns:a16="http://schemas.microsoft.com/office/drawing/2014/main" id="{4CA955DF-E2BA-9524-19FC-642D9796857A}"/>
                </a:ext>
              </a:extLst>
            </p:cNvPr>
            <p:cNvGrpSpPr/>
            <p:nvPr/>
          </p:nvGrpSpPr>
          <p:grpSpPr>
            <a:xfrm>
              <a:off x="3547823" y="2467358"/>
              <a:ext cx="219900" cy="333527"/>
              <a:chOff x="3547823" y="2467358"/>
              <a:chExt cx="219900" cy="333527"/>
            </a:xfrm>
          </p:grpSpPr>
          <p:sp>
            <p:nvSpPr>
              <p:cNvPr id="40" name="Google Shape;8067;p74">
                <a:extLst>
                  <a:ext uri="{FF2B5EF4-FFF2-40B4-BE49-F238E27FC236}">
                    <a16:creationId xmlns:a16="http://schemas.microsoft.com/office/drawing/2014/main" id="{317038A9-60A0-1F53-1A40-E5D86EE6306F}"/>
                  </a:ext>
                </a:extLst>
              </p:cNvPr>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41" name="Google Shape;8068;p74">
                <a:extLst>
                  <a:ext uri="{FF2B5EF4-FFF2-40B4-BE49-F238E27FC236}">
                    <a16:creationId xmlns:a16="http://schemas.microsoft.com/office/drawing/2014/main" id="{9D87731D-5385-D4A2-0854-56439259E7F7}"/>
                  </a:ext>
                </a:extLst>
              </p:cNvPr>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31" name="Google Shape;8069;p74">
              <a:extLst>
                <a:ext uri="{FF2B5EF4-FFF2-40B4-BE49-F238E27FC236}">
                  <a16:creationId xmlns:a16="http://schemas.microsoft.com/office/drawing/2014/main" id="{6655A7A7-D6F7-03BE-2FAB-405D73D91A18}"/>
                </a:ext>
              </a:extLst>
            </p:cNvPr>
            <p:cNvGrpSpPr/>
            <p:nvPr/>
          </p:nvGrpSpPr>
          <p:grpSpPr>
            <a:xfrm>
              <a:off x="3734138" y="2467358"/>
              <a:ext cx="219900" cy="333527"/>
              <a:chOff x="3734138" y="2467358"/>
              <a:chExt cx="219900" cy="333527"/>
            </a:xfrm>
          </p:grpSpPr>
          <p:sp>
            <p:nvSpPr>
              <p:cNvPr id="38" name="Google Shape;8070;p74">
                <a:extLst>
                  <a:ext uri="{FF2B5EF4-FFF2-40B4-BE49-F238E27FC236}">
                    <a16:creationId xmlns:a16="http://schemas.microsoft.com/office/drawing/2014/main" id="{796F22A5-5EF6-857D-AA12-6C59E1A307F1}"/>
                  </a:ext>
                </a:extLst>
              </p:cNvPr>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39" name="Google Shape;8071;p74">
                <a:extLst>
                  <a:ext uri="{FF2B5EF4-FFF2-40B4-BE49-F238E27FC236}">
                    <a16:creationId xmlns:a16="http://schemas.microsoft.com/office/drawing/2014/main" id="{881B5445-3B10-9A55-1D1D-101D3ACECE89}"/>
                  </a:ext>
                </a:extLst>
              </p:cNvPr>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32" name="Google Shape;8072;p74">
              <a:extLst>
                <a:ext uri="{FF2B5EF4-FFF2-40B4-BE49-F238E27FC236}">
                  <a16:creationId xmlns:a16="http://schemas.microsoft.com/office/drawing/2014/main" id="{C2C694BA-497B-2EF1-12B3-20A6ACF7F74E}"/>
                </a:ext>
              </a:extLst>
            </p:cNvPr>
            <p:cNvGrpSpPr/>
            <p:nvPr/>
          </p:nvGrpSpPr>
          <p:grpSpPr>
            <a:xfrm>
              <a:off x="3787560" y="2288011"/>
              <a:ext cx="314661" cy="219900"/>
              <a:chOff x="3787560" y="2288011"/>
              <a:chExt cx="314661" cy="219900"/>
            </a:xfrm>
          </p:grpSpPr>
          <p:sp>
            <p:nvSpPr>
              <p:cNvPr id="36" name="Google Shape;8073;p74">
                <a:extLst>
                  <a:ext uri="{FF2B5EF4-FFF2-40B4-BE49-F238E27FC236}">
                    <a16:creationId xmlns:a16="http://schemas.microsoft.com/office/drawing/2014/main" id="{A19EE3DE-E25E-99C2-B2A0-A13C639B8107}"/>
                  </a:ext>
                </a:extLst>
              </p:cNvPr>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37" name="Google Shape;8074;p74">
                <a:extLst>
                  <a:ext uri="{FF2B5EF4-FFF2-40B4-BE49-F238E27FC236}">
                    <a16:creationId xmlns:a16="http://schemas.microsoft.com/office/drawing/2014/main" id="{780B48F0-79E8-1F1E-5BBF-B8FAD0AECDA2}"/>
                  </a:ext>
                </a:extLst>
              </p:cNvPr>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33" name="Google Shape;8075;p74">
              <a:extLst>
                <a:ext uri="{FF2B5EF4-FFF2-40B4-BE49-F238E27FC236}">
                  <a16:creationId xmlns:a16="http://schemas.microsoft.com/office/drawing/2014/main" id="{452C622C-9E1B-E639-50B3-98D4173AA50F}"/>
                </a:ext>
              </a:extLst>
            </p:cNvPr>
            <p:cNvGrpSpPr/>
            <p:nvPr/>
          </p:nvGrpSpPr>
          <p:grpSpPr>
            <a:xfrm>
              <a:off x="3637290" y="2057755"/>
              <a:ext cx="219900" cy="335499"/>
              <a:chOff x="3637290" y="2057755"/>
              <a:chExt cx="219900" cy="335499"/>
            </a:xfrm>
          </p:grpSpPr>
          <p:sp>
            <p:nvSpPr>
              <p:cNvPr id="34" name="Google Shape;8076;p74">
                <a:extLst>
                  <a:ext uri="{FF2B5EF4-FFF2-40B4-BE49-F238E27FC236}">
                    <a16:creationId xmlns:a16="http://schemas.microsoft.com/office/drawing/2014/main" id="{E96A9EF4-CC3D-84C8-0752-FF4BAE7B2E61}"/>
                  </a:ext>
                </a:extLst>
              </p:cNvPr>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35" name="Google Shape;8077;p74">
                <a:extLst>
                  <a:ext uri="{FF2B5EF4-FFF2-40B4-BE49-F238E27FC236}">
                    <a16:creationId xmlns:a16="http://schemas.microsoft.com/office/drawing/2014/main" id="{FA0AA47F-D1F6-AD99-D171-1D438B454B5B}"/>
                  </a:ext>
                </a:extLst>
              </p:cNvPr>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44" name="Google Shape;8078;p74">
            <a:extLst>
              <a:ext uri="{FF2B5EF4-FFF2-40B4-BE49-F238E27FC236}">
                <a16:creationId xmlns:a16="http://schemas.microsoft.com/office/drawing/2014/main" id="{505B7DB9-541E-4AD5-D935-BF37C547C544}"/>
              </a:ext>
            </a:extLst>
          </p:cNvPr>
          <p:cNvGrpSpPr/>
          <p:nvPr/>
        </p:nvGrpSpPr>
        <p:grpSpPr>
          <a:xfrm>
            <a:off x="6532333" y="2479051"/>
            <a:ext cx="946871" cy="946871"/>
            <a:chOff x="5007123" y="2079403"/>
            <a:chExt cx="687600" cy="687600"/>
          </a:xfrm>
        </p:grpSpPr>
        <p:sp>
          <p:nvSpPr>
            <p:cNvPr id="45" name="Google Shape;8079;p74">
              <a:extLst>
                <a:ext uri="{FF2B5EF4-FFF2-40B4-BE49-F238E27FC236}">
                  <a16:creationId xmlns:a16="http://schemas.microsoft.com/office/drawing/2014/main" id="{67C81C95-AB4A-8861-5284-CA7132748FDE}"/>
                </a:ext>
              </a:extLst>
            </p:cNvPr>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 name="Google Shape;8080;p74">
              <a:extLst>
                <a:ext uri="{FF2B5EF4-FFF2-40B4-BE49-F238E27FC236}">
                  <a16:creationId xmlns:a16="http://schemas.microsoft.com/office/drawing/2014/main" id="{AFF9F25F-DE42-A385-B8B1-7CE840C33FFB}"/>
                </a:ext>
              </a:extLst>
            </p:cNvPr>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 name="Google Shape;8081;p74">
              <a:extLst>
                <a:ext uri="{FF2B5EF4-FFF2-40B4-BE49-F238E27FC236}">
                  <a16:creationId xmlns:a16="http://schemas.microsoft.com/office/drawing/2014/main" id="{ABEBCE84-54EA-7441-BCDD-6568F3AE53B0}"/>
                </a:ext>
              </a:extLst>
            </p:cNvPr>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 name="Google Shape;8082;p74">
              <a:extLst>
                <a:ext uri="{FF2B5EF4-FFF2-40B4-BE49-F238E27FC236}">
                  <a16:creationId xmlns:a16="http://schemas.microsoft.com/office/drawing/2014/main" id="{7749D0EC-504E-3674-E09E-A4943D9F6B22}"/>
                </a:ext>
              </a:extLst>
            </p:cNvPr>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49" name="Google Shape;8083;p74">
            <a:extLst>
              <a:ext uri="{FF2B5EF4-FFF2-40B4-BE49-F238E27FC236}">
                <a16:creationId xmlns:a16="http://schemas.microsoft.com/office/drawing/2014/main" id="{5BC89318-8D8A-0C38-F2AD-187702892D4D}"/>
              </a:ext>
            </a:extLst>
          </p:cNvPr>
          <p:cNvGrpSpPr/>
          <p:nvPr/>
        </p:nvGrpSpPr>
        <p:grpSpPr>
          <a:xfrm>
            <a:off x="7611583" y="2471726"/>
            <a:ext cx="961331" cy="961577"/>
            <a:chOff x="5797446" y="2063053"/>
            <a:chExt cx="698100" cy="698280"/>
          </a:xfrm>
        </p:grpSpPr>
        <p:sp>
          <p:nvSpPr>
            <p:cNvPr id="50" name="Google Shape;8084;p74">
              <a:extLst>
                <a:ext uri="{FF2B5EF4-FFF2-40B4-BE49-F238E27FC236}">
                  <a16:creationId xmlns:a16="http://schemas.microsoft.com/office/drawing/2014/main" id="{3D78595C-FED6-C38A-17F9-F40DB53D722A}"/>
                </a:ext>
              </a:extLst>
            </p:cNvPr>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 name="Google Shape;8085;p74">
              <a:extLst>
                <a:ext uri="{FF2B5EF4-FFF2-40B4-BE49-F238E27FC236}">
                  <a16:creationId xmlns:a16="http://schemas.microsoft.com/office/drawing/2014/main" id="{0F3B8191-92FE-6B9F-BC32-080EA22B62AB}"/>
                </a:ext>
              </a:extLst>
            </p:cNvPr>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 name="Google Shape;8086;p74">
              <a:extLst>
                <a:ext uri="{FF2B5EF4-FFF2-40B4-BE49-F238E27FC236}">
                  <a16:creationId xmlns:a16="http://schemas.microsoft.com/office/drawing/2014/main" id="{E5005CA6-E8D3-7C8E-EAD9-D2BEFB12528B}"/>
                </a:ext>
              </a:extLst>
            </p:cNvPr>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 name="Google Shape;8087;p74">
              <a:extLst>
                <a:ext uri="{FF2B5EF4-FFF2-40B4-BE49-F238E27FC236}">
                  <a16:creationId xmlns:a16="http://schemas.microsoft.com/office/drawing/2014/main" id="{AF1496F3-DB57-2235-260D-94780ECFA863}"/>
                </a:ext>
              </a:extLst>
            </p:cNvPr>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4" name="Google Shape;8088;p74">
            <a:extLst>
              <a:ext uri="{FF2B5EF4-FFF2-40B4-BE49-F238E27FC236}">
                <a16:creationId xmlns:a16="http://schemas.microsoft.com/office/drawing/2014/main" id="{063B0EEF-FB1D-F7B9-F27F-2A1D2B5F3441}"/>
              </a:ext>
            </a:extLst>
          </p:cNvPr>
          <p:cNvGrpSpPr/>
          <p:nvPr/>
        </p:nvGrpSpPr>
        <p:grpSpPr>
          <a:xfrm>
            <a:off x="10871780" y="4665865"/>
            <a:ext cx="374113" cy="897552"/>
            <a:chOff x="8075075" y="3754290"/>
            <a:chExt cx="255612" cy="613194"/>
          </a:xfrm>
        </p:grpSpPr>
        <p:grpSp>
          <p:nvGrpSpPr>
            <p:cNvPr id="55" name="Google Shape;8089;p74">
              <a:extLst>
                <a:ext uri="{FF2B5EF4-FFF2-40B4-BE49-F238E27FC236}">
                  <a16:creationId xmlns:a16="http://schemas.microsoft.com/office/drawing/2014/main" id="{2B3D5E54-3432-3730-09EA-F37956B8D96D}"/>
                </a:ext>
              </a:extLst>
            </p:cNvPr>
            <p:cNvGrpSpPr/>
            <p:nvPr/>
          </p:nvGrpSpPr>
          <p:grpSpPr>
            <a:xfrm>
              <a:off x="8075075" y="3754290"/>
              <a:ext cx="255612" cy="613194"/>
              <a:chOff x="8075075" y="3754290"/>
              <a:chExt cx="255612" cy="613194"/>
            </a:xfrm>
          </p:grpSpPr>
          <p:sp>
            <p:nvSpPr>
              <p:cNvPr id="57" name="Google Shape;8090;p74">
                <a:extLst>
                  <a:ext uri="{FF2B5EF4-FFF2-40B4-BE49-F238E27FC236}">
                    <a16:creationId xmlns:a16="http://schemas.microsoft.com/office/drawing/2014/main" id="{43512DA1-9C0D-6B98-CDCD-4BFEA2B7FE91}"/>
                  </a:ext>
                </a:extLst>
              </p:cNvPr>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 name="Google Shape;8091;p74">
                <a:extLst>
                  <a:ext uri="{FF2B5EF4-FFF2-40B4-BE49-F238E27FC236}">
                    <a16:creationId xmlns:a16="http://schemas.microsoft.com/office/drawing/2014/main" id="{53761E1E-EB77-4753-6AE1-DE122D57401F}"/>
                  </a:ext>
                </a:extLst>
              </p:cNvPr>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56" name="Google Shape;8092;p74">
              <a:extLst>
                <a:ext uri="{FF2B5EF4-FFF2-40B4-BE49-F238E27FC236}">
                  <a16:creationId xmlns:a16="http://schemas.microsoft.com/office/drawing/2014/main" id="{16F5979F-E6CB-C2D3-C9AA-9C81A96FD7E9}"/>
                </a:ext>
              </a:extLst>
            </p:cNvPr>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 name="Google Shape;8093;p74">
            <a:extLst>
              <a:ext uri="{FF2B5EF4-FFF2-40B4-BE49-F238E27FC236}">
                <a16:creationId xmlns:a16="http://schemas.microsoft.com/office/drawing/2014/main" id="{AB00039E-1D3A-901F-EBCA-9CBFFD9F2552}"/>
              </a:ext>
            </a:extLst>
          </p:cNvPr>
          <p:cNvGrpSpPr/>
          <p:nvPr/>
        </p:nvGrpSpPr>
        <p:grpSpPr>
          <a:xfrm>
            <a:off x="7027856" y="4650929"/>
            <a:ext cx="627136" cy="911660"/>
            <a:chOff x="1697726" y="3244179"/>
            <a:chExt cx="788124" cy="1146069"/>
          </a:xfrm>
        </p:grpSpPr>
        <p:sp>
          <p:nvSpPr>
            <p:cNvPr id="60" name="Google Shape;8094;p74">
              <a:extLst>
                <a:ext uri="{FF2B5EF4-FFF2-40B4-BE49-F238E27FC236}">
                  <a16:creationId xmlns:a16="http://schemas.microsoft.com/office/drawing/2014/main" id="{11EEE915-7AFB-E64A-2D00-3659930F1733}"/>
                </a:ext>
              </a:extLst>
            </p:cNvPr>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 name="Google Shape;8095;p74">
              <a:extLst>
                <a:ext uri="{FF2B5EF4-FFF2-40B4-BE49-F238E27FC236}">
                  <a16:creationId xmlns:a16="http://schemas.microsoft.com/office/drawing/2014/main" id="{736EFC9F-12AD-EEF9-3843-22799492C945}"/>
                </a:ext>
              </a:extLst>
            </p:cNvPr>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62" name="Google Shape;8096;p74">
            <a:extLst>
              <a:ext uri="{FF2B5EF4-FFF2-40B4-BE49-F238E27FC236}">
                <a16:creationId xmlns:a16="http://schemas.microsoft.com/office/drawing/2014/main" id="{E5FD6D26-B070-6EA6-94FA-C1BFC848C560}"/>
              </a:ext>
            </a:extLst>
          </p:cNvPr>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63" name="Google Shape;8097;p74">
            <a:extLst>
              <a:ext uri="{FF2B5EF4-FFF2-40B4-BE49-F238E27FC236}">
                <a16:creationId xmlns:a16="http://schemas.microsoft.com/office/drawing/2014/main" id="{26FD63D7-B2AE-B08F-8A78-88F594A35C6E}"/>
              </a:ext>
            </a:extLst>
          </p:cNvPr>
          <p:cNvGrpSpPr/>
          <p:nvPr/>
        </p:nvGrpSpPr>
        <p:grpSpPr>
          <a:xfrm>
            <a:off x="7856058" y="4665865"/>
            <a:ext cx="391855" cy="391793"/>
            <a:chOff x="6134814" y="3754290"/>
            <a:chExt cx="293891" cy="293845"/>
          </a:xfrm>
        </p:grpSpPr>
        <p:sp>
          <p:nvSpPr>
            <p:cNvPr id="64" name="Google Shape;8098;p74">
              <a:extLst>
                <a:ext uri="{FF2B5EF4-FFF2-40B4-BE49-F238E27FC236}">
                  <a16:creationId xmlns:a16="http://schemas.microsoft.com/office/drawing/2014/main" id="{B912FA6B-4757-C55E-6DA6-2A0B918FF00B}"/>
                </a:ext>
              </a:extLst>
            </p:cNvPr>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 name="Google Shape;8099;p74">
              <a:extLst>
                <a:ext uri="{FF2B5EF4-FFF2-40B4-BE49-F238E27FC236}">
                  <a16:creationId xmlns:a16="http://schemas.microsoft.com/office/drawing/2014/main" id="{44F10BD7-8776-9523-38F9-EC08311611B4}"/>
                </a:ext>
              </a:extLst>
            </p:cNvPr>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 name="Google Shape;8100;p74">
            <a:extLst>
              <a:ext uri="{FF2B5EF4-FFF2-40B4-BE49-F238E27FC236}">
                <a16:creationId xmlns:a16="http://schemas.microsoft.com/office/drawing/2014/main" id="{04C45472-8EB3-D1F2-9CF6-A0B384669967}"/>
              </a:ext>
            </a:extLst>
          </p:cNvPr>
          <p:cNvGrpSpPr/>
          <p:nvPr/>
        </p:nvGrpSpPr>
        <p:grpSpPr>
          <a:xfrm>
            <a:off x="7856058" y="5170759"/>
            <a:ext cx="391855" cy="391855"/>
            <a:chOff x="6134814" y="4086186"/>
            <a:chExt cx="293891" cy="293891"/>
          </a:xfrm>
        </p:grpSpPr>
        <p:sp>
          <p:nvSpPr>
            <p:cNvPr id="67" name="Google Shape;8101;p74">
              <a:extLst>
                <a:ext uri="{FF2B5EF4-FFF2-40B4-BE49-F238E27FC236}">
                  <a16:creationId xmlns:a16="http://schemas.microsoft.com/office/drawing/2014/main" id="{7CAE0EB9-5ED9-DCCB-B4E4-5E600973E4EF}"/>
                </a:ext>
              </a:extLst>
            </p:cNvPr>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 name="Google Shape;8102;p74">
              <a:extLst>
                <a:ext uri="{FF2B5EF4-FFF2-40B4-BE49-F238E27FC236}">
                  <a16:creationId xmlns:a16="http://schemas.microsoft.com/office/drawing/2014/main" id="{ABA8A555-7B10-EA52-BD8B-857CC528D510}"/>
                </a:ext>
              </a:extLst>
            </p:cNvPr>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69" name="Google Shape;8103;p74">
            <a:extLst>
              <a:ext uri="{FF2B5EF4-FFF2-40B4-BE49-F238E27FC236}">
                <a16:creationId xmlns:a16="http://schemas.microsoft.com/office/drawing/2014/main" id="{93B96D4B-DCE1-FEAA-F51C-E65E092D5D26}"/>
              </a:ext>
            </a:extLst>
          </p:cNvPr>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 name="Google Shape;8104;p74">
            <a:extLst>
              <a:ext uri="{FF2B5EF4-FFF2-40B4-BE49-F238E27FC236}">
                <a16:creationId xmlns:a16="http://schemas.microsoft.com/office/drawing/2014/main" id="{25CCBA66-58B9-1581-4C2A-637D4F654DC3}"/>
              </a:ext>
            </a:extLst>
          </p:cNvPr>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1" name="Google Shape;8105;p74">
            <a:extLst>
              <a:ext uri="{FF2B5EF4-FFF2-40B4-BE49-F238E27FC236}">
                <a16:creationId xmlns:a16="http://schemas.microsoft.com/office/drawing/2014/main" id="{795A1D90-0123-A185-8175-647EBC440159}"/>
              </a:ext>
            </a:extLst>
          </p:cNvPr>
          <p:cNvGrpSpPr/>
          <p:nvPr/>
        </p:nvGrpSpPr>
        <p:grpSpPr>
          <a:xfrm>
            <a:off x="10422691" y="3609016"/>
            <a:ext cx="830511" cy="829259"/>
            <a:chOff x="1187048" y="238125"/>
            <a:chExt cx="5256397" cy="5248476"/>
          </a:xfrm>
        </p:grpSpPr>
        <p:sp>
          <p:nvSpPr>
            <p:cNvPr id="72" name="Google Shape;8106;p74">
              <a:extLst>
                <a:ext uri="{FF2B5EF4-FFF2-40B4-BE49-F238E27FC236}">
                  <a16:creationId xmlns:a16="http://schemas.microsoft.com/office/drawing/2014/main" id="{9F97C6A3-A25E-809E-21A3-F66D286BA247}"/>
                </a:ext>
              </a:extLst>
            </p:cNvPr>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 name="Google Shape;8107;p74">
              <a:extLst>
                <a:ext uri="{FF2B5EF4-FFF2-40B4-BE49-F238E27FC236}">
                  <a16:creationId xmlns:a16="http://schemas.microsoft.com/office/drawing/2014/main" id="{DD0C04DE-91E4-DF4B-6F6A-F1D6DF3BB51C}"/>
                </a:ext>
              </a:extLst>
            </p:cNvPr>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 name="Google Shape;8108;p74">
              <a:extLst>
                <a:ext uri="{FF2B5EF4-FFF2-40B4-BE49-F238E27FC236}">
                  <a16:creationId xmlns:a16="http://schemas.microsoft.com/office/drawing/2014/main" id="{C9BB6AA4-E30D-00A8-D1BC-7044DA26FD2A}"/>
                </a:ext>
              </a:extLst>
            </p:cNvPr>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 name="Google Shape;8109;p74">
              <a:extLst>
                <a:ext uri="{FF2B5EF4-FFF2-40B4-BE49-F238E27FC236}">
                  <a16:creationId xmlns:a16="http://schemas.microsoft.com/office/drawing/2014/main" id="{FEEE2912-2325-D39C-A045-168A1F83D4C1}"/>
                </a:ext>
              </a:extLst>
            </p:cNvPr>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 name="Google Shape;8110;p74">
            <a:extLst>
              <a:ext uri="{FF2B5EF4-FFF2-40B4-BE49-F238E27FC236}">
                <a16:creationId xmlns:a16="http://schemas.microsoft.com/office/drawing/2014/main" id="{7070792E-8E32-6902-BE24-344EA94AE497}"/>
              </a:ext>
            </a:extLst>
          </p:cNvPr>
          <p:cNvGrpSpPr/>
          <p:nvPr/>
        </p:nvGrpSpPr>
        <p:grpSpPr>
          <a:xfrm>
            <a:off x="3032165" y="3621827"/>
            <a:ext cx="1747983" cy="816543"/>
            <a:chOff x="238125" y="1188750"/>
            <a:chExt cx="7140450" cy="3335550"/>
          </a:xfrm>
        </p:grpSpPr>
        <p:sp>
          <p:nvSpPr>
            <p:cNvPr id="77" name="Google Shape;8111;p74">
              <a:extLst>
                <a:ext uri="{FF2B5EF4-FFF2-40B4-BE49-F238E27FC236}">
                  <a16:creationId xmlns:a16="http://schemas.microsoft.com/office/drawing/2014/main" id="{FCC1ED39-C735-B4D6-BFD1-59D8D651D030}"/>
                </a:ext>
              </a:extLst>
            </p:cNvPr>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 name="Google Shape;8112;p74">
              <a:extLst>
                <a:ext uri="{FF2B5EF4-FFF2-40B4-BE49-F238E27FC236}">
                  <a16:creationId xmlns:a16="http://schemas.microsoft.com/office/drawing/2014/main" id="{4C4EA98A-7B03-E166-DC0F-FAD4963D5EDB}"/>
                </a:ext>
              </a:extLst>
            </p:cNvPr>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 name="Google Shape;8113;p74">
              <a:extLst>
                <a:ext uri="{FF2B5EF4-FFF2-40B4-BE49-F238E27FC236}">
                  <a16:creationId xmlns:a16="http://schemas.microsoft.com/office/drawing/2014/main" id="{385F06DC-C9DE-3714-6E35-7BA6FF228BBD}"/>
                </a:ext>
              </a:extLst>
            </p:cNvPr>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 name="Google Shape;8114;p74">
              <a:extLst>
                <a:ext uri="{FF2B5EF4-FFF2-40B4-BE49-F238E27FC236}">
                  <a16:creationId xmlns:a16="http://schemas.microsoft.com/office/drawing/2014/main" id="{3A0848EE-C4C9-CCB8-D080-02CB33510672}"/>
                </a:ext>
              </a:extLst>
            </p:cNvPr>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 name="Google Shape;8115;p74">
              <a:extLst>
                <a:ext uri="{FF2B5EF4-FFF2-40B4-BE49-F238E27FC236}">
                  <a16:creationId xmlns:a16="http://schemas.microsoft.com/office/drawing/2014/main" id="{0D5EC99A-515D-2974-EBDF-2C9998BB345D}"/>
                </a:ext>
              </a:extLst>
            </p:cNvPr>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 name="Google Shape;8116;p74">
            <a:extLst>
              <a:ext uri="{FF2B5EF4-FFF2-40B4-BE49-F238E27FC236}">
                <a16:creationId xmlns:a16="http://schemas.microsoft.com/office/drawing/2014/main" id="{C5433F81-48E6-28F0-5307-EFF7D2F0201A}"/>
              </a:ext>
            </a:extLst>
          </p:cNvPr>
          <p:cNvGrpSpPr/>
          <p:nvPr/>
        </p:nvGrpSpPr>
        <p:grpSpPr>
          <a:xfrm>
            <a:off x="8799994" y="3609233"/>
            <a:ext cx="1480399" cy="828936"/>
            <a:chOff x="238125" y="1335475"/>
            <a:chExt cx="5418735" cy="3034175"/>
          </a:xfrm>
        </p:grpSpPr>
        <p:sp>
          <p:nvSpPr>
            <p:cNvPr id="83" name="Google Shape;8117;p74">
              <a:extLst>
                <a:ext uri="{FF2B5EF4-FFF2-40B4-BE49-F238E27FC236}">
                  <a16:creationId xmlns:a16="http://schemas.microsoft.com/office/drawing/2014/main" id="{DBC8B627-5AF0-C9A0-9B8E-404D02106EE4}"/>
                </a:ext>
              </a:extLst>
            </p:cNvPr>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 name="Google Shape;8118;p74">
              <a:extLst>
                <a:ext uri="{FF2B5EF4-FFF2-40B4-BE49-F238E27FC236}">
                  <a16:creationId xmlns:a16="http://schemas.microsoft.com/office/drawing/2014/main" id="{132C983A-8997-5EC1-DB6A-98539FEFF331}"/>
                </a:ext>
              </a:extLst>
            </p:cNvPr>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 name="Google Shape;8119;p74">
              <a:extLst>
                <a:ext uri="{FF2B5EF4-FFF2-40B4-BE49-F238E27FC236}">
                  <a16:creationId xmlns:a16="http://schemas.microsoft.com/office/drawing/2014/main" id="{CC7AFEE0-A4E6-B1C3-9DAA-50D1DBA8D0CE}"/>
                </a:ext>
              </a:extLst>
            </p:cNvPr>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 name="Google Shape;8120;p74">
            <a:extLst>
              <a:ext uri="{FF2B5EF4-FFF2-40B4-BE49-F238E27FC236}">
                <a16:creationId xmlns:a16="http://schemas.microsoft.com/office/drawing/2014/main" id="{49587F85-4403-AFA7-F9C3-991625AACE86}"/>
              </a:ext>
            </a:extLst>
          </p:cNvPr>
          <p:cNvGrpSpPr/>
          <p:nvPr/>
        </p:nvGrpSpPr>
        <p:grpSpPr>
          <a:xfrm>
            <a:off x="7223541" y="3605097"/>
            <a:ext cx="1432601" cy="836241"/>
            <a:chOff x="5359127" y="2910889"/>
            <a:chExt cx="1097723" cy="640831"/>
          </a:xfrm>
        </p:grpSpPr>
        <p:grpSp>
          <p:nvGrpSpPr>
            <p:cNvPr id="87" name="Google Shape;8121;p74">
              <a:extLst>
                <a:ext uri="{FF2B5EF4-FFF2-40B4-BE49-F238E27FC236}">
                  <a16:creationId xmlns:a16="http://schemas.microsoft.com/office/drawing/2014/main" id="{14054B5A-7C4B-DB80-D035-6B7341120669}"/>
                </a:ext>
              </a:extLst>
            </p:cNvPr>
            <p:cNvGrpSpPr/>
            <p:nvPr/>
          </p:nvGrpSpPr>
          <p:grpSpPr>
            <a:xfrm>
              <a:off x="5929791" y="3263088"/>
              <a:ext cx="527060" cy="287097"/>
              <a:chOff x="5929791" y="3263088"/>
              <a:chExt cx="527060" cy="287097"/>
            </a:xfrm>
          </p:grpSpPr>
          <p:sp>
            <p:nvSpPr>
              <p:cNvPr id="97" name="Google Shape;8122;p74">
                <a:extLst>
                  <a:ext uri="{FF2B5EF4-FFF2-40B4-BE49-F238E27FC236}">
                    <a16:creationId xmlns:a16="http://schemas.microsoft.com/office/drawing/2014/main" id="{6289AF18-227D-6DF6-866C-77868217A7CA}"/>
                  </a:ext>
                </a:extLst>
              </p:cNvPr>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98" name="Google Shape;8123;p74">
                <a:extLst>
                  <a:ext uri="{FF2B5EF4-FFF2-40B4-BE49-F238E27FC236}">
                    <a16:creationId xmlns:a16="http://schemas.microsoft.com/office/drawing/2014/main" id="{5A6957A4-5FB3-AD26-243A-523712F4F1B7}"/>
                  </a:ext>
                </a:extLst>
              </p:cNvPr>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8" name="Google Shape;8124;p74">
              <a:extLst>
                <a:ext uri="{FF2B5EF4-FFF2-40B4-BE49-F238E27FC236}">
                  <a16:creationId xmlns:a16="http://schemas.microsoft.com/office/drawing/2014/main" id="{77C21C71-EB3D-1EF6-57E4-DB40FC60FA69}"/>
                </a:ext>
              </a:extLst>
            </p:cNvPr>
            <p:cNvGrpSpPr/>
            <p:nvPr/>
          </p:nvGrpSpPr>
          <p:grpSpPr>
            <a:xfrm>
              <a:off x="5359127" y="3263089"/>
              <a:ext cx="526428" cy="288631"/>
              <a:chOff x="5359127" y="3263089"/>
              <a:chExt cx="526428" cy="288631"/>
            </a:xfrm>
          </p:grpSpPr>
          <p:sp>
            <p:nvSpPr>
              <p:cNvPr id="95" name="Google Shape;8125;p74">
                <a:extLst>
                  <a:ext uri="{FF2B5EF4-FFF2-40B4-BE49-F238E27FC236}">
                    <a16:creationId xmlns:a16="http://schemas.microsoft.com/office/drawing/2014/main" id="{EEE0E84B-316E-98A6-03F6-7EE728A6D8B0}"/>
                  </a:ext>
                </a:extLst>
              </p:cNvPr>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96" name="Google Shape;8126;p74">
                <a:extLst>
                  <a:ext uri="{FF2B5EF4-FFF2-40B4-BE49-F238E27FC236}">
                    <a16:creationId xmlns:a16="http://schemas.microsoft.com/office/drawing/2014/main" id="{565E1D70-9789-E8CF-574D-C2DB6D3DA115}"/>
                  </a:ext>
                </a:extLst>
              </p:cNvPr>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9" name="Google Shape;8127;p74">
              <a:extLst>
                <a:ext uri="{FF2B5EF4-FFF2-40B4-BE49-F238E27FC236}">
                  <a16:creationId xmlns:a16="http://schemas.microsoft.com/office/drawing/2014/main" id="{AF4D41F3-FC23-E565-8A70-B3191587233B}"/>
                </a:ext>
              </a:extLst>
            </p:cNvPr>
            <p:cNvGrpSpPr/>
            <p:nvPr/>
          </p:nvGrpSpPr>
          <p:grpSpPr>
            <a:xfrm>
              <a:off x="5551525" y="2910889"/>
              <a:ext cx="520901" cy="610283"/>
              <a:chOff x="5551525" y="2910889"/>
              <a:chExt cx="520901" cy="610283"/>
            </a:xfrm>
          </p:grpSpPr>
          <p:sp>
            <p:nvSpPr>
              <p:cNvPr id="93" name="Google Shape;8128;p74">
                <a:extLst>
                  <a:ext uri="{FF2B5EF4-FFF2-40B4-BE49-F238E27FC236}">
                    <a16:creationId xmlns:a16="http://schemas.microsoft.com/office/drawing/2014/main" id="{4CA98FF0-E40C-46CE-04FA-47D66F630EFE}"/>
                  </a:ext>
                </a:extLst>
              </p:cNvPr>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94" name="Google Shape;8129;p74">
                <a:extLst>
                  <a:ext uri="{FF2B5EF4-FFF2-40B4-BE49-F238E27FC236}">
                    <a16:creationId xmlns:a16="http://schemas.microsoft.com/office/drawing/2014/main" id="{D1115076-458A-4BD4-0BB1-BA08EBDE8554}"/>
                  </a:ext>
                </a:extLst>
              </p:cNvPr>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90" name="Google Shape;8130;p74">
              <a:extLst>
                <a:ext uri="{FF2B5EF4-FFF2-40B4-BE49-F238E27FC236}">
                  <a16:creationId xmlns:a16="http://schemas.microsoft.com/office/drawing/2014/main" id="{A0E55A00-35FD-8023-B169-75A15F067A66}"/>
                </a:ext>
              </a:extLst>
            </p:cNvPr>
            <p:cNvGrpSpPr/>
            <p:nvPr/>
          </p:nvGrpSpPr>
          <p:grpSpPr>
            <a:xfrm>
              <a:off x="5743962" y="2919100"/>
              <a:ext cx="623674" cy="284502"/>
              <a:chOff x="5743962" y="2919100"/>
              <a:chExt cx="623674" cy="284502"/>
            </a:xfrm>
          </p:grpSpPr>
          <p:sp>
            <p:nvSpPr>
              <p:cNvPr id="91" name="Google Shape;8131;p74">
                <a:extLst>
                  <a:ext uri="{FF2B5EF4-FFF2-40B4-BE49-F238E27FC236}">
                    <a16:creationId xmlns:a16="http://schemas.microsoft.com/office/drawing/2014/main" id="{E3AE6C40-4B95-4671-FF3D-D521E6A34229}"/>
                  </a:ext>
                </a:extLst>
              </p:cNvPr>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92" name="Google Shape;8132;p74">
                <a:extLst>
                  <a:ext uri="{FF2B5EF4-FFF2-40B4-BE49-F238E27FC236}">
                    <a16:creationId xmlns:a16="http://schemas.microsoft.com/office/drawing/2014/main" id="{84403551-5ED4-21D1-3E5D-0B61989B3C93}"/>
                  </a:ext>
                </a:extLst>
              </p:cNvPr>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99" name="Google Shape;8133;p74">
            <a:extLst>
              <a:ext uri="{FF2B5EF4-FFF2-40B4-BE49-F238E27FC236}">
                <a16:creationId xmlns:a16="http://schemas.microsoft.com/office/drawing/2014/main" id="{CDA7EF51-5BDB-FE65-CADF-9D744C98463E}"/>
              </a:ext>
            </a:extLst>
          </p:cNvPr>
          <p:cNvGrpSpPr/>
          <p:nvPr/>
        </p:nvGrpSpPr>
        <p:grpSpPr>
          <a:xfrm>
            <a:off x="10091824" y="2472712"/>
            <a:ext cx="1166635" cy="959467"/>
            <a:chOff x="7608988" y="2093194"/>
            <a:chExt cx="817276" cy="672147"/>
          </a:xfrm>
        </p:grpSpPr>
        <p:cxnSp>
          <p:nvCxnSpPr>
            <p:cNvPr id="100" name="Google Shape;8134;p74">
              <a:extLst>
                <a:ext uri="{FF2B5EF4-FFF2-40B4-BE49-F238E27FC236}">
                  <a16:creationId xmlns:a16="http://schemas.microsoft.com/office/drawing/2014/main" id="{9922216B-4A9A-845F-2917-CA7E89A6E0F8}"/>
                </a:ext>
              </a:extLst>
            </p:cNvPr>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1" name="Google Shape;8135;p74">
              <a:extLst>
                <a:ext uri="{FF2B5EF4-FFF2-40B4-BE49-F238E27FC236}">
                  <a16:creationId xmlns:a16="http://schemas.microsoft.com/office/drawing/2014/main" id="{75D36F9C-E9EB-E036-9FD6-AA6C2EB01DE9}"/>
                </a:ext>
              </a:extLst>
            </p:cNvPr>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 name="Google Shape;8136;p74">
              <a:extLst>
                <a:ext uri="{FF2B5EF4-FFF2-40B4-BE49-F238E27FC236}">
                  <a16:creationId xmlns:a16="http://schemas.microsoft.com/office/drawing/2014/main" id="{BCC33D30-135F-6A77-02B7-ACBC095D8A4C}"/>
                </a:ext>
              </a:extLst>
            </p:cNvPr>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 name="Google Shape;8137;p74">
              <a:extLst>
                <a:ext uri="{FF2B5EF4-FFF2-40B4-BE49-F238E27FC236}">
                  <a16:creationId xmlns:a16="http://schemas.microsoft.com/office/drawing/2014/main" id="{A4179D45-1B21-57C7-784F-06E9FBD9DAF7}"/>
                </a:ext>
              </a:extLst>
            </p:cNvPr>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4" name="Google Shape;8138;p74">
              <a:extLst>
                <a:ext uri="{FF2B5EF4-FFF2-40B4-BE49-F238E27FC236}">
                  <a16:creationId xmlns:a16="http://schemas.microsoft.com/office/drawing/2014/main" id="{831F6192-EB65-DF16-E888-85C39314984D}"/>
                </a:ext>
              </a:extLst>
            </p:cNvPr>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5" name="Google Shape;8139;p74">
              <a:extLst>
                <a:ext uri="{FF2B5EF4-FFF2-40B4-BE49-F238E27FC236}">
                  <a16:creationId xmlns:a16="http://schemas.microsoft.com/office/drawing/2014/main" id="{BCD92416-4964-4BAC-F767-0B5418E991E7}"/>
                </a:ext>
              </a:extLst>
            </p:cNvPr>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6" name="Google Shape;8140;p74">
              <a:extLst>
                <a:ext uri="{FF2B5EF4-FFF2-40B4-BE49-F238E27FC236}">
                  <a16:creationId xmlns:a16="http://schemas.microsoft.com/office/drawing/2014/main" id="{A2ADFE36-150E-5678-CB20-EBE9F90B6319}"/>
                </a:ext>
              </a:extLst>
            </p:cNvPr>
            <p:cNvGrpSpPr/>
            <p:nvPr/>
          </p:nvGrpSpPr>
          <p:grpSpPr>
            <a:xfrm>
              <a:off x="7721175" y="2093194"/>
              <a:ext cx="599587" cy="623846"/>
              <a:chOff x="7721175" y="2093194"/>
              <a:chExt cx="599587" cy="623846"/>
            </a:xfrm>
          </p:grpSpPr>
          <p:grpSp>
            <p:nvGrpSpPr>
              <p:cNvPr id="107" name="Google Shape;8141;p74">
                <a:extLst>
                  <a:ext uri="{FF2B5EF4-FFF2-40B4-BE49-F238E27FC236}">
                    <a16:creationId xmlns:a16="http://schemas.microsoft.com/office/drawing/2014/main" id="{4C74C67D-4914-3080-103B-93884B4293A6}"/>
                  </a:ext>
                </a:extLst>
              </p:cNvPr>
              <p:cNvGrpSpPr/>
              <p:nvPr/>
            </p:nvGrpSpPr>
            <p:grpSpPr>
              <a:xfrm>
                <a:off x="7721175" y="2093194"/>
                <a:ext cx="291605" cy="623846"/>
                <a:chOff x="9405575" y="2061418"/>
                <a:chExt cx="291605" cy="623846"/>
              </a:xfrm>
            </p:grpSpPr>
            <p:sp>
              <p:nvSpPr>
                <p:cNvPr id="116" name="Google Shape;8142;p74">
                  <a:extLst>
                    <a:ext uri="{FF2B5EF4-FFF2-40B4-BE49-F238E27FC236}">
                      <a16:creationId xmlns:a16="http://schemas.microsoft.com/office/drawing/2014/main" id="{76F828CA-F6C5-D659-9DFE-2935CC05E96B}"/>
                    </a:ext>
                  </a:extLst>
                </p:cNvPr>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7" name="Google Shape;8143;p74">
                  <a:extLst>
                    <a:ext uri="{FF2B5EF4-FFF2-40B4-BE49-F238E27FC236}">
                      <a16:creationId xmlns:a16="http://schemas.microsoft.com/office/drawing/2014/main" id="{84966113-D073-5BC1-EF00-7E03F8997191}"/>
                    </a:ext>
                  </a:extLst>
                </p:cNvPr>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8" name="Google Shape;8144;p74">
                  <a:extLst>
                    <a:ext uri="{FF2B5EF4-FFF2-40B4-BE49-F238E27FC236}">
                      <a16:creationId xmlns:a16="http://schemas.microsoft.com/office/drawing/2014/main" id="{1FA69498-A83D-E93A-825D-16C09969B225}"/>
                    </a:ext>
                  </a:extLst>
                </p:cNvPr>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9" name="Google Shape;8145;p74">
                  <a:extLst>
                    <a:ext uri="{FF2B5EF4-FFF2-40B4-BE49-F238E27FC236}">
                      <a16:creationId xmlns:a16="http://schemas.microsoft.com/office/drawing/2014/main" id="{356FAF70-72EB-8A6C-713F-3A3B5E574778}"/>
                    </a:ext>
                  </a:extLst>
                </p:cNvPr>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0" name="Google Shape;8146;p74">
                  <a:extLst>
                    <a:ext uri="{FF2B5EF4-FFF2-40B4-BE49-F238E27FC236}">
                      <a16:creationId xmlns:a16="http://schemas.microsoft.com/office/drawing/2014/main" id="{5022D4B8-3F23-02F6-748A-3AB248FFA5D8}"/>
                    </a:ext>
                  </a:extLst>
                </p:cNvPr>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1" name="Google Shape;8147;p74">
                  <a:extLst>
                    <a:ext uri="{FF2B5EF4-FFF2-40B4-BE49-F238E27FC236}">
                      <a16:creationId xmlns:a16="http://schemas.microsoft.com/office/drawing/2014/main" id="{D86717A0-41D6-2FFB-6D2D-D60EEA576437}"/>
                    </a:ext>
                  </a:extLst>
                </p:cNvPr>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2" name="Google Shape;8148;p74">
                  <a:extLst>
                    <a:ext uri="{FF2B5EF4-FFF2-40B4-BE49-F238E27FC236}">
                      <a16:creationId xmlns:a16="http://schemas.microsoft.com/office/drawing/2014/main" id="{7DC972EC-A45E-270D-9345-FBEF17781F73}"/>
                    </a:ext>
                  </a:extLst>
                </p:cNvPr>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108" name="Google Shape;8149;p74">
                <a:extLst>
                  <a:ext uri="{FF2B5EF4-FFF2-40B4-BE49-F238E27FC236}">
                    <a16:creationId xmlns:a16="http://schemas.microsoft.com/office/drawing/2014/main" id="{7D3C51C5-0510-F390-D6A3-F4DADA4E2245}"/>
                  </a:ext>
                </a:extLst>
              </p:cNvPr>
              <p:cNvGrpSpPr/>
              <p:nvPr/>
            </p:nvGrpSpPr>
            <p:grpSpPr>
              <a:xfrm flipH="1">
                <a:off x="8029157" y="2093194"/>
                <a:ext cx="291605" cy="623846"/>
                <a:chOff x="9405575" y="2061418"/>
                <a:chExt cx="291605" cy="623846"/>
              </a:xfrm>
            </p:grpSpPr>
            <p:sp>
              <p:nvSpPr>
                <p:cNvPr id="109" name="Google Shape;8150;p74">
                  <a:extLst>
                    <a:ext uri="{FF2B5EF4-FFF2-40B4-BE49-F238E27FC236}">
                      <a16:creationId xmlns:a16="http://schemas.microsoft.com/office/drawing/2014/main" id="{ADB0792D-A496-C7F5-5717-5F02F8951B62}"/>
                    </a:ext>
                  </a:extLst>
                </p:cNvPr>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0" name="Google Shape;8151;p74">
                  <a:extLst>
                    <a:ext uri="{FF2B5EF4-FFF2-40B4-BE49-F238E27FC236}">
                      <a16:creationId xmlns:a16="http://schemas.microsoft.com/office/drawing/2014/main" id="{ED49F75F-1607-C766-3836-1356362BC04A}"/>
                    </a:ext>
                  </a:extLst>
                </p:cNvPr>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1" name="Google Shape;8152;p74">
                  <a:extLst>
                    <a:ext uri="{FF2B5EF4-FFF2-40B4-BE49-F238E27FC236}">
                      <a16:creationId xmlns:a16="http://schemas.microsoft.com/office/drawing/2014/main" id="{335649A1-5088-5EC0-88B0-1C3954E1FB76}"/>
                    </a:ext>
                  </a:extLst>
                </p:cNvPr>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2" name="Google Shape;8153;p74">
                  <a:extLst>
                    <a:ext uri="{FF2B5EF4-FFF2-40B4-BE49-F238E27FC236}">
                      <a16:creationId xmlns:a16="http://schemas.microsoft.com/office/drawing/2014/main" id="{204E28C3-B00C-A3DF-F65D-848A56E2306E}"/>
                    </a:ext>
                  </a:extLst>
                </p:cNvPr>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3" name="Google Shape;8154;p74">
                  <a:extLst>
                    <a:ext uri="{FF2B5EF4-FFF2-40B4-BE49-F238E27FC236}">
                      <a16:creationId xmlns:a16="http://schemas.microsoft.com/office/drawing/2014/main" id="{086E9752-0E67-92DC-858C-EB4CC159FBE1}"/>
                    </a:ext>
                  </a:extLst>
                </p:cNvPr>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4" name="Google Shape;8155;p74">
                  <a:extLst>
                    <a:ext uri="{FF2B5EF4-FFF2-40B4-BE49-F238E27FC236}">
                      <a16:creationId xmlns:a16="http://schemas.microsoft.com/office/drawing/2014/main" id="{69B282E7-9564-F69A-0017-5283C04DA78F}"/>
                    </a:ext>
                  </a:extLst>
                </p:cNvPr>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15" name="Google Shape;8156;p74">
                  <a:extLst>
                    <a:ext uri="{FF2B5EF4-FFF2-40B4-BE49-F238E27FC236}">
                      <a16:creationId xmlns:a16="http://schemas.microsoft.com/office/drawing/2014/main" id="{1CAE83BD-7E3B-94D2-CF34-FA4A3615DFC7}"/>
                    </a:ext>
                  </a:extLst>
                </p:cNvPr>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123" name="Google Shape;8157;p74">
            <a:extLst>
              <a:ext uri="{FF2B5EF4-FFF2-40B4-BE49-F238E27FC236}">
                <a16:creationId xmlns:a16="http://schemas.microsoft.com/office/drawing/2014/main" id="{958953B5-E19E-6A9A-51D5-6F845283A3E3}"/>
              </a:ext>
            </a:extLst>
          </p:cNvPr>
          <p:cNvGrpSpPr/>
          <p:nvPr/>
        </p:nvGrpSpPr>
        <p:grpSpPr>
          <a:xfrm>
            <a:off x="5351073" y="1294582"/>
            <a:ext cx="950076" cy="1047868"/>
            <a:chOff x="4206459" y="1191441"/>
            <a:chExt cx="712557" cy="785901"/>
          </a:xfrm>
        </p:grpSpPr>
        <p:sp>
          <p:nvSpPr>
            <p:cNvPr id="124" name="Google Shape;8158;p74">
              <a:extLst>
                <a:ext uri="{FF2B5EF4-FFF2-40B4-BE49-F238E27FC236}">
                  <a16:creationId xmlns:a16="http://schemas.microsoft.com/office/drawing/2014/main" id="{674EAB09-B392-895A-01CE-0E84034B28FB}"/>
                </a:ext>
              </a:extLst>
            </p:cNvPr>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 name="Google Shape;8159;p74">
              <a:extLst>
                <a:ext uri="{FF2B5EF4-FFF2-40B4-BE49-F238E27FC236}">
                  <a16:creationId xmlns:a16="http://schemas.microsoft.com/office/drawing/2014/main" id="{C1C04044-12EE-BD01-F8EF-5E2235D2E816}"/>
                </a:ext>
              </a:extLst>
            </p:cNvPr>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 name="Google Shape;8160;p74">
              <a:extLst>
                <a:ext uri="{FF2B5EF4-FFF2-40B4-BE49-F238E27FC236}">
                  <a16:creationId xmlns:a16="http://schemas.microsoft.com/office/drawing/2014/main" id="{A51D95FB-D43C-A428-064A-417F10A2DCA1}"/>
                </a:ext>
              </a:extLst>
            </p:cNvPr>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 name="Google Shape;8161;p74">
              <a:extLst>
                <a:ext uri="{FF2B5EF4-FFF2-40B4-BE49-F238E27FC236}">
                  <a16:creationId xmlns:a16="http://schemas.microsoft.com/office/drawing/2014/main" id="{4A484786-282B-D862-96A1-A603EC0953C8}"/>
                </a:ext>
              </a:extLst>
            </p:cNvPr>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28" name="Google Shape;8162;p74">
              <a:extLst>
                <a:ext uri="{FF2B5EF4-FFF2-40B4-BE49-F238E27FC236}">
                  <a16:creationId xmlns:a16="http://schemas.microsoft.com/office/drawing/2014/main" id="{7F683F15-E11F-5F82-33B3-7DFAFB5B5EC7}"/>
                </a:ext>
              </a:extLst>
            </p:cNvPr>
            <p:cNvGrpSpPr/>
            <p:nvPr/>
          </p:nvGrpSpPr>
          <p:grpSpPr>
            <a:xfrm>
              <a:off x="4644280" y="1290523"/>
              <a:ext cx="143716" cy="29463"/>
              <a:chOff x="4644280" y="1290523"/>
              <a:chExt cx="143716" cy="29463"/>
            </a:xfrm>
          </p:grpSpPr>
          <p:sp>
            <p:nvSpPr>
              <p:cNvPr id="158" name="Google Shape;8163;p74">
                <a:extLst>
                  <a:ext uri="{FF2B5EF4-FFF2-40B4-BE49-F238E27FC236}">
                    <a16:creationId xmlns:a16="http://schemas.microsoft.com/office/drawing/2014/main" id="{CDD0D9E1-8FFF-F046-8795-82CD8D22D365}"/>
                  </a:ext>
                </a:extLst>
              </p:cNvPr>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9" name="Google Shape;8164;p74">
                <a:extLst>
                  <a:ext uri="{FF2B5EF4-FFF2-40B4-BE49-F238E27FC236}">
                    <a16:creationId xmlns:a16="http://schemas.microsoft.com/office/drawing/2014/main" id="{B85EEB9A-7E63-D9E3-23F4-720688E496B6}"/>
                  </a:ext>
                </a:extLst>
              </p:cNvPr>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0" name="Google Shape;8165;p74">
                <a:extLst>
                  <a:ext uri="{FF2B5EF4-FFF2-40B4-BE49-F238E27FC236}">
                    <a16:creationId xmlns:a16="http://schemas.microsoft.com/office/drawing/2014/main" id="{A71D46AB-796D-02BA-7F70-8781FBA17694}"/>
                  </a:ext>
                </a:extLst>
              </p:cNvPr>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1" name="Google Shape;8166;p74">
                <a:extLst>
                  <a:ext uri="{FF2B5EF4-FFF2-40B4-BE49-F238E27FC236}">
                    <a16:creationId xmlns:a16="http://schemas.microsoft.com/office/drawing/2014/main" id="{028C889E-7A3D-5792-CB54-2D2ECBAEA93B}"/>
                  </a:ext>
                </a:extLst>
              </p:cNvPr>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29" name="Google Shape;8167;p74">
              <a:extLst>
                <a:ext uri="{FF2B5EF4-FFF2-40B4-BE49-F238E27FC236}">
                  <a16:creationId xmlns:a16="http://schemas.microsoft.com/office/drawing/2014/main" id="{2DF67379-7765-C05C-8407-CCC3C7E19FDE}"/>
                </a:ext>
              </a:extLst>
            </p:cNvPr>
            <p:cNvGrpSpPr/>
            <p:nvPr/>
          </p:nvGrpSpPr>
          <p:grpSpPr>
            <a:xfrm>
              <a:off x="4356567" y="1191441"/>
              <a:ext cx="143690" cy="29488"/>
              <a:chOff x="4356567" y="1191441"/>
              <a:chExt cx="143690" cy="29488"/>
            </a:xfrm>
          </p:grpSpPr>
          <p:sp>
            <p:nvSpPr>
              <p:cNvPr id="154" name="Google Shape;8168;p74">
                <a:extLst>
                  <a:ext uri="{FF2B5EF4-FFF2-40B4-BE49-F238E27FC236}">
                    <a16:creationId xmlns:a16="http://schemas.microsoft.com/office/drawing/2014/main" id="{FAA63845-CCBE-25B8-0015-A7CBBBF279D3}"/>
                  </a:ext>
                </a:extLst>
              </p:cNvPr>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5" name="Google Shape;8169;p74">
                <a:extLst>
                  <a:ext uri="{FF2B5EF4-FFF2-40B4-BE49-F238E27FC236}">
                    <a16:creationId xmlns:a16="http://schemas.microsoft.com/office/drawing/2014/main" id="{EA05A101-C128-0157-26BF-2B2C5915595F}"/>
                  </a:ext>
                </a:extLst>
              </p:cNvPr>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6" name="Google Shape;8170;p74">
                <a:extLst>
                  <a:ext uri="{FF2B5EF4-FFF2-40B4-BE49-F238E27FC236}">
                    <a16:creationId xmlns:a16="http://schemas.microsoft.com/office/drawing/2014/main" id="{8B84F281-E9CA-EA83-733A-2F73B9CF9C65}"/>
                  </a:ext>
                </a:extLst>
              </p:cNvPr>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7" name="Google Shape;8171;p74">
                <a:extLst>
                  <a:ext uri="{FF2B5EF4-FFF2-40B4-BE49-F238E27FC236}">
                    <a16:creationId xmlns:a16="http://schemas.microsoft.com/office/drawing/2014/main" id="{D6C6E323-A173-992E-BE02-70E0E203D1A5}"/>
                  </a:ext>
                </a:extLst>
              </p:cNvPr>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30" name="Google Shape;8172;p74">
              <a:extLst>
                <a:ext uri="{FF2B5EF4-FFF2-40B4-BE49-F238E27FC236}">
                  <a16:creationId xmlns:a16="http://schemas.microsoft.com/office/drawing/2014/main" id="{A971AB45-C7EE-C982-19D9-D4740C10693F}"/>
                </a:ext>
              </a:extLst>
            </p:cNvPr>
            <p:cNvGrpSpPr/>
            <p:nvPr/>
          </p:nvGrpSpPr>
          <p:grpSpPr>
            <a:xfrm>
              <a:off x="4339009" y="1863727"/>
              <a:ext cx="143703" cy="29476"/>
              <a:chOff x="4339009" y="1863727"/>
              <a:chExt cx="143703" cy="29476"/>
            </a:xfrm>
          </p:grpSpPr>
          <p:sp>
            <p:nvSpPr>
              <p:cNvPr id="150" name="Google Shape;8173;p74">
                <a:extLst>
                  <a:ext uri="{FF2B5EF4-FFF2-40B4-BE49-F238E27FC236}">
                    <a16:creationId xmlns:a16="http://schemas.microsoft.com/office/drawing/2014/main" id="{B6482533-4422-E3FD-3691-78D689827A72}"/>
                  </a:ext>
                </a:extLst>
              </p:cNvPr>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1" name="Google Shape;8174;p74">
                <a:extLst>
                  <a:ext uri="{FF2B5EF4-FFF2-40B4-BE49-F238E27FC236}">
                    <a16:creationId xmlns:a16="http://schemas.microsoft.com/office/drawing/2014/main" id="{346E6CAE-DDDA-D3BE-75FA-FFA622F9D7EA}"/>
                  </a:ext>
                </a:extLst>
              </p:cNvPr>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2" name="Google Shape;8175;p74">
                <a:extLst>
                  <a:ext uri="{FF2B5EF4-FFF2-40B4-BE49-F238E27FC236}">
                    <a16:creationId xmlns:a16="http://schemas.microsoft.com/office/drawing/2014/main" id="{ADB9F645-B365-90D6-D887-22C0A7DFA892}"/>
                  </a:ext>
                </a:extLst>
              </p:cNvPr>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53" name="Google Shape;8176;p74">
                <a:extLst>
                  <a:ext uri="{FF2B5EF4-FFF2-40B4-BE49-F238E27FC236}">
                    <a16:creationId xmlns:a16="http://schemas.microsoft.com/office/drawing/2014/main" id="{28833B92-4AEF-1F2C-0196-65A88853A1E6}"/>
                  </a:ext>
                </a:extLst>
              </p:cNvPr>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31" name="Google Shape;8177;p74">
              <a:extLst>
                <a:ext uri="{FF2B5EF4-FFF2-40B4-BE49-F238E27FC236}">
                  <a16:creationId xmlns:a16="http://schemas.microsoft.com/office/drawing/2014/main" id="{BA4B269A-7B0A-DFD0-3610-DD37B837877D}"/>
                </a:ext>
              </a:extLst>
            </p:cNvPr>
            <p:cNvGrpSpPr/>
            <p:nvPr/>
          </p:nvGrpSpPr>
          <p:grpSpPr>
            <a:xfrm>
              <a:off x="4206459" y="1607315"/>
              <a:ext cx="29539" cy="142899"/>
              <a:chOff x="4206459" y="1607315"/>
              <a:chExt cx="29539" cy="142899"/>
            </a:xfrm>
          </p:grpSpPr>
          <p:sp>
            <p:nvSpPr>
              <p:cNvPr id="146" name="Google Shape;8178;p74">
                <a:extLst>
                  <a:ext uri="{FF2B5EF4-FFF2-40B4-BE49-F238E27FC236}">
                    <a16:creationId xmlns:a16="http://schemas.microsoft.com/office/drawing/2014/main" id="{8970E6F4-3E7D-E143-D311-00A3F0CD39CF}"/>
                  </a:ext>
                </a:extLst>
              </p:cNvPr>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7" name="Google Shape;8179;p74">
                <a:extLst>
                  <a:ext uri="{FF2B5EF4-FFF2-40B4-BE49-F238E27FC236}">
                    <a16:creationId xmlns:a16="http://schemas.microsoft.com/office/drawing/2014/main" id="{6A7336A1-F9A0-90D6-569B-BBC40F56533B}"/>
                  </a:ext>
                </a:extLst>
              </p:cNvPr>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8" name="Google Shape;8180;p74">
                <a:extLst>
                  <a:ext uri="{FF2B5EF4-FFF2-40B4-BE49-F238E27FC236}">
                    <a16:creationId xmlns:a16="http://schemas.microsoft.com/office/drawing/2014/main" id="{7D6824C6-6FA6-7E77-46E6-C766AF28EF5B}"/>
                  </a:ext>
                </a:extLst>
              </p:cNvPr>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9" name="Google Shape;8181;p74">
                <a:extLst>
                  <a:ext uri="{FF2B5EF4-FFF2-40B4-BE49-F238E27FC236}">
                    <a16:creationId xmlns:a16="http://schemas.microsoft.com/office/drawing/2014/main" id="{A5388066-D413-3B95-D01E-45EB5886168A}"/>
                  </a:ext>
                </a:extLst>
              </p:cNvPr>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132" name="Google Shape;8182;p74">
              <a:extLst>
                <a:ext uri="{FF2B5EF4-FFF2-40B4-BE49-F238E27FC236}">
                  <a16:creationId xmlns:a16="http://schemas.microsoft.com/office/drawing/2014/main" id="{D41697DC-3A78-64A5-F60F-7CFA72416423}"/>
                </a:ext>
              </a:extLst>
            </p:cNvPr>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3" name="Google Shape;8183;p74">
              <a:extLst>
                <a:ext uri="{FF2B5EF4-FFF2-40B4-BE49-F238E27FC236}">
                  <a16:creationId xmlns:a16="http://schemas.microsoft.com/office/drawing/2014/main" id="{B660B26E-CF32-EE73-5C20-A59CC69D2B25}"/>
                </a:ext>
              </a:extLst>
            </p:cNvPr>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4" name="Google Shape;8184;p74">
              <a:extLst>
                <a:ext uri="{FF2B5EF4-FFF2-40B4-BE49-F238E27FC236}">
                  <a16:creationId xmlns:a16="http://schemas.microsoft.com/office/drawing/2014/main" id="{3D5C3E66-0D23-D62A-1B41-727D669EACAC}"/>
                </a:ext>
              </a:extLst>
            </p:cNvPr>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5" name="Google Shape;8185;p74">
              <a:extLst>
                <a:ext uri="{FF2B5EF4-FFF2-40B4-BE49-F238E27FC236}">
                  <a16:creationId xmlns:a16="http://schemas.microsoft.com/office/drawing/2014/main" id="{EAA872C6-C3AB-00A5-EFC2-327B06E177F7}"/>
                </a:ext>
              </a:extLst>
            </p:cNvPr>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136" name="Google Shape;8186;p74">
              <a:extLst>
                <a:ext uri="{FF2B5EF4-FFF2-40B4-BE49-F238E27FC236}">
                  <a16:creationId xmlns:a16="http://schemas.microsoft.com/office/drawing/2014/main" id="{835A39DA-3A3C-4EB2-43F4-BD90F64E00D3}"/>
                </a:ext>
              </a:extLst>
            </p:cNvPr>
            <p:cNvGrpSpPr/>
            <p:nvPr/>
          </p:nvGrpSpPr>
          <p:grpSpPr>
            <a:xfrm>
              <a:off x="4889463" y="1423737"/>
              <a:ext cx="29552" cy="142899"/>
              <a:chOff x="4889463" y="1423737"/>
              <a:chExt cx="29552" cy="142899"/>
            </a:xfrm>
          </p:grpSpPr>
          <p:sp>
            <p:nvSpPr>
              <p:cNvPr id="142" name="Google Shape;8187;p74">
                <a:extLst>
                  <a:ext uri="{FF2B5EF4-FFF2-40B4-BE49-F238E27FC236}">
                    <a16:creationId xmlns:a16="http://schemas.microsoft.com/office/drawing/2014/main" id="{76AA2375-7655-34CB-1391-609008DE1A32}"/>
                  </a:ext>
                </a:extLst>
              </p:cNvPr>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3" name="Google Shape;8188;p74">
                <a:extLst>
                  <a:ext uri="{FF2B5EF4-FFF2-40B4-BE49-F238E27FC236}">
                    <a16:creationId xmlns:a16="http://schemas.microsoft.com/office/drawing/2014/main" id="{5DE1EF45-62B0-6F45-6076-FA92F14AF028}"/>
                  </a:ext>
                </a:extLst>
              </p:cNvPr>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4" name="Google Shape;8189;p74">
                <a:extLst>
                  <a:ext uri="{FF2B5EF4-FFF2-40B4-BE49-F238E27FC236}">
                    <a16:creationId xmlns:a16="http://schemas.microsoft.com/office/drawing/2014/main" id="{EDC4E689-32F5-96B0-CC21-C0915DA1F44C}"/>
                  </a:ext>
                </a:extLst>
              </p:cNvPr>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5" name="Google Shape;8190;p74">
                <a:extLst>
                  <a:ext uri="{FF2B5EF4-FFF2-40B4-BE49-F238E27FC236}">
                    <a16:creationId xmlns:a16="http://schemas.microsoft.com/office/drawing/2014/main" id="{ADFBBB8D-5E52-AFAF-5F9C-F842831530EF}"/>
                  </a:ext>
                </a:extLst>
              </p:cNvPr>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37" name="Google Shape;8191;p74">
              <a:extLst>
                <a:ext uri="{FF2B5EF4-FFF2-40B4-BE49-F238E27FC236}">
                  <a16:creationId xmlns:a16="http://schemas.microsoft.com/office/drawing/2014/main" id="{3435B362-CAB3-37C0-5F84-54FAF499732D}"/>
                </a:ext>
              </a:extLst>
            </p:cNvPr>
            <p:cNvGrpSpPr/>
            <p:nvPr/>
          </p:nvGrpSpPr>
          <p:grpSpPr>
            <a:xfrm>
              <a:off x="4771663" y="1876896"/>
              <a:ext cx="108651" cy="100447"/>
              <a:chOff x="4771663" y="1876896"/>
              <a:chExt cx="108651" cy="100447"/>
            </a:xfrm>
          </p:grpSpPr>
          <p:sp>
            <p:nvSpPr>
              <p:cNvPr id="138" name="Google Shape;8192;p74">
                <a:extLst>
                  <a:ext uri="{FF2B5EF4-FFF2-40B4-BE49-F238E27FC236}">
                    <a16:creationId xmlns:a16="http://schemas.microsoft.com/office/drawing/2014/main" id="{69D3C30B-BE4F-5D0E-442E-EB484E90D765}"/>
                  </a:ext>
                </a:extLst>
              </p:cNvPr>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9" name="Google Shape;8193;p74">
                <a:extLst>
                  <a:ext uri="{FF2B5EF4-FFF2-40B4-BE49-F238E27FC236}">
                    <a16:creationId xmlns:a16="http://schemas.microsoft.com/office/drawing/2014/main" id="{27365C3E-0CA9-D6C6-2D5E-9A85B9A53152}"/>
                  </a:ext>
                </a:extLst>
              </p:cNvPr>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0" name="Google Shape;8194;p74">
                <a:extLst>
                  <a:ext uri="{FF2B5EF4-FFF2-40B4-BE49-F238E27FC236}">
                    <a16:creationId xmlns:a16="http://schemas.microsoft.com/office/drawing/2014/main" id="{13C079A5-EAD8-BB20-E806-5AED9C85A1D7}"/>
                  </a:ext>
                </a:extLst>
              </p:cNvPr>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41" name="Google Shape;8195;p74">
                <a:extLst>
                  <a:ext uri="{FF2B5EF4-FFF2-40B4-BE49-F238E27FC236}">
                    <a16:creationId xmlns:a16="http://schemas.microsoft.com/office/drawing/2014/main" id="{7DAA86E3-1F2F-FBA4-67BE-9D8CAD8E418C}"/>
                  </a:ext>
                </a:extLst>
              </p:cNvPr>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162" name="Google Shape;8196;p74">
            <a:extLst>
              <a:ext uri="{FF2B5EF4-FFF2-40B4-BE49-F238E27FC236}">
                <a16:creationId xmlns:a16="http://schemas.microsoft.com/office/drawing/2014/main" id="{007E706A-5EED-C4E7-FB4D-66EE53E85462}"/>
              </a:ext>
            </a:extLst>
          </p:cNvPr>
          <p:cNvGrpSpPr/>
          <p:nvPr/>
        </p:nvGrpSpPr>
        <p:grpSpPr>
          <a:xfrm>
            <a:off x="5345041" y="2472212"/>
            <a:ext cx="1055049" cy="960467"/>
            <a:chOff x="267375" y="1071875"/>
            <a:chExt cx="470500" cy="428550"/>
          </a:xfrm>
        </p:grpSpPr>
        <p:sp>
          <p:nvSpPr>
            <p:cNvPr id="163" name="Google Shape;8197;p74">
              <a:extLst>
                <a:ext uri="{FF2B5EF4-FFF2-40B4-BE49-F238E27FC236}">
                  <a16:creationId xmlns:a16="http://schemas.microsoft.com/office/drawing/2014/main" id="{121237AA-1AEE-2996-81E4-FCEEAE321C73}"/>
                </a:ext>
              </a:extLst>
            </p:cNvPr>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 name="Google Shape;8198;p74">
              <a:extLst>
                <a:ext uri="{FF2B5EF4-FFF2-40B4-BE49-F238E27FC236}">
                  <a16:creationId xmlns:a16="http://schemas.microsoft.com/office/drawing/2014/main" id="{34B63B2B-92B0-9C4C-DE83-26453DCC241A}"/>
                </a:ext>
              </a:extLst>
            </p:cNvPr>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5" name="Google Shape;8199;p74">
              <a:extLst>
                <a:ext uri="{FF2B5EF4-FFF2-40B4-BE49-F238E27FC236}">
                  <a16:creationId xmlns:a16="http://schemas.microsoft.com/office/drawing/2014/main" id="{E8193BD1-08D2-9B76-8E86-24A585B59DA9}"/>
                </a:ext>
              </a:extLst>
            </p:cNvPr>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6" name="Google Shape;8200;p74">
              <a:extLst>
                <a:ext uri="{FF2B5EF4-FFF2-40B4-BE49-F238E27FC236}">
                  <a16:creationId xmlns:a16="http://schemas.microsoft.com/office/drawing/2014/main" id="{61D41535-5B28-1A00-7EA4-C5B8013E1D52}"/>
                </a:ext>
              </a:extLst>
            </p:cNvPr>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7" name="Google Shape;8201;p74">
              <a:extLst>
                <a:ext uri="{FF2B5EF4-FFF2-40B4-BE49-F238E27FC236}">
                  <a16:creationId xmlns:a16="http://schemas.microsoft.com/office/drawing/2014/main" id="{A32B76EF-4D90-ABEE-9796-BDCEE63B4860}"/>
                </a:ext>
              </a:extLst>
            </p:cNvPr>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8" name="Google Shape;8202;p74">
              <a:extLst>
                <a:ext uri="{FF2B5EF4-FFF2-40B4-BE49-F238E27FC236}">
                  <a16:creationId xmlns:a16="http://schemas.microsoft.com/office/drawing/2014/main" id="{5A729514-2CC8-98DB-B3BE-6361D5B9B273}"/>
                </a:ext>
              </a:extLst>
            </p:cNvPr>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 name="Google Shape;8203;p74">
              <a:extLst>
                <a:ext uri="{FF2B5EF4-FFF2-40B4-BE49-F238E27FC236}">
                  <a16:creationId xmlns:a16="http://schemas.microsoft.com/office/drawing/2014/main" id="{25BECD9C-172D-4FCE-30DB-D4482BCD2FCB}"/>
                </a:ext>
              </a:extLst>
            </p:cNvPr>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0" name="Google Shape;8204;p74">
              <a:extLst>
                <a:ext uri="{FF2B5EF4-FFF2-40B4-BE49-F238E27FC236}">
                  <a16:creationId xmlns:a16="http://schemas.microsoft.com/office/drawing/2014/main" id="{1CA39528-5385-8114-DBD5-477C383CA6E1}"/>
                </a:ext>
              </a:extLst>
            </p:cNvPr>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1" name="Google Shape;8205;p74">
            <a:extLst>
              <a:ext uri="{FF2B5EF4-FFF2-40B4-BE49-F238E27FC236}">
                <a16:creationId xmlns:a16="http://schemas.microsoft.com/office/drawing/2014/main" id="{4446810B-8970-9F24-8A91-61F601FCFA1E}"/>
              </a:ext>
            </a:extLst>
          </p:cNvPr>
          <p:cNvGrpSpPr/>
          <p:nvPr/>
        </p:nvGrpSpPr>
        <p:grpSpPr>
          <a:xfrm>
            <a:off x="945700" y="4665052"/>
            <a:ext cx="1877925" cy="897555"/>
            <a:chOff x="712664" y="3693287"/>
            <a:chExt cx="1460738" cy="698160"/>
          </a:xfrm>
        </p:grpSpPr>
        <p:grpSp>
          <p:nvGrpSpPr>
            <p:cNvPr id="172" name="Google Shape;8206;p74">
              <a:extLst>
                <a:ext uri="{FF2B5EF4-FFF2-40B4-BE49-F238E27FC236}">
                  <a16:creationId xmlns:a16="http://schemas.microsoft.com/office/drawing/2014/main" id="{88DE7B64-905F-9932-9C71-3DF7D2277AA8}"/>
                </a:ext>
              </a:extLst>
            </p:cNvPr>
            <p:cNvGrpSpPr/>
            <p:nvPr/>
          </p:nvGrpSpPr>
          <p:grpSpPr>
            <a:xfrm>
              <a:off x="1380079" y="4133090"/>
              <a:ext cx="234048" cy="258099"/>
              <a:chOff x="1380079" y="4133090"/>
              <a:chExt cx="234048" cy="258099"/>
            </a:xfrm>
          </p:grpSpPr>
          <p:sp>
            <p:nvSpPr>
              <p:cNvPr id="184" name="Google Shape;8207;p74">
                <a:extLst>
                  <a:ext uri="{FF2B5EF4-FFF2-40B4-BE49-F238E27FC236}">
                    <a16:creationId xmlns:a16="http://schemas.microsoft.com/office/drawing/2014/main" id="{0180B9A6-04B3-B4BC-0AF7-04E6FD52A998}"/>
                  </a:ext>
                </a:extLst>
              </p:cNvPr>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5" name="Google Shape;8208;p74">
                <a:extLst>
                  <a:ext uri="{FF2B5EF4-FFF2-40B4-BE49-F238E27FC236}">
                    <a16:creationId xmlns:a16="http://schemas.microsoft.com/office/drawing/2014/main" id="{E25E31D5-47F7-FD3F-A0CC-F7DD03DA3022}"/>
                  </a:ext>
                </a:extLst>
              </p:cNvPr>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86" name="Google Shape;8209;p74">
                <a:extLst>
                  <a:ext uri="{FF2B5EF4-FFF2-40B4-BE49-F238E27FC236}">
                    <a16:creationId xmlns:a16="http://schemas.microsoft.com/office/drawing/2014/main" id="{9531C978-3194-EF93-B98C-68423C161948}"/>
                  </a:ext>
                </a:extLst>
              </p:cNvPr>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73" name="Google Shape;8210;p74">
              <a:extLst>
                <a:ext uri="{FF2B5EF4-FFF2-40B4-BE49-F238E27FC236}">
                  <a16:creationId xmlns:a16="http://schemas.microsoft.com/office/drawing/2014/main" id="{CA4660AB-A6E1-72B7-610D-C023C1F97AAB}"/>
                </a:ext>
              </a:extLst>
            </p:cNvPr>
            <p:cNvGrpSpPr/>
            <p:nvPr/>
          </p:nvGrpSpPr>
          <p:grpSpPr>
            <a:xfrm>
              <a:off x="884610" y="3864082"/>
              <a:ext cx="1118566" cy="527275"/>
              <a:chOff x="890961" y="3865463"/>
              <a:chExt cx="1115221" cy="525698"/>
            </a:xfrm>
          </p:grpSpPr>
          <p:sp>
            <p:nvSpPr>
              <p:cNvPr id="181" name="Google Shape;8211;p74">
                <a:extLst>
                  <a:ext uri="{FF2B5EF4-FFF2-40B4-BE49-F238E27FC236}">
                    <a16:creationId xmlns:a16="http://schemas.microsoft.com/office/drawing/2014/main" id="{684998B8-1D45-F121-B2AA-CA25DCBD6A89}"/>
                  </a:ext>
                </a:extLst>
              </p:cNvPr>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2" name="Google Shape;8212;p74">
                <a:extLst>
                  <a:ext uri="{FF2B5EF4-FFF2-40B4-BE49-F238E27FC236}">
                    <a16:creationId xmlns:a16="http://schemas.microsoft.com/office/drawing/2014/main" id="{49B55EE4-1710-9DD1-B678-3C7745FFD12D}"/>
                  </a:ext>
                </a:extLst>
              </p:cNvPr>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3" name="Google Shape;8213;p74">
                <a:extLst>
                  <a:ext uri="{FF2B5EF4-FFF2-40B4-BE49-F238E27FC236}">
                    <a16:creationId xmlns:a16="http://schemas.microsoft.com/office/drawing/2014/main" id="{8E7F0732-24A3-B584-8363-56DC8FFE32E4}"/>
                  </a:ext>
                </a:extLst>
              </p:cNvPr>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4" name="Google Shape;8214;p74">
              <a:extLst>
                <a:ext uri="{FF2B5EF4-FFF2-40B4-BE49-F238E27FC236}">
                  <a16:creationId xmlns:a16="http://schemas.microsoft.com/office/drawing/2014/main" id="{B0E4379C-3A33-AC18-DE9F-0BDA246FC81E}"/>
                </a:ext>
              </a:extLst>
            </p:cNvPr>
            <p:cNvGrpSpPr/>
            <p:nvPr/>
          </p:nvGrpSpPr>
          <p:grpSpPr>
            <a:xfrm>
              <a:off x="712664" y="3693287"/>
              <a:ext cx="1460738" cy="698160"/>
              <a:chOff x="712664" y="3693025"/>
              <a:chExt cx="1460738" cy="698160"/>
            </a:xfrm>
          </p:grpSpPr>
          <p:sp>
            <p:nvSpPr>
              <p:cNvPr id="175" name="Google Shape;8215;p74">
                <a:extLst>
                  <a:ext uri="{FF2B5EF4-FFF2-40B4-BE49-F238E27FC236}">
                    <a16:creationId xmlns:a16="http://schemas.microsoft.com/office/drawing/2014/main" id="{F264C0FF-D051-FC16-975D-7B6E6F6B8D4B}"/>
                  </a:ext>
                </a:extLst>
              </p:cNvPr>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6" name="Google Shape;8216;p74">
                <a:extLst>
                  <a:ext uri="{FF2B5EF4-FFF2-40B4-BE49-F238E27FC236}">
                    <a16:creationId xmlns:a16="http://schemas.microsoft.com/office/drawing/2014/main" id="{6C9E58C1-B729-D39C-CD47-E4856C123F5C}"/>
                  </a:ext>
                </a:extLst>
              </p:cNvPr>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7" name="Google Shape;8217;p74">
                <a:extLst>
                  <a:ext uri="{FF2B5EF4-FFF2-40B4-BE49-F238E27FC236}">
                    <a16:creationId xmlns:a16="http://schemas.microsoft.com/office/drawing/2014/main" id="{5B1FE246-B630-58DF-1FAC-6D800B0D302F}"/>
                  </a:ext>
                </a:extLst>
              </p:cNvPr>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 name="Google Shape;8218;p74">
                <a:extLst>
                  <a:ext uri="{FF2B5EF4-FFF2-40B4-BE49-F238E27FC236}">
                    <a16:creationId xmlns:a16="http://schemas.microsoft.com/office/drawing/2014/main" id="{A3CEB61F-5ECA-95D2-6D05-2194C69ACF26}"/>
                  </a:ext>
                </a:extLst>
              </p:cNvPr>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9" name="Google Shape;8219;p74">
                <a:extLst>
                  <a:ext uri="{FF2B5EF4-FFF2-40B4-BE49-F238E27FC236}">
                    <a16:creationId xmlns:a16="http://schemas.microsoft.com/office/drawing/2014/main" id="{8E18A797-411D-60D5-0B7D-A4C430CF3CE8}"/>
                  </a:ext>
                </a:extLst>
              </p:cNvPr>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0" name="Google Shape;8220;p74">
                <a:extLst>
                  <a:ext uri="{FF2B5EF4-FFF2-40B4-BE49-F238E27FC236}">
                    <a16:creationId xmlns:a16="http://schemas.microsoft.com/office/drawing/2014/main" id="{5CE73F95-1E2F-2FE0-8CBC-F030BE7E3091}"/>
                  </a:ext>
                </a:extLst>
              </p:cNvPr>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187" name="Google Shape;8221;p74">
            <a:extLst>
              <a:ext uri="{FF2B5EF4-FFF2-40B4-BE49-F238E27FC236}">
                <a16:creationId xmlns:a16="http://schemas.microsoft.com/office/drawing/2014/main" id="{C5D8E2A9-4928-D42D-0BBC-EA0311693839}"/>
              </a:ext>
            </a:extLst>
          </p:cNvPr>
          <p:cNvGrpSpPr/>
          <p:nvPr/>
        </p:nvGrpSpPr>
        <p:grpSpPr>
          <a:xfrm>
            <a:off x="4195987" y="1294582"/>
            <a:ext cx="1060647" cy="985108"/>
            <a:chOff x="3348603" y="1236445"/>
            <a:chExt cx="749256" cy="695894"/>
          </a:xfrm>
        </p:grpSpPr>
        <p:grpSp>
          <p:nvGrpSpPr>
            <p:cNvPr id="188" name="Google Shape;8222;p74">
              <a:extLst>
                <a:ext uri="{FF2B5EF4-FFF2-40B4-BE49-F238E27FC236}">
                  <a16:creationId xmlns:a16="http://schemas.microsoft.com/office/drawing/2014/main" id="{DCF061B3-6F1A-8D97-0FAF-DAA3401D81AB}"/>
                </a:ext>
              </a:extLst>
            </p:cNvPr>
            <p:cNvGrpSpPr/>
            <p:nvPr/>
          </p:nvGrpSpPr>
          <p:grpSpPr>
            <a:xfrm>
              <a:off x="3583779" y="1236445"/>
              <a:ext cx="293795" cy="285811"/>
              <a:chOff x="3750225" y="1774000"/>
              <a:chExt cx="149575" cy="145525"/>
            </a:xfrm>
          </p:grpSpPr>
          <p:sp>
            <p:nvSpPr>
              <p:cNvPr id="198" name="Google Shape;8223;p74">
                <a:extLst>
                  <a:ext uri="{FF2B5EF4-FFF2-40B4-BE49-F238E27FC236}">
                    <a16:creationId xmlns:a16="http://schemas.microsoft.com/office/drawing/2014/main" id="{94F5AF93-40D5-FBB5-71C6-FBD1E8FB65A3}"/>
                  </a:ext>
                </a:extLst>
              </p:cNvPr>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9" name="Google Shape;8224;p74">
                <a:extLst>
                  <a:ext uri="{FF2B5EF4-FFF2-40B4-BE49-F238E27FC236}">
                    <a16:creationId xmlns:a16="http://schemas.microsoft.com/office/drawing/2014/main" id="{9CEE7449-B6CE-845C-4D1F-4F6B8F838245}"/>
                  </a:ext>
                </a:extLst>
              </p:cNvPr>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89" name="Google Shape;8225;p74">
              <a:extLst>
                <a:ext uri="{FF2B5EF4-FFF2-40B4-BE49-F238E27FC236}">
                  <a16:creationId xmlns:a16="http://schemas.microsoft.com/office/drawing/2014/main" id="{A2964DE5-3032-AA59-D59D-86665AC60E91}"/>
                </a:ext>
              </a:extLst>
            </p:cNvPr>
            <p:cNvGrpSpPr/>
            <p:nvPr/>
          </p:nvGrpSpPr>
          <p:grpSpPr>
            <a:xfrm>
              <a:off x="3775534" y="1462599"/>
              <a:ext cx="322325" cy="285958"/>
              <a:chOff x="3847850" y="1889150"/>
              <a:chExt cx="164100" cy="145600"/>
            </a:xfrm>
          </p:grpSpPr>
          <p:sp>
            <p:nvSpPr>
              <p:cNvPr id="196" name="Google Shape;8226;p74">
                <a:extLst>
                  <a:ext uri="{FF2B5EF4-FFF2-40B4-BE49-F238E27FC236}">
                    <a16:creationId xmlns:a16="http://schemas.microsoft.com/office/drawing/2014/main" id="{786A12D8-E6F6-0C3B-C7D0-C5F014443E5E}"/>
                  </a:ext>
                </a:extLst>
              </p:cNvPr>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7" name="Google Shape;8227;p74">
                <a:extLst>
                  <a:ext uri="{FF2B5EF4-FFF2-40B4-BE49-F238E27FC236}">
                    <a16:creationId xmlns:a16="http://schemas.microsoft.com/office/drawing/2014/main" id="{9D6EE901-CEC7-DB46-7B72-A79C83F76949}"/>
                  </a:ext>
                </a:extLst>
              </p:cNvPr>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90" name="Google Shape;8228;p74">
              <a:extLst>
                <a:ext uri="{FF2B5EF4-FFF2-40B4-BE49-F238E27FC236}">
                  <a16:creationId xmlns:a16="http://schemas.microsoft.com/office/drawing/2014/main" id="{3E422394-CEB4-C69E-FFB5-2DEE05C759B0}"/>
                </a:ext>
              </a:extLst>
            </p:cNvPr>
            <p:cNvGrpSpPr/>
            <p:nvPr/>
          </p:nvGrpSpPr>
          <p:grpSpPr>
            <a:xfrm>
              <a:off x="3545329" y="1646528"/>
              <a:ext cx="293746" cy="285811"/>
              <a:chOff x="3730650" y="1982800"/>
              <a:chExt cx="149550" cy="145525"/>
            </a:xfrm>
          </p:grpSpPr>
          <p:sp>
            <p:nvSpPr>
              <p:cNvPr id="194" name="Google Shape;8229;p74">
                <a:extLst>
                  <a:ext uri="{FF2B5EF4-FFF2-40B4-BE49-F238E27FC236}">
                    <a16:creationId xmlns:a16="http://schemas.microsoft.com/office/drawing/2014/main" id="{4F5BF2ED-A24B-C996-A7C4-A738D4C987EC}"/>
                  </a:ext>
                </a:extLst>
              </p:cNvPr>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5" name="Google Shape;8230;p74">
                <a:extLst>
                  <a:ext uri="{FF2B5EF4-FFF2-40B4-BE49-F238E27FC236}">
                    <a16:creationId xmlns:a16="http://schemas.microsoft.com/office/drawing/2014/main" id="{13903F8E-A557-F905-37FF-70B73E30B080}"/>
                  </a:ext>
                </a:extLst>
              </p:cNvPr>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91" name="Google Shape;8231;p74">
              <a:extLst>
                <a:ext uri="{FF2B5EF4-FFF2-40B4-BE49-F238E27FC236}">
                  <a16:creationId xmlns:a16="http://schemas.microsoft.com/office/drawing/2014/main" id="{621CF576-CB46-86C8-07FE-88343F479BCD}"/>
                </a:ext>
              </a:extLst>
            </p:cNvPr>
            <p:cNvGrpSpPr/>
            <p:nvPr/>
          </p:nvGrpSpPr>
          <p:grpSpPr>
            <a:xfrm>
              <a:off x="3348603" y="1415046"/>
              <a:ext cx="294384" cy="284387"/>
              <a:chOff x="3630494" y="1864938"/>
              <a:chExt cx="149875" cy="144800"/>
            </a:xfrm>
          </p:grpSpPr>
          <p:sp>
            <p:nvSpPr>
              <p:cNvPr id="192" name="Google Shape;8232;p74">
                <a:extLst>
                  <a:ext uri="{FF2B5EF4-FFF2-40B4-BE49-F238E27FC236}">
                    <a16:creationId xmlns:a16="http://schemas.microsoft.com/office/drawing/2014/main" id="{AAB64093-49E5-2B42-0295-4685C283A80E}"/>
                  </a:ext>
                </a:extLst>
              </p:cNvPr>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3" name="Google Shape;8233;p74">
                <a:extLst>
                  <a:ext uri="{FF2B5EF4-FFF2-40B4-BE49-F238E27FC236}">
                    <a16:creationId xmlns:a16="http://schemas.microsoft.com/office/drawing/2014/main" id="{0504B9E0-6073-45FE-462D-5B4C1301CC96}"/>
                  </a:ext>
                </a:extLst>
              </p:cNvPr>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200" name="Google Shape;8234;p74">
            <a:extLst>
              <a:ext uri="{FF2B5EF4-FFF2-40B4-BE49-F238E27FC236}">
                <a16:creationId xmlns:a16="http://schemas.microsoft.com/office/drawing/2014/main" id="{A6EBFF60-CAE0-A09D-F692-7F0166709FD1}"/>
              </a:ext>
            </a:extLst>
          </p:cNvPr>
          <p:cNvGrpSpPr/>
          <p:nvPr/>
        </p:nvGrpSpPr>
        <p:grpSpPr>
          <a:xfrm>
            <a:off x="3024690" y="4658443"/>
            <a:ext cx="1766565" cy="904111"/>
            <a:chOff x="2413923" y="3711366"/>
            <a:chExt cx="1374117" cy="703260"/>
          </a:xfrm>
        </p:grpSpPr>
        <p:grpSp>
          <p:nvGrpSpPr>
            <p:cNvPr id="201" name="Google Shape;8235;p74">
              <a:extLst>
                <a:ext uri="{FF2B5EF4-FFF2-40B4-BE49-F238E27FC236}">
                  <a16:creationId xmlns:a16="http://schemas.microsoft.com/office/drawing/2014/main" id="{8BFD5BD5-089C-464C-F28F-9D3F67ADC75B}"/>
                </a:ext>
              </a:extLst>
            </p:cNvPr>
            <p:cNvGrpSpPr/>
            <p:nvPr/>
          </p:nvGrpSpPr>
          <p:grpSpPr>
            <a:xfrm>
              <a:off x="2413923" y="3711366"/>
              <a:ext cx="1374117" cy="703260"/>
              <a:chOff x="2413923" y="3711366"/>
              <a:chExt cx="1374117" cy="703260"/>
            </a:xfrm>
          </p:grpSpPr>
          <p:sp>
            <p:nvSpPr>
              <p:cNvPr id="205" name="Google Shape;8236;p74">
                <a:extLst>
                  <a:ext uri="{FF2B5EF4-FFF2-40B4-BE49-F238E27FC236}">
                    <a16:creationId xmlns:a16="http://schemas.microsoft.com/office/drawing/2014/main" id="{6FDCA94C-30D7-83C4-7EAE-02DA9DD2F421}"/>
                  </a:ext>
                </a:extLst>
              </p:cNvPr>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206" name="Google Shape;8237;p74">
                <a:extLst>
                  <a:ext uri="{FF2B5EF4-FFF2-40B4-BE49-F238E27FC236}">
                    <a16:creationId xmlns:a16="http://schemas.microsoft.com/office/drawing/2014/main" id="{2608E08F-AAC8-814B-26E6-D0EBB90D0471}"/>
                  </a:ext>
                </a:extLst>
              </p:cNvPr>
              <p:cNvGrpSpPr/>
              <p:nvPr/>
            </p:nvGrpSpPr>
            <p:grpSpPr>
              <a:xfrm>
                <a:off x="2600284" y="3808654"/>
                <a:ext cx="234506" cy="138009"/>
                <a:chOff x="2600284" y="3808654"/>
                <a:chExt cx="234506" cy="138009"/>
              </a:xfrm>
            </p:grpSpPr>
            <p:sp>
              <p:nvSpPr>
                <p:cNvPr id="219" name="Google Shape;8238;p74">
                  <a:extLst>
                    <a:ext uri="{FF2B5EF4-FFF2-40B4-BE49-F238E27FC236}">
                      <a16:creationId xmlns:a16="http://schemas.microsoft.com/office/drawing/2014/main" id="{6F49A5B2-E24B-89C3-D590-35BD78C480C9}"/>
                    </a:ext>
                  </a:extLst>
                </p:cNvPr>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220" name="Google Shape;8239;p74">
                  <a:extLst>
                    <a:ext uri="{FF2B5EF4-FFF2-40B4-BE49-F238E27FC236}">
                      <a16:creationId xmlns:a16="http://schemas.microsoft.com/office/drawing/2014/main" id="{A0F33A86-9F7A-9C37-B811-41F74EE2B1AD}"/>
                    </a:ext>
                  </a:extLst>
                </p:cNvPr>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207" name="Google Shape;8240;p74">
                <a:extLst>
                  <a:ext uri="{FF2B5EF4-FFF2-40B4-BE49-F238E27FC236}">
                    <a16:creationId xmlns:a16="http://schemas.microsoft.com/office/drawing/2014/main" id="{3FC98CEF-ABC9-8126-164F-9E01B5C50CEC}"/>
                  </a:ext>
                </a:extLst>
              </p:cNvPr>
              <p:cNvGrpSpPr/>
              <p:nvPr/>
            </p:nvGrpSpPr>
            <p:grpSpPr>
              <a:xfrm>
                <a:off x="3359659" y="3805664"/>
                <a:ext cx="232294" cy="141000"/>
                <a:chOff x="3359659" y="3805664"/>
                <a:chExt cx="232294" cy="141000"/>
              </a:xfrm>
            </p:grpSpPr>
            <p:sp>
              <p:nvSpPr>
                <p:cNvPr id="217" name="Google Shape;8241;p74">
                  <a:extLst>
                    <a:ext uri="{FF2B5EF4-FFF2-40B4-BE49-F238E27FC236}">
                      <a16:creationId xmlns:a16="http://schemas.microsoft.com/office/drawing/2014/main" id="{FED73BE7-3A19-E86B-AD04-31DA449A396D}"/>
                    </a:ext>
                  </a:extLst>
                </p:cNvPr>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218" name="Google Shape;8242;p74">
                  <a:extLst>
                    <a:ext uri="{FF2B5EF4-FFF2-40B4-BE49-F238E27FC236}">
                      <a16:creationId xmlns:a16="http://schemas.microsoft.com/office/drawing/2014/main" id="{7267972D-3EA0-2041-6106-4E1B06A1EB02}"/>
                    </a:ext>
                  </a:extLst>
                </p:cNvPr>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208" name="Google Shape;8243;p74">
                <a:extLst>
                  <a:ext uri="{FF2B5EF4-FFF2-40B4-BE49-F238E27FC236}">
                    <a16:creationId xmlns:a16="http://schemas.microsoft.com/office/drawing/2014/main" id="{F252D5FB-57B3-6E9A-A2F5-7FB6094841E0}"/>
                  </a:ext>
                </a:extLst>
              </p:cNvPr>
              <p:cNvGrpSpPr/>
              <p:nvPr/>
            </p:nvGrpSpPr>
            <p:grpSpPr>
              <a:xfrm>
                <a:off x="3067316" y="3711366"/>
                <a:ext cx="66900" cy="166809"/>
                <a:chOff x="3067316" y="3711366"/>
                <a:chExt cx="66900" cy="166809"/>
              </a:xfrm>
            </p:grpSpPr>
            <p:sp>
              <p:nvSpPr>
                <p:cNvPr id="215" name="Google Shape;8244;p74">
                  <a:extLst>
                    <a:ext uri="{FF2B5EF4-FFF2-40B4-BE49-F238E27FC236}">
                      <a16:creationId xmlns:a16="http://schemas.microsoft.com/office/drawing/2014/main" id="{A351E579-1455-2031-A459-EA3E82A9D0C5}"/>
                    </a:ext>
                  </a:extLst>
                </p:cNvPr>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216" name="Google Shape;8245;p74">
                  <a:extLst>
                    <a:ext uri="{FF2B5EF4-FFF2-40B4-BE49-F238E27FC236}">
                      <a16:creationId xmlns:a16="http://schemas.microsoft.com/office/drawing/2014/main" id="{4B8AAE7C-6A72-FAA5-820D-B5FE55D0153E}"/>
                    </a:ext>
                  </a:extLst>
                </p:cNvPr>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209" name="Google Shape;8246;p74">
                <a:extLst>
                  <a:ext uri="{FF2B5EF4-FFF2-40B4-BE49-F238E27FC236}">
                    <a16:creationId xmlns:a16="http://schemas.microsoft.com/office/drawing/2014/main" id="{91386092-40C6-DD0A-6C0A-BCB11DEADEB1}"/>
                  </a:ext>
                </a:extLst>
              </p:cNvPr>
              <p:cNvGrpSpPr/>
              <p:nvPr/>
            </p:nvGrpSpPr>
            <p:grpSpPr>
              <a:xfrm>
                <a:off x="2413923" y="4058666"/>
                <a:ext cx="224119" cy="66900"/>
                <a:chOff x="2413923" y="4058666"/>
                <a:chExt cx="224119" cy="66900"/>
              </a:xfrm>
            </p:grpSpPr>
            <p:sp>
              <p:nvSpPr>
                <p:cNvPr id="213" name="Google Shape;8247;p74">
                  <a:extLst>
                    <a:ext uri="{FF2B5EF4-FFF2-40B4-BE49-F238E27FC236}">
                      <a16:creationId xmlns:a16="http://schemas.microsoft.com/office/drawing/2014/main" id="{4047138D-74AA-DE77-F96A-FA9687D3D94C}"/>
                    </a:ext>
                  </a:extLst>
                </p:cNvPr>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214" name="Google Shape;8248;p74">
                  <a:extLst>
                    <a:ext uri="{FF2B5EF4-FFF2-40B4-BE49-F238E27FC236}">
                      <a16:creationId xmlns:a16="http://schemas.microsoft.com/office/drawing/2014/main" id="{2BDDACF5-7555-9247-9489-B6CDA5430735}"/>
                    </a:ext>
                  </a:extLst>
                </p:cNvPr>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210" name="Google Shape;8249;p74">
                <a:extLst>
                  <a:ext uri="{FF2B5EF4-FFF2-40B4-BE49-F238E27FC236}">
                    <a16:creationId xmlns:a16="http://schemas.microsoft.com/office/drawing/2014/main" id="{A2FDEB95-53F6-886C-67AC-5BBFE9362C01}"/>
                  </a:ext>
                </a:extLst>
              </p:cNvPr>
              <p:cNvGrpSpPr/>
              <p:nvPr/>
            </p:nvGrpSpPr>
            <p:grpSpPr>
              <a:xfrm>
                <a:off x="3564643" y="4058666"/>
                <a:ext cx="223397" cy="66900"/>
                <a:chOff x="3564643" y="4058666"/>
                <a:chExt cx="223397" cy="66900"/>
              </a:xfrm>
            </p:grpSpPr>
            <p:sp>
              <p:nvSpPr>
                <p:cNvPr id="211" name="Google Shape;8250;p74">
                  <a:extLst>
                    <a:ext uri="{FF2B5EF4-FFF2-40B4-BE49-F238E27FC236}">
                      <a16:creationId xmlns:a16="http://schemas.microsoft.com/office/drawing/2014/main" id="{2B93E96F-F317-655D-C44D-3EC82B33CEF1}"/>
                    </a:ext>
                  </a:extLst>
                </p:cNvPr>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212" name="Google Shape;8251;p74">
                  <a:extLst>
                    <a:ext uri="{FF2B5EF4-FFF2-40B4-BE49-F238E27FC236}">
                      <a16:creationId xmlns:a16="http://schemas.microsoft.com/office/drawing/2014/main" id="{EA1C4655-70A9-5B3B-FD74-E73370E12DB3}"/>
                    </a:ext>
                  </a:extLst>
                </p:cNvPr>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202" name="Google Shape;8252;p74">
              <a:extLst>
                <a:ext uri="{FF2B5EF4-FFF2-40B4-BE49-F238E27FC236}">
                  <a16:creationId xmlns:a16="http://schemas.microsoft.com/office/drawing/2014/main" id="{4F62B26F-CEB6-2B2F-C1D2-EC9DB53B3273}"/>
                </a:ext>
              </a:extLst>
            </p:cNvPr>
            <p:cNvGrpSpPr/>
            <p:nvPr/>
          </p:nvGrpSpPr>
          <p:grpSpPr>
            <a:xfrm>
              <a:off x="2633353" y="3965763"/>
              <a:ext cx="933975" cy="445687"/>
              <a:chOff x="2633353" y="3965763"/>
              <a:chExt cx="933975" cy="445687"/>
            </a:xfrm>
          </p:grpSpPr>
          <p:sp>
            <p:nvSpPr>
              <p:cNvPr id="203" name="Google Shape;8253;p74">
                <a:extLst>
                  <a:ext uri="{FF2B5EF4-FFF2-40B4-BE49-F238E27FC236}">
                    <a16:creationId xmlns:a16="http://schemas.microsoft.com/office/drawing/2014/main" id="{B18CEBC4-5E6F-0DC4-867F-816BF92CC552}"/>
                  </a:ext>
                </a:extLst>
              </p:cNvPr>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204" name="Google Shape;8254;p74">
                <a:extLst>
                  <a:ext uri="{FF2B5EF4-FFF2-40B4-BE49-F238E27FC236}">
                    <a16:creationId xmlns:a16="http://schemas.microsoft.com/office/drawing/2014/main" id="{E62A87C8-3F46-E7D2-9201-3239DDEBF91F}"/>
                  </a:ext>
                </a:extLst>
              </p:cNvPr>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221" name="Google Shape;8255;p74">
            <a:extLst>
              <a:ext uri="{FF2B5EF4-FFF2-40B4-BE49-F238E27FC236}">
                <a16:creationId xmlns:a16="http://schemas.microsoft.com/office/drawing/2014/main" id="{5105E688-EAD8-3208-8DF6-4E514CEC79A3}"/>
              </a:ext>
            </a:extLst>
          </p:cNvPr>
          <p:cNvGrpSpPr/>
          <p:nvPr/>
        </p:nvGrpSpPr>
        <p:grpSpPr>
          <a:xfrm>
            <a:off x="8523719" y="1392508"/>
            <a:ext cx="1508116" cy="783177"/>
            <a:chOff x="238125" y="999450"/>
            <a:chExt cx="7140700" cy="3708225"/>
          </a:xfrm>
        </p:grpSpPr>
        <p:sp>
          <p:nvSpPr>
            <p:cNvPr id="222" name="Google Shape;8256;p74">
              <a:extLst>
                <a:ext uri="{FF2B5EF4-FFF2-40B4-BE49-F238E27FC236}">
                  <a16:creationId xmlns:a16="http://schemas.microsoft.com/office/drawing/2014/main" id="{BCB34B0F-9073-93A2-65F6-B93EB0B99EF0}"/>
                </a:ext>
              </a:extLst>
            </p:cNvPr>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3" name="Google Shape;8257;p74">
              <a:extLst>
                <a:ext uri="{FF2B5EF4-FFF2-40B4-BE49-F238E27FC236}">
                  <a16:creationId xmlns:a16="http://schemas.microsoft.com/office/drawing/2014/main" id="{634733C9-1F86-934F-B0BC-BCBCFACE3AF2}"/>
                </a:ext>
              </a:extLst>
            </p:cNvPr>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4" name="Google Shape;8258;p74">
              <a:extLst>
                <a:ext uri="{FF2B5EF4-FFF2-40B4-BE49-F238E27FC236}">
                  <a16:creationId xmlns:a16="http://schemas.microsoft.com/office/drawing/2014/main" id="{90744D9B-9D14-E9CE-3431-097927F0E0E3}"/>
                </a:ext>
              </a:extLst>
            </p:cNvPr>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5" name="Google Shape;8259;p74">
              <a:extLst>
                <a:ext uri="{FF2B5EF4-FFF2-40B4-BE49-F238E27FC236}">
                  <a16:creationId xmlns:a16="http://schemas.microsoft.com/office/drawing/2014/main" id="{FA9ADBD4-E062-C475-1C41-98B1C46576BD}"/>
                </a:ext>
              </a:extLst>
            </p:cNvPr>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6" name="Google Shape;8260;p74">
              <a:extLst>
                <a:ext uri="{FF2B5EF4-FFF2-40B4-BE49-F238E27FC236}">
                  <a16:creationId xmlns:a16="http://schemas.microsoft.com/office/drawing/2014/main" id="{6C3713E5-CAC3-CAA6-43C6-FABA59BE8E85}"/>
                </a:ext>
              </a:extLst>
            </p:cNvPr>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7" name="Google Shape;8261;p74">
              <a:extLst>
                <a:ext uri="{FF2B5EF4-FFF2-40B4-BE49-F238E27FC236}">
                  <a16:creationId xmlns:a16="http://schemas.microsoft.com/office/drawing/2014/main" id="{AE1E2C30-571C-5BEC-7402-858703A17ECC}"/>
                </a:ext>
              </a:extLst>
            </p:cNvPr>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8" name="Google Shape;8262;p74">
              <a:extLst>
                <a:ext uri="{FF2B5EF4-FFF2-40B4-BE49-F238E27FC236}">
                  <a16:creationId xmlns:a16="http://schemas.microsoft.com/office/drawing/2014/main" id="{62F05D26-89A8-5002-85FF-D35640731B95}"/>
                </a:ext>
              </a:extLst>
            </p:cNvPr>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9" name="Google Shape;8263;p74">
              <a:extLst>
                <a:ext uri="{FF2B5EF4-FFF2-40B4-BE49-F238E27FC236}">
                  <a16:creationId xmlns:a16="http://schemas.microsoft.com/office/drawing/2014/main" id="{BC396D80-93D9-36E3-4BF0-0C571299CCF6}"/>
                </a:ext>
              </a:extLst>
            </p:cNvPr>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30" name="Google Shape;8264;p74">
              <a:extLst>
                <a:ext uri="{FF2B5EF4-FFF2-40B4-BE49-F238E27FC236}">
                  <a16:creationId xmlns:a16="http://schemas.microsoft.com/office/drawing/2014/main" id="{4B53AE5C-0D1F-6B41-867E-B31F5E4B7886}"/>
                </a:ext>
              </a:extLst>
            </p:cNvPr>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31" name="Google Shape;8265;p74">
            <a:extLst>
              <a:ext uri="{FF2B5EF4-FFF2-40B4-BE49-F238E27FC236}">
                <a16:creationId xmlns:a16="http://schemas.microsoft.com/office/drawing/2014/main" id="{F966C796-A91C-6EDD-7B20-3DF6CCD5C4C4}"/>
              </a:ext>
            </a:extLst>
          </p:cNvPr>
          <p:cNvGrpSpPr/>
          <p:nvPr/>
        </p:nvGrpSpPr>
        <p:grpSpPr>
          <a:xfrm>
            <a:off x="4992320" y="4658499"/>
            <a:ext cx="1834472" cy="904175"/>
            <a:chOff x="3913765" y="3641905"/>
            <a:chExt cx="1522805" cy="750560"/>
          </a:xfrm>
        </p:grpSpPr>
        <p:grpSp>
          <p:nvGrpSpPr>
            <p:cNvPr id="232" name="Google Shape;8266;p74">
              <a:extLst>
                <a:ext uri="{FF2B5EF4-FFF2-40B4-BE49-F238E27FC236}">
                  <a16:creationId xmlns:a16="http://schemas.microsoft.com/office/drawing/2014/main" id="{3DB3B4A3-82E7-6332-A685-98C76FFEF3F7}"/>
                </a:ext>
              </a:extLst>
            </p:cNvPr>
            <p:cNvGrpSpPr/>
            <p:nvPr/>
          </p:nvGrpSpPr>
          <p:grpSpPr>
            <a:xfrm>
              <a:off x="3913765" y="3997002"/>
              <a:ext cx="1522805" cy="395463"/>
              <a:chOff x="3913765" y="3997002"/>
              <a:chExt cx="1522805" cy="395463"/>
            </a:xfrm>
          </p:grpSpPr>
          <p:grpSp>
            <p:nvGrpSpPr>
              <p:cNvPr id="238" name="Google Shape;8267;p74">
                <a:extLst>
                  <a:ext uri="{FF2B5EF4-FFF2-40B4-BE49-F238E27FC236}">
                    <a16:creationId xmlns:a16="http://schemas.microsoft.com/office/drawing/2014/main" id="{CC3E6E05-43FA-C252-B100-2A255B0EE5FB}"/>
                  </a:ext>
                </a:extLst>
              </p:cNvPr>
              <p:cNvGrpSpPr/>
              <p:nvPr/>
            </p:nvGrpSpPr>
            <p:grpSpPr>
              <a:xfrm>
                <a:off x="3913765" y="4138659"/>
                <a:ext cx="507602" cy="253806"/>
                <a:chOff x="3913765" y="4138659"/>
                <a:chExt cx="507602" cy="253806"/>
              </a:xfrm>
            </p:grpSpPr>
            <p:sp>
              <p:nvSpPr>
                <p:cNvPr id="245" name="Google Shape;8268;p74">
                  <a:extLst>
                    <a:ext uri="{FF2B5EF4-FFF2-40B4-BE49-F238E27FC236}">
                      <a16:creationId xmlns:a16="http://schemas.microsoft.com/office/drawing/2014/main" id="{C0D209F7-7DC9-46AC-2FDF-080D6CE10FEF}"/>
                    </a:ext>
                  </a:extLst>
                </p:cNvPr>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6" name="Google Shape;8269;p74">
                  <a:extLst>
                    <a:ext uri="{FF2B5EF4-FFF2-40B4-BE49-F238E27FC236}">
                      <a16:creationId xmlns:a16="http://schemas.microsoft.com/office/drawing/2014/main" id="{4F5B93EC-CC29-0677-ED5B-FF24A4312C80}"/>
                    </a:ext>
                  </a:extLst>
                </p:cNvPr>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239" name="Google Shape;8270;p74">
                <a:extLst>
                  <a:ext uri="{FF2B5EF4-FFF2-40B4-BE49-F238E27FC236}">
                    <a16:creationId xmlns:a16="http://schemas.microsoft.com/office/drawing/2014/main" id="{EF0EE390-6F0E-933A-DF2F-29F491E182FC}"/>
                  </a:ext>
                </a:extLst>
              </p:cNvPr>
              <p:cNvGrpSpPr/>
              <p:nvPr/>
            </p:nvGrpSpPr>
            <p:grpSpPr>
              <a:xfrm>
                <a:off x="4421361" y="3997002"/>
                <a:ext cx="507618" cy="395463"/>
                <a:chOff x="4421361" y="3997002"/>
                <a:chExt cx="507618" cy="395463"/>
              </a:xfrm>
            </p:grpSpPr>
            <p:sp>
              <p:nvSpPr>
                <p:cNvPr id="243" name="Google Shape;8271;p74">
                  <a:extLst>
                    <a:ext uri="{FF2B5EF4-FFF2-40B4-BE49-F238E27FC236}">
                      <a16:creationId xmlns:a16="http://schemas.microsoft.com/office/drawing/2014/main" id="{150AD697-39EA-66CA-87F9-3E1CC4510022}"/>
                    </a:ext>
                  </a:extLst>
                </p:cNvPr>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4" name="Google Shape;8272;p74">
                  <a:extLst>
                    <a:ext uri="{FF2B5EF4-FFF2-40B4-BE49-F238E27FC236}">
                      <a16:creationId xmlns:a16="http://schemas.microsoft.com/office/drawing/2014/main" id="{2E6F74CA-4474-1DFE-BD40-713989848501}"/>
                    </a:ext>
                  </a:extLst>
                </p:cNvPr>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240" name="Google Shape;8273;p74">
                <a:extLst>
                  <a:ext uri="{FF2B5EF4-FFF2-40B4-BE49-F238E27FC236}">
                    <a16:creationId xmlns:a16="http://schemas.microsoft.com/office/drawing/2014/main" id="{A838C8ED-9F23-A533-FF1D-6E39EC054C82}"/>
                  </a:ext>
                </a:extLst>
              </p:cNvPr>
              <p:cNvGrpSpPr/>
              <p:nvPr/>
            </p:nvGrpSpPr>
            <p:grpSpPr>
              <a:xfrm>
                <a:off x="4928973" y="4189418"/>
                <a:ext cx="507596" cy="203047"/>
                <a:chOff x="4928973" y="4189418"/>
                <a:chExt cx="507596" cy="203047"/>
              </a:xfrm>
            </p:grpSpPr>
            <p:sp>
              <p:nvSpPr>
                <p:cNvPr id="241" name="Google Shape;8274;p74">
                  <a:extLst>
                    <a:ext uri="{FF2B5EF4-FFF2-40B4-BE49-F238E27FC236}">
                      <a16:creationId xmlns:a16="http://schemas.microsoft.com/office/drawing/2014/main" id="{B35CFF5A-BAA4-D505-8A19-4EF0C3D55CEE}"/>
                    </a:ext>
                  </a:extLst>
                </p:cNvPr>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2" name="Google Shape;8275;p74">
                  <a:extLst>
                    <a:ext uri="{FF2B5EF4-FFF2-40B4-BE49-F238E27FC236}">
                      <a16:creationId xmlns:a16="http://schemas.microsoft.com/office/drawing/2014/main" id="{3985546D-6367-4EE9-1E41-387B7AA865DA}"/>
                    </a:ext>
                  </a:extLst>
                </p:cNvPr>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233" name="Google Shape;8276;p74">
              <a:extLst>
                <a:ext uri="{FF2B5EF4-FFF2-40B4-BE49-F238E27FC236}">
                  <a16:creationId xmlns:a16="http://schemas.microsoft.com/office/drawing/2014/main" id="{8B434974-837D-0B67-208D-337A09DD14AB}"/>
                </a:ext>
              </a:extLst>
            </p:cNvPr>
            <p:cNvGrpSpPr/>
            <p:nvPr/>
          </p:nvGrpSpPr>
          <p:grpSpPr>
            <a:xfrm>
              <a:off x="4482186" y="3641905"/>
              <a:ext cx="397605" cy="349784"/>
              <a:chOff x="2906375" y="1159725"/>
              <a:chExt cx="1860575" cy="1636800"/>
            </a:xfrm>
          </p:grpSpPr>
          <p:sp>
            <p:nvSpPr>
              <p:cNvPr id="234" name="Google Shape;8277;p74">
                <a:extLst>
                  <a:ext uri="{FF2B5EF4-FFF2-40B4-BE49-F238E27FC236}">
                    <a16:creationId xmlns:a16="http://schemas.microsoft.com/office/drawing/2014/main" id="{A8E63263-22B9-5E47-07BD-8BA522A86DDC}"/>
                  </a:ext>
                </a:extLst>
              </p:cNvPr>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35" name="Google Shape;8278;p74">
                <a:extLst>
                  <a:ext uri="{FF2B5EF4-FFF2-40B4-BE49-F238E27FC236}">
                    <a16:creationId xmlns:a16="http://schemas.microsoft.com/office/drawing/2014/main" id="{38513EDA-8884-19D3-161F-0A28AF5BF218}"/>
                  </a:ext>
                </a:extLst>
              </p:cNvPr>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236" name="Google Shape;8279;p74">
                <a:extLst>
                  <a:ext uri="{FF2B5EF4-FFF2-40B4-BE49-F238E27FC236}">
                    <a16:creationId xmlns:a16="http://schemas.microsoft.com/office/drawing/2014/main" id="{E4D0B294-D0DA-7386-82EC-619EB21A0F91}"/>
                  </a:ext>
                </a:extLst>
              </p:cNvPr>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237" name="Google Shape;8280;p74">
                <a:extLst>
                  <a:ext uri="{FF2B5EF4-FFF2-40B4-BE49-F238E27FC236}">
                    <a16:creationId xmlns:a16="http://schemas.microsoft.com/office/drawing/2014/main" id="{F63E0554-DD8D-0963-48A2-4CA08FD3CCAE}"/>
                  </a:ext>
                </a:extLst>
              </p:cNvPr>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247" name="Google Shape;8281;p74">
            <a:extLst>
              <a:ext uri="{FF2B5EF4-FFF2-40B4-BE49-F238E27FC236}">
                <a16:creationId xmlns:a16="http://schemas.microsoft.com/office/drawing/2014/main" id="{761A198D-4E22-198A-0D49-9FCE26998ABB}"/>
              </a:ext>
            </a:extLst>
          </p:cNvPr>
          <p:cNvGrpSpPr/>
          <p:nvPr/>
        </p:nvGrpSpPr>
        <p:grpSpPr>
          <a:xfrm>
            <a:off x="8705266" y="2471735"/>
            <a:ext cx="1254316" cy="961423"/>
            <a:chOff x="6599718" y="2068734"/>
            <a:chExt cx="940737" cy="721067"/>
          </a:xfrm>
        </p:grpSpPr>
        <p:sp>
          <p:nvSpPr>
            <p:cNvPr id="248" name="Google Shape;8282;p74">
              <a:extLst>
                <a:ext uri="{FF2B5EF4-FFF2-40B4-BE49-F238E27FC236}">
                  <a16:creationId xmlns:a16="http://schemas.microsoft.com/office/drawing/2014/main" id="{5526810C-7AEA-C594-2CC8-84BECDD49D5D}"/>
                </a:ext>
              </a:extLst>
            </p:cNvPr>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49" name="Google Shape;8283;p74">
              <a:extLst>
                <a:ext uri="{FF2B5EF4-FFF2-40B4-BE49-F238E27FC236}">
                  <a16:creationId xmlns:a16="http://schemas.microsoft.com/office/drawing/2014/main" id="{5E73D79B-5A62-EA76-019A-CDF2BB067018}"/>
                </a:ext>
              </a:extLst>
            </p:cNvPr>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0" name="Google Shape;8284;p74">
              <a:extLst>
                <a:ext uri="{FF2B5EF4-FFF2-40B4-BE49-F238E27FC236}">
                  <a16:creationId xmlns:a16="http://schemas.microsoft.com/office/drawing/2014/main" id="{39D494B2-75B8-B443-68BD-74CED01883CA}"/>
                </a:ext>
              </a:extLst>
            </p:cNvPr>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1" name="Google Shape;8285;p74">
              <a:extLst>
                <a:ext uri="{FF2B5EF4-FFF2-40B4-BE49-F238E27FC236}">
                  <a16:creationId xmlns:a16="http://schemas.microsoft.com/office/drawing/2014/main" id="{4636E9CD-2A41-7A00-4053-630152ED25B8}"/>
                </a:ext>
              </a:extLst>
            </p:cNvPr>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2" name="Google Shape;8286;p74">
              <a:extLst>
                <a:ext uri="{FF2B5EF4-FFF2-40B4-BE49-F238E27FC236}">
                  <a16:creationId xmlns:a16="http://schemas.microsoft.com/office/drawing/2014/main" id="{211862B8-EBF1-2F5F-5793-FA7620842EEC}"/>
                </a:ext>
              </a:extLst>
            </p:cNvPr>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3" name="Google Shape;8287;p74">
              <a:extLst>
                <a:ext uri="{FF2B5EF4-FFF2-40B4-BE49-F238E27FC236}">
                  <a16:creationId xmlns:a16="http://schemas.microsoft.com/office/drawing/2014/main" id="{BEC23C1C-ED33-2C60-D5D3-5714225C7CDE}"/>
                </a:ext>
              </a:extLst>
            </p:cNvPr>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254" name="Google Shape;8288;p74">
              <a:extLst>
                <a:ext uri="{FF2B5EF4-FFF2-40B4-BE49-F238E27FC236}">
                  <a16:creationId xmlns:a16="http://schemas.microsoft.com/office/drawing/2014/main" id="{4B8B238B-47DE-6427-1F76-9C307AECE682}"/>
                </a:ext>
              </a:extLst>
            </p:cNvPr>
            <p:cNvGrpSpPr/>
            <p:nvPr/>
          </p:nvGrpSpPr>
          <p:grpSpPr>
            <a:xfrm>
              <a:off x="6836957" y="2068734"/>
              <a:ext cx="461892" cy="721067"/>
              <a:chOff x="6836957" y="2068734"/>
              <a:chExt cx="461892" cy="721067"/>
            </a:xfrm>
          </p:grpSpPr>
          <p:sp>
            <p:nvSpPr>
              <p:cNvPr id="255" name="Google Shape;8289;p74">
                <a:extLst>
                  <a:ext uri="{FF2B5EF4-FFF2-40B4-BE49-F238E27FC236}">
                    <a16:creationId xmlns:a16="http://schemas.microsoft.com/office/drawing/2014/main" id="{8412C206-CFF9-31C4-AF16-0B58E4595974}"/>
                  </a:ext>
                </a:extLst>
              </p:cNvPr>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6" name="Google Shape;8290;p74">
                <a:extLst>
                  <a:ext uri="{FF2B5EF4-FFF2-40B4-BE49-F238E27FC236}">
                    <a16:creationId xmlns:a16="http://schemas.microsoft.com/office/drawing/2014/main" id="{2FD59376-9BCC-B62D-6D6D-4D8E97FA15B2}"/>
                  </a:ext>
                </a:extLst>
              </p:cNvPr>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7" name="Google Shape;8291;p74">
                <a:extLst>
                  <a:ext uri="{FF2B5EF4-FFF2-40B4-BE49-F238E27FC236}">
                    <a16:creationId xmlns:a16="http://schemas.microsoft.com/office/drawing/2014/main" id="{7C332C41-7081-70A1-73EF-D6F7BB6EF581}"/>
                  </a:ext>
                </a:extLst>
              </p:cNvPr>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8" name="Google Shape;8292;p74">
                <a:extLst>
                  <a:ext uri="{FF2B5EF4-FFF2-40B4-BE49-F238E27FC236}">
                    <a16:creationId xmlns:a16="http://schemas.microsoft.com/office/drawing/2014/main" id="{FB193831-3CC0-19E9-2DEA-484F53077A70}"/>
                  </a:ext>
                </a:extLst>
              </p:cNvPr>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59" name="Google Shape;8293;p74">
                <a:extLst>
                  <a:ext uri="{FF2B5EF4-FFF2-40B4-BE49-F238E27FC236}">
                    <a16:creationId xmlns:a16="http://schemas.microsoft.com/office/drawing/2014/main" id="{E6750E11-264A-F262-9A82-C77AA5A6CB3E}"/>
                  </a:ext>
                </a:extLst>
              </p:cNvPr>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0" name="Google Shape;8294;p74">
                <a:extLst>
                  <a:ext uri="{FF2B5EF4-FFF2-40B4-BE49-F238E27FC236}">
                    <a16:creationId xmlns:a16="http://schemas.microsoft.com/office/drawing/2014/main" id="{C211008E-7F9E-1574-775B-6E822F76939D}"/>
                  </a:ext>
                </a:extLst>
              </p:cNvPr>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261" name="Google Shape;8295;p74">
                <a:extLst>
                  <a:ext uri="{FF2B5EF4-FFF2-40B4-BE49-F238E27FC236}">
                    <a16:creationId xmlns:a16="http://schemas.microsoft.com/office/drawing/2014/main" id="{6E2EA1DB-4C01-1941-A0CA-80964C42C8A7}"/>
                  </a:ext>
                </a:extLst>
              </p:cNvPr>
              <p:cNvGrpSpPr/>
              <p:nvPr/>
            </p:nvGrpSpPr>
            <p:grpSpPr>
              <a:xfrm>
                <a:off x="6836957" y="2068734"/>
                <a:ext cx="461892" cy="721067"/>
                <a:chOff x="6836957" y="2068734"/>
                <a:chExt cx="461892" cy="721067"/>
              </a:xfrm>
            </p:grpSpPr>
            <p:sp>
              <p:nvSpPr>
                <p:cNvPr id="262" name="Google Shape;8296;p74">
                  <a:extLst>
                    <a:ext uri="{FF2B5EF4-FFF2-40B4-BE49-F238E27FC236}">
                      <a16:creationId xmlns:a16="http://schemas.microsoft.com/office/drawing/2014/main" id="{A122474F-CAD3-76EF-214F-9400C724B91F}"/>
                    </a:ext>
                  </a:extLst>
                </p:cNvPr>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3" name="Google Shape;8297;p74">
                  <a:extLst>
                    <a:ext uri="{FF2B5EF4-FFF2-40B4-BE49-F238E27FC236}">
                      <a16:creationId xmlns:a16="http://schemas.microsoft.com/office/drawing/2014/main" id="{60801D82-CD23-565C-D771-516F2FA88B69}"/>
                    </a:ext>
                  </a:extLst>
                </p:cNvPr>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4" name="Google Shape;8298;p74">
                  <a:extLst>
                    <a:ext uri="{FF2B5EF4-FFF2-40B4-BE49-F238E27FC236}">
                      <a16:creationId xmlns:a16="http://schemas.microsoft.com/office/drawing/2014/main" id="{E9E740A0-2223-9679-C6ED-2F912CEDB6A3}"/>
                    </a:ext>
                  </a:extLst>
                </p:cNvPr>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5" name="Google Shape;8299;p74">
                  <a:extLst>
                    <a:ext uri="{FF2B5EF4-FFF2-40B4-BE49-F238E27FC236}">
                      <a16:creationId xmlns:a16="http://schemas.microsoft.com/office/drawing/2014/main" id="{7CF21139-9C69-0152-148B-AE006773D6D2}"/>
                    </a:ext>
                  </a:extLst>
                </p:cNvPr>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6" name="Google Shape;8300;p74">
                  <a:extLst>
                    <a:ext uri="{FF2B5EF4-FFF2-40B4-BE49-F238E27FC236}">
                      <a16:creationId xmlns:a16="http://schemas.microsoft.com/office/drawing/2014/main" id="{5CF04214-8BF3-4949-95EF-C4902C2BE4C1}"/>
                    </a:ext>
                  </a:extLst>
                </p:cNvPr>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7" name="Google Shape;8301;p74">
                  <a:extLst>
                    <a:ext uri="{FF2B5EF4-FFF2-40B4-BE49-F238E27FC236}">
                      <a16:creationId xmlns:a16="http://schemas.microsoft.com/office/drawing/2014/main" id="{2F398B65-B390-8519-32F5-C1E08F474086}"/>
                    </a:ext>
                  </a:extLst>
                </p:cNvPr>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268" name="Google Shape;8302;p74">
                  <a:extLst>
                    <a:ext uri="{FF2B5EF4-FFF2-40B4-BE49-F238E27FC236}">
                      <a16:creationId xmlns:a16="http://schemas.microsoft.com/office/drawing/2014/main" id="{49638549-09A7-3F05-C5EF-7A22F7DCC584}"/>
                    </a:ext>
                  </a:extLst>
                </p:cNvPr>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269" name="Google Shape;8303;p74">
            <a:extLst>
              <a:ext uri="{FF2B5EF4-FFF2-40B4-BE49-F238E27FC236}">
                <a16:creationId xmlns:a16="http://schemas.microsoft.com/office/drawing/2014/main" id="{4E1C272C-E2D7-943C-65DC-58EA3AF0D8A5}"/>
              </a:ext>
            </a:extLst>
          </p:cNvPr>
          <p:cNvGrpSpPr/>
          <p:nvPr/>
        </p:nvGrpSpPr>
        <p:grpSpPr>
          <a:xfrm>
            <a:off x="3216357" y="2477529"/>
            <a:ext cx="950103" cy="949832"/>
            <a:chOff x="2559249" y="2069323"/>
            <a:chExt cx="685566" cy="685634"/>
          </a:xfrm>
        </p:grpSpPr>
        <p:sp>
          <p:nvSpPr>
            <p:cNvPr id="270" name="Google Shape;8304;p74">
              <a:extLst>
                <a:ext uri="{FF2B5EF4-FFF2-40B4-BE49-F238E27FC236}">
                  <a16:creationId xmlns:a16="http://schemas.microsoft.com/office/drawing/2014/main" id="{07EB95A5-2B51-4FE5-8F60-461ABA09B8D4}"/>
                </a:ext>
              </a:extLst>
            </p:cNvPr>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 name="Google Shape;8305;p74">
              <a:extLst>
                <a:ext uri="{FF2B5EF4-FFF2-40B4-BE49-F238E27FC236}">
                  <a16:creationId xmlns:a16="http://schemas.microsoft.com/office/drawing/2014/main" id="{A328D102-57C7-72FA-8571-1D5394EF21D3}"/>
                </a:ext>
              </a:extLst>
            </p:cNvPr>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 name="Google Shape;8306;p74">
              <a:extLst>
                <a:ext uri="{FF2B5EF4-FFF2-40B4-BE49-F238E27FC236}">
                  <a16:creationId xmlns:a16="http://schemas.microsoft.com/office/drawing/2014/main" id="{5FEFC2AE-DA62-D267-1275-AF2A51E8E593}"/>
                </a:ext>
              </a:extLst>
            </p:cNvPr>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 name="Google Shape;8307;p74">
              <a:extLst>
                <a:ext uri="{FF2B5EF4-FFF2-40B4-BE49-F238E27FC236}">
                  <a16:creationId xmlns:a16="http://schemas.microsoft.com/office/drawing/2014/main" id="{2D18BCE0-728C-7DB8-F1C9-CCB0E983535A}"/>
                </a:ext>
              </a:extLst>
            </p:cNvPr>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 name="Google Shape;8308;p74">
              <a:extLst>
                <a:ext uri="{FF2B5EF4-FFF2-40B4-BE49-F238E27FC236}">
                  <a16:creationId xmlns:a16="http://schemas.microsoft.com/office/drawing/2014/main" id="{1BA22FD5-C2FD-BDD7-FF1B-569692A971F2}"/>
                </a:ext>
              </a:extLst>
            </p:cNvPr>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 name="Google Shape;8309;p74">
              <a:extLst>
                <a:ext uri="{FF2B5EF4-FFF2-40B4-BE49-F238E27FC236}">
                  <a16:creationId xmlns:a16="http://schemas.microsoft.com/office/drawing/2014/main" id="{E95D8A2E-27EC-A0C1-C84A-A99798C855A3}"/>
                </a:ext>
              </a:extLst>
            </p:cNvPr>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 name="Google Shape;8310;p74">
              <a:extLst>
                <a:ext uri="{FF2B5EF4-FFF2-40B4-BE49-F238E27FC236}">
                  <a16:creationId xmlns:a16="http://schemas.microsoft.com/office/drawing/2014/main" id="{D0624A7A-E67B-4538-4466-7FD5E6612265}"/>
                </a:ext>
              </a:extLst>
            </p:cNvPr>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 name="Google Shape;8311;p74">
              <a:extLst>
                <a:ext uri="{FF2B5EF4-FFF2-40B4-BE49-F238E27FC236}">
                  <a16:creationId xmlns:a16="http://schemas.microsoft.com/office/drawing/2014/main" id="{6A775637-8C59-AE0A-9501-7358C6011B34}"/>
                </a:ext>
              </a:extLst>
            </p:cNvPr>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 name="Google Shape;8312;p74">
              <a:extLst>
                <a:ext uri="{FF2B5EF4-FFF2-40B4-BE49-F238E27FC236}">
                  <a16:creationId xmlns:a16="http://schemas.microsoft.com/office/drawing/2014/main" id="{061424B4-45B5-23F2-0819-F4E3A12C3219}"/>
                </a:ext>
              </a:extLst>
            </p:cNvPr>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 name="Google Shape;8313;p74">
              <a:extLst>
                <a:ext uri="{FF2B5EF4-FFF2-40B4-BE49-F238E27FC236}">
                  <a16:creationId xmlns:a16="http://schemas.microsoft.com/office/drawing/2014/main" id="{F054999D-614B-0418-3A70-CCB3BCB839F1}"/>
                </a:ext>
              </a:extLst>
            </p:cNvPr>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 name="Google Shape;8314;p74">
              <a:extLst>
                <a:ext uri="{FF2B5EF4-FFF2-40B4-BE49-F238E27FC236}">
                  <a16:creationId xmlns:a16="http://schemas.microsoft.com/office/drawing/2014/main" id="{2F78331C-3490-E1F4-86A2-24B1F0E0D6C5}"/>
                </a:ext>
              </a:extLst>
            </p:cNvPr>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 name="Google Shape;8315;p74">
              <a:extLst>
                <a:ext uri="{FF2B5EF4-FFF2-40B4-BE49-F238E27FC236}">
                  <a16:creationId xmlns:a16="http://schemas.microsoft.com/office/drawing/2014/main" id="{AD518D04-8065-2AFD-C7F6-0A169B5E9A25}"/>
                </a:ext>
              </a:extLst>
            </p:cNvPr>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 name="Google Shape;8316;p74">
              <a:extLst>
                <a:ext uri="{FF2B5EF4-FFF2-40B4-BE49-F238E27FC236}">
                  <a16:creationId xmlns:a16="http://schemas.microsoft.com/office/drawing/2014/main" id="{462B8598-37D7-A817-9A2D-B7FC835C87C2}"/>
                </a:ext>
              </a:extLst>
            </p:cNvPr>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83" name="Google Shape;8317;p74">
            <a:extLst>
              <a:ext uri="{FF2B5EF4-FFF2-40B4-BE49-F238E27FC236}">
                <a16:creationId xmlns:a16="http://schemas.microsoft.com/office/drawing/2014/main" id="{CB95BA04-B165-A4AB-7E5C-415751DD1749}"/>
              </a:ext>
            </a:extLst>
          </p:cNvPr>
          <p:cNvGrpSpPr/>
          <p:nvPr/>
        </p:nvGrpSpPr>
        <p:grpSpPr>
          <a:xfrm>
            <a:off x="10126274" y="1294582"/>
            <a:ext cx="1127527" cy="949215"/>
            <a:chOff x="951975" y="315800"/>
            <a:chExt cx="5860325" cy="4933550"/>
          </a:xfrm>
        </p:grpSpPr>
        <p:sp>
          <p:nvSpPr>
            <p:cNvPr id="284" name="Google Shape;8318;p74">
              <a:extLst>
                <a:ext uri="{FF2B5EF4-FFF2-40B4-BE49-F238E27FC236}">
                  <a16:creationId xmlns:a16="http://schemas.microsoft.com/office/drawing/2014/main" id="{A26C1DB6-AE26-570C-853C-DBF35C2F986A}"/>
                </a:ext>
              </a:extLst>
            </p:cNvPr>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 name="Google Shape;8319;p74">
              <a:extLst>
                <a:ext uri="{FF2B5EF4-FFF2-40B4-BE49-F238E27FC236}">
                  <a16:creationId xmlns:a16="http://schemas.microsoft.com/office/drawing/2014/main" id="{806A11C7-5E6C-57B2-A215-9E295DF82968}"/>
                </a:ext>
              </a:extLst>
            </p:cNvPr>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 name="Google Shape;8320;p74">
              <a:extLst>
                <a:ext uri="{FF2B5EF4-FFF2-40B4-BE49-F238E27FC236}">
                  <a16:creationId xmlns:a16="http://schemas.microsoft.com/office/drawing/2014/main" id="{56A7F018-ACDE-455D-B34F-8F6C3F528B9C}"/>
                </a:ext>
              </a:extLst>
            </p:cNvPr>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 name="Google Shape;8321;p74">
              <a:extLst>
                <a:ext uri="{FF2B5EF4-FFF2-40B4-BE49-F238E27FC236}">
                  <a16:creationId xmlns:a16="http://schemas.microsoft.com/office/drawing/2014/main" id="{124A2824-08A8-726A-2F50-E0608DA770D4}"/>
                </a:ext>
              </a:extLst>
            </p:cNvPr>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288" name="Google Shape;8322;p74">
              <a:extLst>
                <a:ext uri="{FF2B5EF4-FFF2-40B4-BE49-F238E27FC236}">
                  <a16:creationId xmlns:a16="http://schemas.microsoft.com/office/drawing/2014/main" id="{EF2840DD-9825-0B23-B073-06D54145ED91}"/>
                </a:ext>
              </a:extLst>
            </p:cNvPr>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289" name="Google Shape;8323;p74">
              <a:extLst>
                <a:ext uri="{FF2B5EF4-FFF2-40B4-BE49-F238E27FC236}">
                  <a16:creationId xmlns:a16="http://schemas.microsoft.com/office/drawing/2014/main" id="{B08D07A9-15FF-F22E-D052-A77D32EC10F0}"/>
                </a:ext>
              </a:extLst>
            </p:cNvPr>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290" name="Google Shape;8324;p74">
              <a:extLst>
                <a:ext uri="{FF2B5EF4-FFF2-40B4-BE49-F238E27FC236}">
                  <a16:creationId xmlns:a16="http://schemas.microsoft.com/office/drawing/2014/main" id="{E01C3E6D-1942-E293-D93F-BBE6A4F38A41}"/>
                </a:ext>
              </a:extLst>
            </p:cNvPr>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291" name="Google Shape;8325;p74">
              <a:extLst>
                <a:ext uri="{FF2B5EF4-FFF2-40B4-BE49-F238E27FC236}">
                  <a16:creationId xmlns:a16="http://schemas.microsoft.com/office/drawing/2014/main" id="{79DFCEDF-E79F-769E-7C1F-D00C239DF9EB}"/>
                </a:ext>
              </a:extLst>
            </p:cNvPr>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92" name="Google Shape;8326;p74">
            <a:extLst>
              <a:ext uri="{FF2B5EF4-FFF2-40B4-BE49-F238E27FC236}">
                <a16:creationId xmlns:a16="http://schemas.microsoft.com/office/drawing/2014/main" id="{085DA79A-D688-5050-EBD6-917EA02648ED}"/>
              </a:ext>
            </a:extLst>
          </p:cNvPr>
          <p:cNvGrpSpPr/>
          <p:nvPr/>
        </p:nvGrpSpPr>
        <p:grpSpPr>
          <a:xfrm>
            <a:off x="4922445" y="3609394"/>
            <a:ext cx="2157243" cy="828965"/>
            <a:chOff x="3862800" y="3038525"/>
            <a:chExt cx="1329006" cy="510698"/>
          </a:xfrm>
        </p:grpSpPr>
        <p:sp>
          <p:nvSpPr>
            <p:cNvPr id="293" name="Google Shape;8327;p74">
              <a:extLst>
                <a:ext uri="{FF2B5EF4-FFF2-40B4-BE49-F238E27FC236}">
                  <a16:creationId xmlns:a16="http://schemas.microsoft.com/office/drawing/2014/main" id="{0EF97C93-D06F-BE7A-B5BE-53862BA43677}"/>
                </a:ext>
              </a:extLst>
            </p:cNvPr>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 name="Google Shape;8328;p74">
              <a:extLst>
                <a:ext uri="{FF2B5EF4-FFF2-40B4-BE49-F238E27FC236}">
                  <a16:creationId xmlns:a16="http://schemas.microsoft.com/office/drawing/2014/main" id="{F5C646AC-2633-E99F-B1F6-D54F595C168A}"/>
                </a:ext>
              </a:extLst>
            </p:cNvPr>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95" name="Google Shape;8329;p74">
              <a:extLst>
                <a:ext uri="{FF2B5EF4-FFF2-40B4-BE49-F238E27FC236}">
                  <a16:creationId xmlns:a16="http://schemas.microsoft.com/office/drawing/2014/main" id="{DA60B4EC-03B3-79BC-E2BB-01C2219CC948}"/>
                </a:ext>
              </a:extLst>
            </p:cNvPr>
            <p:cNvGrpSpPr/>
            <p:nvPr/>
          </p:nvGrpSpPr>
          <p:grpSpPr>
            <a:xfrm>
              <a:off x="3967075" y="3040337"/>
              <a:ext cx="1019927" cy="402126"/>
              <a:chOff x="3967075" y="3040337"/>
              <a:chExt cx="1019927" cy="402126"/>
            </a:xfrm>
          </p:grpSpPr>
          <p:sp>
            <p:nvSpPr>
              <p:cNvPr id="305" name="Google Shape;8330;p74">
                <a:extLst>
                  <a:ext uri="{FF2B5EF4-FFF2-40B4-BE49-F238E27FC236}">
                    <a16:creationId xmlns:a16="http://schemas.microsoft.com/office/drawing/2014/main" id="{6FA4199A-4D4C-4C8E-A790-290130966014}"/>
                  </a:ext>
                </a:extLst>
              </p:cNvPr>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306" name="Google Shape;8331;p74">
                <a:extLst>
                  <a:ext uri="{FF2B5EF4-FFF2-40B4-BE49-F238E27FC236}">
                    <a16:creationId xmlns:a16="http://schemas.microsoft.com/office/drawing/2014/main" id="{56F029BA-ED4A-38E6-D26C-BAEF7856E486}"/>
                  </a:ext>
                </a:extLst>
              </p:cNvPr>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296" name="Google Shape;8332;p74">
              <a:extLst>
                <a:ext uri="{FF2B5EF4-FFF2-40B4-BE49-F238E27FC236}">
                  <a16:creationId xmlns:a16="http://schemas.microsoft.com/office/drawing/2014/main" id="{34AFDAE9-1DCE-507A-9519-7319BB7500A3}"/>
                </a:ext>
              </a:extLst>
            </p:cNvPr>
            <p:cNvGrpSpPr/>
            <p:nvPr/>
          </p:nvGrpSpPr>
          <p:grpSpPr>
            <a:xfrm>
              <a:off x="4186700" y="3040337"/>
              <a:ext cx="390475" cy="183289"/>
              <a:chOff x="4186700" y="3040337"/>
              <a:chExt cx="390475" cy="183289"/>
            </a:xfrm>
          </p:grpSpPr>
          <p:sp>
            <p:nvSpPr>
              <p:cNvPr id="303" name="Google Shape;8333;p74">
                <a:extLst>
                  <a:ext uri="{FF2B5EF4-FFF2-40B4-BE49-F238E27FC236}">
                    <a16:creationId xmlns:a16="http://schemas.microsoft.com/office/drawing/2014/main" id="{A2546F87-8F8F-1220-F392-D592A1705BAC}"/>
                  </a:ext>
                </a:extLst>
              </p:cNvPr>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304" name="Google Shape;8334;p74">
                <a:extLst>
                  <a:ext uri="{FF2B5EF4-FFF2-40B4-BE49-F238E27FC236}">
                    <a16:creationId xmlns:a16="http://schemas.microsoft.com/office/drawing/2014/main" id="{1B0ACC08-E4F6-E42E-CB94-307B72F1086B}"/>
                  </a:ext>
                </a:extLst>
              </p:cNvPr>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297" name="Google Shape;8335;p74">
              <a:extLst>
                <a:ext uri="{FF2B5EF4-FFF2-40B4-BE49-F238E27FC236}">
                  <a16:creationId xmlns:a16="http://schemas.microsoft.com/office/drawing/2014/main" id="{3294CD32-F306-6CD3-81AC-562E125A34BA}"/>
                </a:ext>
              </a:extLst>
            </p:cNvPr>
            <p:cNvGrpSpPr/>
            <p:nvPr/>
          </p:nvGrpSpPr>
          <p:grpSpPr>
            <a:xfrm>
              <a:off x="4073727" y="3040337"/>
              <a:ext cx="697794" cy="296263"/>
              <a:chOff x="4073727" y="3040337"/>
              <a:chExt cx="697794" cy="296263"/>
            </a:xfrm>
          </p:grpSpPr>
          <p:sp>
            <p:nvSpPr>
              <p:cNvPr id="301" name="Google Shape;8336;p74">
                <a:extLst>
                  <a:ext uri="{FF2B5EF4-FFF2-40B4-BE49-F238E27FC236}">
                    <a16:creationId xmlns:a16="http://schemas.microsoft.com/office/drawing/2014/main" id="{B1485BBC-3E7F-396B-7A7A-8E0D23A26497}"/>
                  </a:ext>
                </a:extLst>
              </p:cNvPr>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302" name="Google Shape;8337;p74">
                <a:extLst>
                  <a:ext uri="{FF2B5EF4-FFF2-40B4-BE49-F238E27FC236}">
                    <a16:creationId xmlns:a16="http://schemas.microsoft.com/office/drawing/2014/main" id="{A9674FE1-3716-09D5-9805-3D0C35D073AE}"/>
                  </a:ext>
                </a:extLst>
              </p:cNvPr>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298" name="Google Shape;8338;p74">
              <a:extLst>
                <a:ext uri="{FF2B5EF4-FFF2-40B4-BE49-F238E27FC236}">
                  <a16:creationId xmlns:a16="http://schemas.microsoft.com/office/drawing/2014/main" id="{BD74032D-B2A4-3026-AA83-545AA64653CC}"/>
                </a:ext>
              </a:extLst>
            </p:cNvPr>
            <p:cNvGrpSpPr/>
            <p:nvPr/>
          </p:nvGrpSpPr>
          <p:grpSpPr>
            <a:xfrm>
              <a:off x="3862800" y="3038525"/>
              <a:ext cx="1329006" cy="510698"/>
              <a:chOff x="3862800" y="3038525"/>
              <a:chExt cx="1329006" cy="510698"/>
            </a:xfrm>
          </p:grpSpPr>
          <p:sp>
            <p:nvSpPr>
              <p:cNvPr id="299" name="Google Shape;8339;p74">
                <a:extLst>
                  <a:ext uri="{FF2B5EF4-FFF2-40B4-BE49-F238E27FC236}">
                    <a16:creationId xmlns:a16="http://schemas.microsoft.com/office/drawing/2014/main" id="{E7CD957B-4524-1B19-0BED-2F6A5D96642A}"/>
                  </a:ext>
                </a:extLst>
              </p:cNvPr>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300" name="Google Shape;8340;p74">
                <a:extLst>
                  <a:ext uri="{FF2B5EF4-FFF2-40B4-BE49-F238E27FC236}">
                    <a16:creationId xmlns:a16="http://schemas.microsoft.com/office/drawing/2014/main" id="{3CF8936D-CCC1-719E-60A2-69AA5AE34906}"/>
                  </a:ext>
                </a:extLst>
              </p:cNvPr>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307" name="Google Shape;8341;p74">
            <a:extLst>
              <a:ext uri="{FF2B5EF4-FFF2-40B4-BE49-F238E27FC236}">
                <a16:creationId xmlns:a16="http://schemas.microsoft.com/office/drawing/2014/main" id="{4D9E38DE-8168-3C3E-8412-34CCDF5DBB3E}"/>
              </a:ext>
            </a:extLst>
          </p:cNvPr>
          <p:cNvGrpSpPr/>
          <p:nvPr/>
        </p:nvGrpSpPr>
        <p:grpSpPr>
          <a:xfrm>
            <a:off x="933542" y="1294581"/>
            <a:ext cx="1177607" cy="1033568"/>
            <a:chOff x="649648" y="271400"/>
            <a:chExt cx="6215377" cy="5455143"/>
          </a:xfrm>
        </p:grpSpPr>
        <p:sp>
          <p:nvSpPr>
            <p:cNvPr id="308" name="Google Shape;8342;p74">
              <a:extLst>
                <a:ext uri="{FF2B5EF4-FFF2-40B4-BE49-F238E27FC236}">
                  <a16:creationId xmlns:a16="http://schemas.microsoft.com/office/drawing/2014/main" id="{CBCC4377-1F5D-CE92-78E4-F3003B691860}"/>
                </a:ext>
              </a:extLst>
            </p:cNvPr>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09" name="Google Shape;8343;p74">
              <a:extLst>
                <a:ext uri="{FF2B5EF4-FFF2-40B4-BE49-F238E27FC236}">
                  <a16:creationId xmlns:a16="http://schemas.microsoft.com/office/drawing/2014/main" id="{283F98EF-F737-23E1-5402-5287C2F58938}"/>
                </a:ext>
              </a:extLst>
            </p:cNvPr>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0" name="Google Shape;8344;p74">
              <a:extLst>
                <a:ext uri="{FF2B5EF4-FFF2-40B4-BE49-F238E27FC236}">
                  <a16:creationId xmlns:a16="http://schemas.microsoft.com/office/drawing/2014/main" id="{131C3258-C8BE-E19F-5707-8DAED1524EC8}"/>
                </a:ext>
              </a:extLst>
            </p:cNvPr>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1" name="Google Shape;8345;p74">
              <a:extLst>
                <a:ext uri="{FF2B5EF4-FFF2-40B4-BE49-F238E27FC236}">
                  <a16:creationId xmlns:a16="http://schemas.microsoft.com/office/drawing/2014/main" id="{86110333-2FE9-DB8F-2806-6A11F5AC5CDC}"/>
                </a:ext>
              </a:extLst>
            </p:cNvPr>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2" name="Google Shape;8346;p74">
              <a:extLst>
                <a:ext uri="{FF2B5EF4-FFF2-40B4-BE49-F238E27FC236}">
                  <a16:creationId xmlns:a16="http://schemas.microsoft.com/office/drawing/2014/main" id="{6F523722-BD32-D9C2-4C09-F29E29712621}"/>
                </a:ext>
              </a:extLst>
            </p:cNvPr>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3" name="Google Shape;8347;p74">
              <a:extLst>
                <a:ext uri="{FF2B5EF4-FFF2-40B4-BE49-F238E27FC236}">
                  <a16:creationId xmlns:a16="http://schemas.microsoft.com/office/drawing/2014/main" id="{E4309686-6FDD-D648-E366-6F1B832C806D}"/>
                </a:ext>
              </a:extLst>
            </p:cNvPr>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4" name="Google Shape;8348;p74">
              <a:extLst>
                <a:ext uri="{FF2B5EF4-FFF2-40B4-BE49-F238E27FC236}">
                  <a16:creationId xmlns:a16="http://schemas.microsoft.com/office/drawing/2014/main" id="{2E0F9EDC-1234-3AC2-404A-F03A2D150446}"/>
                </a:ext>
              </a:extLst>
            </p:cNvPr>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5" name="Google Shape;8349;p74">
              <a:extLst>
                <a:ext uri="{FF2B5EF4-FFF2-40B4-BE49-F238E27FC236}">
                  <a16:creationId xmlns:a16="http://schemas.microsoft.com/office/drawing/2014/main" id="{6477DBDD-0E68-5830-865B-2833642CC062}"/>
                </a:ext>
              </a:extLst>
            </p:cNvPr>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6" name="Google Shape;8350;p74">
              <a:extLst>
                <a:ext uri="{FF2B5EF4-FFF2-40B4-BE49-F238E27FC236}">
                  <a16:creationId xmlns:a16="http://schemas.microsoft.com/office/drawing/2014/main" id="{D7AE568C-58F7-D9EA-C908-4BD030C79039}"/>
                </a:ext>
              </a:extLst>
            </p:cNvPr>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7" name="Google Shape;8351;p74">
              <a:extLst>
                <a:ext uri="{FF2B5EF4-FFF2-40B4-BE49-F238E27FC236}">
                  <a16:creationId xmlns:a16="http://schemas.microsoft.com/office/drawing/2014/main" id="{9F0A4606-4743-EB60-3946-8C656D778076}"/>
                </a:ext>
              </a:extLst>
            </p:cNvPr>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8" name="Google Shape;8352;p74">
              <a:extLst>
                <a:ext uri="{FF2B5EF4-FFF2-40B4-BE49-F238E27FC236}">
                  <a16:creationId xmlns:a16="http://schemas.microsoft.com/office/drawing/2014/main" id="{36BCDDDA-618D-0226-DA9F-D2F010112ACD}"/>
                </a:ext>
              </a:extLst>
            </p:cNvPr>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319" name="Google Shape;8353;p74">
              <a:extLst>
                <a:ext uri="{FF2B5EF4-FFF2-40B4-BE49-F238E27FC236}">
                  <a16:creationId xmlns:a16="http://schemas.microsoft.com/office/drawing/2014/main" id="{CC8E0CAA-BB4E-2283-8197-9E25542A9724}"/>
                </a:ext>
              </a:extLst>
            </p:cNvPr>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320" name="Google Shape;8354;p74">
            <a:extLst>
              <a:ext uri="{FF2B5EF4-FFF2-40B4-BE49-F238E27FC236}">
                <a16:creationId xmlns:a16="http://schemas.microsoft.com/office/drawing/2014/main" id="{012597F4-5C8A-EAE9-E58A-EFEA0B1438FC}"/>
              </a:ext>
            </a:extLst>
          </p:cNvPr>
          <p:cNvGrpSpPr/>
          <p:nvPr/>
        </p:nvGrpSpPr>
        <p:grpSpPr>
          <a:xfrm>
            <a:off x="3077943" y="1294582"/>
            <a:ext cx="1023605" cy="1087319"/>
            <a:chOff x="2499700" y="1135950"/>
            <a:chExt cx="732402" cy="777990"/>
          </a:xfrm>
        </p:grpSpPr>
        <p:grpSp>
          <p:nvGrpSpPr>
            <p:cNvPr id="321" name="Google Shape;8355;p74">
              <a:extLst>
                <a:ext uri="{FF2B5EF4-FFF2-40B4-BE49-F238E27FC236}">
                  <a16:creationId xmlns:a16="http://schemas.microsoft.com/office/drawing/2014/main" id="{1C6A1249-9E18-034B-6309-591EE52354EB}"/>
                </a:ext>
              </a:extLst>
            </p:cNvPr>
            <p:cNvGrpSpPr/>
            <p:nvPr/>
          </p:nvGrpSpPr>
          <p:grpSpPr>
            <a:xfrm>
              <a:off x="2499700" y="1135950"/>
              <a:ext cx="732402" cy="694705"/>
              <a:chOff x="2499700" y="1135950"/>
              <a:chExt cx="732402" cy="694705"/>
            </a:xfrm>
          </p:grpSpPr>
          <p:sp>
            <p:nvSpPr>
              <p:cNvPr id="328" name="Google Shape;8356;p74">
                <a:extLst>
                  <a:ext uri="{FF2B5EF4-FFF2-40B4-BE49-F238E27FC236}">
                    <a16:creationId xmlns:a16="http://schemas.microsoft.com/office/drawing/2014/main" id="{84CFA7AB-4AEE-B200-7809-08370DDE17DA}"/>
                  </a:ext>
                </a:extLst>
              </p:cNvPr>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 name="Google Shape;8357;p74">
                <a:extLst>
                  <a:ext uri="{FF2B5EF4-FFF2-40B4-BE49-F238E27FC236}">
                    <a16:creationId xmlns:a16="http://schemas.microsoft.com/office/drawing/2014/main" id="{A905DEF0-C373-8FF9-FA3F-32256CCC5797}"/>
                  </a:ext>
                </a:extLst>
              </p:cNvPr>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 name="Google Shape;8358;p74">
                <a:extLst>
                  <a:ext uri="{FF2B5EF4-FFF2-40B4-BE49-F238E27FC236}">
                    <a16:creationId xmlns:a16="http://schemas.microsoft.com/office/drawing/2014/main" id="{537066F7-73EB-432F-4612-B3EB162D7BCC}"/>
                  </a:ext>
                </a:extLst>
              </p:cNvPr>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 name="Google Shape;8359;p74">
                <a:extLst>
                  <a:ext uri="{FF2B5EF4-FFF2-40B4-BE49-F238E27FC236}">
                    <a16:creationId xmlns:a16="http://schemas.microsoft.com/office/drawing/2014/main" id="{25EA2B65-A0CD-AF6F-6B0C-B8D6249699FF}"/>
                  </a:ext>
                </a:extLst>
              </p:cNvPr>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 name="Google Shape;8360;p74">
                <a:extLst>
                  <a:ext uri="{FF2B5EF4-FFF2-40B4-BE49-F238E27FC236}">
                    <a16:creationId xmlns:a16="http://schemas.microsoft.com/office/drawing/2014/main" id="{D5DA7AAE-A6EB-54DC-AAD8-DA29F8C84986}"/>
                  </a:ext>
                </a:extLst>
              </p:cNvPr>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 name="Google Shape;8361;p74">
                <a:extLst>
                  <a:ext uri="{FF2B5EF4-FFF2-40B4-BE49-F238E27FC236}">
                    <a16:creationId xmlns:a16="http://schemas.microsoft.com/office/drawing/2014/main" id="{3EE95EA4-81A7-FF90-8AEC-F2520689D6B8}"/>
                  </a:ext>
                </a:extLst>
              </p:cNvPr>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 name="Google Shape;8362;p74">
                <a:extLst>
                  <a:ext uri="{FF2B5EF4-FFF2-40B4-BE49-F238E27FC236}">
                    <a16:creationId xmlns:a16="http://schemas.microsoft.com/office/drawing/2014/main" id="{C0ED3A1A-050C-09B5-C7DF-F5A31D6B3857}"/>
                  </a:ext>
                </a:extLst>
              </p:cNvPr>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 name="Google Shape;8363;p74">
                <a:extLst>
                  <a:ext uri="{FF2B5EF4-FFF2-40B4-BE49-F238E27FC236}">
                    <a16:creationId xmlns:a16="http://schemas.microsoft.com/office/drawing/2014/main" id="{D10B8647-34FE-1E90-559F-1085256E9025}"/>
                  </a:ext>
                </a:extLst>
              </p:cNvPr>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 name="Google Shape;8364;p74">
                <a:extLst>
                  <a:ext uri="{FF2B5EF4-FFF2-40B4-BE49-F238E27FC236}">
                    <a16:creationId xmlns:a16="http://schemas.microsoft.com/office/drawing/2014/main" id="{FC845480-D2A6-D12A-6CAE-F62B0CE7962D}"/>
                  </a:ext>
                </a:extLst>
              </p:cNvPr>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 name="Google Shape;8365;p74">
                <a:extLst>
                  <a:ext uri="{FF2B5EF4-FFF2-40B4-BE49-F238E27FC236}">
                    <a16:creationId xmlns:a16="http://schemas.microsoft.com/office/drawing/2014/main" id="{31FDAE2D-EB88-72F4-F965-BF7F2AC1EFF9}"/>
                  </a:ext>
                </a:extLst>
              </p:cNvPr>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 name="Google Shape;8366;p74">
                <a:extLst>
                  <a:ext uri="{FF2B5EF4-FFF2-40B4-BE49-F238E27FC236}">
                    <a16:creationId xmlns:a16="http://schemas.microsoft.com/office/drawing/2014/main" id="{2E90413D-F121-B8E8-52E5-8449372A6309}"/>
                  </a:ext>
                </a:extLst>
              </p:cNvPr>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 name="Google Shape;8367;p74">
                <a:extLst>
                  <a:ext uri="{FF2B5EF4-FFF2-40B4-BE49-F238E27FC236}">
                    <a16:creationId xmlns:a16="http://schemas.microsoft.com/office/drawing/2014/main" id="{4CF58715-B4D9-7EAE-64AC-A8AC8929349C}"/>
                  </a:ext>
                </a:extLst>
              </p:cNvPr>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 name="Google Shape;8368;p74">
                <a:extLst>
                  <a:ext uri="{FF2B5EF4-FFF2-40B4-BE49-F238E27FC236}">
                    <a16:creationId xmlns:a16="http://schemas.microsoft.com/office/drawing/2014/main" id="{263F8A3D-5092-D363-6801-49291F08605C}"/>
                  </a:ext>
                </a:extLst>
              </p:cNvPr>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 name="Google Shape;8369;p74">
                <a:extLst>
                  <a:ext uri="{FF2B5EF4-FFF2-40B4-BE49-F238E27FC236}">
                    <a16:creationId xmlns:a16="http://schemas.microsoft.com/office/drawing/2014/main" id="{F30CA7D2-3EC3-22A5-FE1A-4A504B99D86F}"/>
                  </a:ext>
                </a:extLst>
              </p:cNvPr>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 name="Google Shape;8370;p74">
                <a:extLst>
                  <a:ext uri="{FF2B5EF4-FFF2-40B4-BE49-F238E27FC236}">
                    <a16:creationId xmlns:a16="http://schemas.microsoft.com/office/drawing/2014/main" id="{8C2E7108-E036-3858-6DCD-EE5060CFBECE}"/>
                  </a:ext>
                </a:extLst>
              </p:cNvPr>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 name="Google Shape;8371;p74">
                <a:extLst>
                  <a:ext uri="{FF2B5EF4-FFF2-40B4-BE49-F238E27FC236}">
                    <a16:creationId xmlns:a16="http://schemas.microsoft.com/office/drawing/2014/main" id="{A086D322-91DD-F849-C2F8-49A0041BBA22}"/>
                  </a:ext>
                </a:extLst>
              </p:cNvPr>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 name="Google Shape;8372;p74">
                <a:extLst>
                  <a:ext uri="{FF2B5EF4-FFF2-40B4-BE49-F238E27FC236}">
                    <a16:creationId xmlns:a16="http://schemas.microsoft.com/office/drawing/2014/main" id="{DDFF11BA-7610-937E-FDB3-554A1CF28AFA}"/>
                  </a:ext>
                </a:extLst>
              </p:cNvPr>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 name="Google Shape;8373;p74">
                <a:extLst>
                  <a:ext uri="{FF2B5EF4-FFF2-40B4-BE49-F238E27FC236}">
                    <a16:creationId xmlns:a16="http://schemas.microsoft.com/office/drawing/2014/main" id="{4F739846-C04D-896F-E23A-80826F326899}"/>
                  </a:ext>
                </a:extLst>
              </p:cNvPr>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 name="Google Shape;8374;p74">
                <a:extLst>
                  <a:ext uri="{FF2B5EF4-FFF2-40B4-BE49-F238E27FC236}">
                    <a16:creationId xmlns:a16="http://schemas.microsoft.com/office/drawing/2014/main" id="{4483989E-CFAD-811D-2EB3-061E1388DFE0}"/>
                  </a:ext>
                </a:extLst>
              </p:cNvPr>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 name="Google Shape;8375;p74">
                <a:extLst>
                  <a:ext uri="{FF2B5EF4-FFF2-40B4-BE49-F238E27FC236}">
                    <a16:creationId xmlns:a16="http://schemas.microsoft.com/office/drawing/2014/main" id="{7C9F1484-B280-8196-8094-AC338D3FA55C}"/>
                  </a:ext>
                </a:extLst>
              </p:cNvPr>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 name="Google Shape;8376;p74">
                <a:extLst>
                  <a:ext uri="{FF2B5EF4-FFF2-40B4-BE49-F238E27FC236}">
                    <a16:creationId xmlns:a16="http://schemas.microsoft.com/office/drawing/2014/main" id="{061C50EB-42D8-F575-A4EB-2949DC7E479D}"/>
                  </a:ext>
                </a:extLst>
              </p:cNvPr>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 name="Google Shape;8377;p74">
                <a:extLst>
                  <a:ext uri="{FF2B5EF4-FFF2-40B4-BE49-F238E27FC236}">
                    <a16:creationId xmlns:a16="http://schemas.microsoft.com/office/drawing/2014/main" id="{8B514AA6-6B05-1641-19BE-0ABBCC01EA4D}"/>
                  </a:ext>
                </a:extLst>
              </p:cNvPr>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 name="Google Shape;8378;p74">
                <a:extLst>
                  <a:ext uri="{FF2B5EF4-FFF2-40B4-BE49-F238E27FC236}">
                    <a16:creationId xmlns:a16="http://schemas.microsoft.com/office/drawing/2014/main" id="{E5ADDA75-C16C-F52A-FA05-ADA3E903CCA5}"/>
                  </a:ext>
                </a:extLst>
              </p:cNvPr>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 name="Google Shape;8379;p74">
                <a:extLst>
                  <a:ext uri="{FF2B5EF4-FFF2-40B4-BE49-F238E27FC236}">
                    <a16:creationId xmlns:a16="http://schemas.microsoft.com/office/drawing/2014/main" id="{287F8FC0-9188-B235-2D19-9DB2FE81048F}"/>
                  </a:ext>
                </a:extLst>
              </p:cNvPr>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 name="Google Shape;8380;p74">
                <a:extLst>
                  <a:ext uri="{FF2B5EF4-FFF2-40B4-BE49-F238E27FC236}">
                    <a16:creationId xmlns:a16="http://schemas.microsoft.com/office/drawing/2014/main" id="{5861A511-D9A7-1789-83E5-E58BC5E4C57A}"/>
                  </a:ext>
                </a:extLst>
              </p:cNvPr>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 name="Google Shape;8381;p74">
                <a:extLst>
                  <a:ext uri="{FF2B5EF4-FFF2-40B4-BE49-F238E27FC236}">
                    <a16:creationId xmlns:a16="http://schemas.microsoft.com/office/drawing/2014/main" id="{561DE287-6723-3759-79AB-DC527F001142}"/>
                  </a:ext>
                </a:extLst>
              </p:cNvPr>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 name="Google Shape;8382;p74">
                <a:extLst>
                  <a:ext uri="{FF2B5EF4-FFF2-40B4-BE49-F238E27FC236}">
                    <a16:creationId xmlns:a16="http://schemas.microsoft.com/office/drawing/2014/main" id="{48937882-830E-D898-A71A-714EDEDEC03A}"/>
                  </a:ext>
                </a:extLst>
              </p:cNvPr>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322" name="Google Shape;8383;p74">
              <a:extLst>
                <a:ext uri="{FF2B5EF4-FFF2-40B4-BE49-F238E27FC236}">
                  <a16:creationId xmlns:a16="http://schemas.microsoft.com/office/drawing/2014/main" id="{0C318F57-1D03-C0B5-A1DD-5783755578C5}"/>
                </a:ext>
              </a:extLst>
            </p:cNvPr>
            <p:cNvGrpSpPr/>
            <p:nvPr/>
          </p:nvGrpSpPr>
          <p:grpSpPr>
            <a:xfrm>
              <a:off x="2517909" y="1188726"/>
              <a:ext cx="702702" cy="725214"/>
              <a:chOff x="2517909" y="1188726"/>
              <a:chExt cx="702702" cy="725214"/>
            </a:xfrm>
          </p:grpSpPr>
          <p:sp>
            <p:nvSpPr>
              <p:cNvPr id="323" name="Google Shape;8384;p74">
                <a:extLst>
                  <a:ext uri="{FF2B5EF4-FFF2-40B4-BE49-F238E27FC236}">
                    <a16:creationId xmlns:a16="http://schemas.microsoft.com/office/drawing/2014/main" id="{49AF6E4C-ABF6-AF97-4A9E-C355D8820887}"/>
                  </a:ext>
                </a:extLst>
              </p:cNvPr>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24" name="Google Shape;8385;p74">
                <a:extLst>
                  <a:ext uri="{FF2B5EF4-FFF2-40B4-BE49-F238E27FC236}">
                    <a16:creationId xmlns:a16="http://schemas.microsoft.com/office/drawing/2014/main" id="{3B844C58-A5C2-31E8-B272-F5E6767D87A4}"/>
                  </a:ext>
                </a:extLst>
              </p:cNvPr>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25" name="Google Shape;8386;p74">
                <a:extLst>
                  <a:ext uri="{FF2B5EF4-FFF2-40B4-BE49-F238E27FC236}">
                    <a16:creationId xmlns:a16="http://schemas.microsoft.com/office/drawing/2014/main" id="{FA33D926-2A7D-B0E2-600D-C84A947399DC}"/>
                  </a:ext>
                </a:extLst>
              </p:cNvPr>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26" name="Google Shape;8387;p74">
                <a:extLst>
                  <a:ext uri="{FF2B5EF4-FFF2-40B4-BE49-F238E27FC236}">
                    <a16:creationId xmlns:a16="http://schemas.microsoft.com/office/drawing/2014/main" id="{B4649D40-8E9D-3936-D04E-F76BB8BB1374}"/>
                  </a:ext>
                </a:extLst>
              </p:cNvPr>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27" name="Google Shape;8388;p74">
                <a:extLst>
                  <a:ext uri="{FF2B5EF4-FFF2-40B4-BE49-F238E27FC236}">
                    <a16:creationId xmlns:a16="http://schemas.microsoft.com/office/drawing/2014/main" id="{680B8604-3D3C-9A9B-0636-8F380E261CC8}"/>
                  </a:ext>
                </a:extLst>
              </p:cNvPr>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355" name="Google Shape;8389;p74">
            <a:extLst>
              <a:ext uri="{FF2B5EF4-FFF2-40B4-BE49-F238E27FC236}">
                <a16:creationId xmlns:a16="http://schemas.microsoft.com/office/drawing/2014/main" id="{80A3486F-6CD0-A4F5-C048-E90FF31C8E6B}"/>
              </a:ext>
            </a:extLst>
          </p:cNvPr>
          <p:cNvGrpSpPr/>
          <p:nvPr/>
        </p:nvGrpSpPr>
        <p:grpSpPr>
          <a:xfrm>
            <a:off x="2205586" y="1294582"/>
            <a:ext cx="777919" cy="1160305"/>
            <a:chOff x="1716825" y="1121550"/>
            <a:chExt cx="622800" cy="928938"/>
          </a:xfrm>
        </p:grpSpPr>
        <p:grpSp>
          <p:nvGrpSpPr>
            <p:cNvPr id="356" name="Google Shape;8390;p74">
              <a:extLst>
                <a:ext uri="{FF2B5EF4-FFF2-40B4-BE49-F238E27FC236}">
                  <a16:creationId xmlns:a16="http://schemas.microsoft.com/office/drawing/2014/main" id="{E9805405-5347-6C03-F5F0-1265A1E56422}"/>
                </a:ext>
              </a:extLst>
            </p:cNvPr>
            <p:cNvGrpSpPr/>
            <p:nvPr/>
          </p:nvGrpSpPr>
          <p:grpSpPr>
            <a:xfrm>
              <a:off x="1716825" y="1121550"/>
              <a:ext cx="622800" cy="928938"/>
              <a:chOff x="1716825" y="1121550"/>
              <a:chExt cx="622800" cy="928938"/>
            </a:xfrm>
          </p:grpSpPr>
          <p:cxnSp>
            <p:nvCxnSpPr>
              <p:cNvPr id="367" name="Google Shape;8391;p74">
                <a:extLst>
                  <a:ext uri="{FF2B5EF4-FFF2-40B4-BE49-F238E27FC236}">
                    <a16:creationId xmlns:a16="http://schemas.microsoft.com/office/drawing/2014/main" id="{02B6B563-0864-43B4-00BD-A66FE74246E4}"/>
                  </a:ext>
                </a:extLst>
              </p:cNvPr>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368" name="Google Shape;8392;p74">
                <a:extLst>
                  <a:ext uri="{FF2B5EF4-FFF2-40B4-BE49-F238E27FC236}">
                    <a16:creationId xmlns:a16="http://schemas.microsoft.com/office/drawing/2014/main" id="{16852FB1-3C6D-3CF8-613F-9B67FEA2AACC}"/>
                  </a:ext>
                </a:extLst>
              </p:cNvPr>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57" name="Google Shape;8393;p74">
              <a:extLst>
                <a:ext uri="{FF2B5EF4-FFF2-40B4-BE49-F238E27FC236}">
                  <a16:creationId xmlns:a16="http://schemas.microsoft.com/office/drawing/2014/main" id="{DE1F7777-1AA9-0F25-817C-71A5C6518D28}"/>
                </a:ext>
              </a:extLst>
            </p:cNvPr>
            <p:cNvGrpSpPr/>
            <p:nvPr/>
          </p:nvGrpSpPr>
          <p:grpSpPr>
            <a:xfrm>
              <a:off x="1768050" y="1172775"/>
              <a:ext cx="520200" cy="832000"/>
              <a:chOff x="1768050" y="1172775"/>
              <a:chExt cx="520200" cy="832000"/>
            </a:xfrm>
          </p:grpSpPr>
          <p:cxnSp>
            <p:nvCxnSpPr>
              <p:cNvPr id="365" name="Google Shape;8394;p74">
                <a:extLst>
                  <a:ext uri="{FF2B5EF4-FFF2-40B4-BE49-F238E27FC236}">
                    <a16:creationId xmlns:a16="http://schemas.microsoft.com/office/drawing/2014/main" id="{96F193DE-5332-2629-1454-C60F08FC54AF}"/>
                  </a:ext>
                </a:extLst>
              </p:cNvPr>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366" name="Google Shape;8395;p74">
                <a:extLst>
                  <a:ext uri="{FF2B5EF4-FFF2-40B4-BE49-F238E27FC236}">
                    <a16:creationId xmlns:a16="http://schemas.microsoft.com/office/drawing/2014/main" id="{40B9EFA1-88FF-9935-E70B-E41ABF864DD7}"/>
                  </a:ext>
                </a:extLst>
              </p:cNvPr>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58" name="Google Shape;8396;p74">
              <a:extLst>
                <a:ext uri="{FF2B5EF4-FFF2-40B4-BE49-F238E27FC236}">
                  <a16:creationId xmlns:a16="http://schemas.microsoft.com/office/drawing/2014/main" id="{BBB18EAC-9173-A045-AD4E-A371DDFE56D0}"/>
                </a:ext>
              </a:extLst>
            </p:cNvPr>
            <p:cNvGrpSpPr/>
            <p:nvPr/>
          </p:nvGrpSpPr>
          <p:grpSpPr>
            <a:xfrm>
              <a:off x="1820100" y="1225475"/>
              <a:ext cx="416400" cy="729575"/>
              <a:chOff x="1820100" y="1225475"/>
              <a:chExt cx="416400" cy="729575"/>
            </a:xfrm>
          </p:grpSpPr>
          <p:cxnSp>
            <p:nvCxnSpPr>
              <p:cNvPr id="363" name="Google Shape;8397;p74">
                <a:extLst>
                  <a:ext uri="{FF2B5EF4-FFF2-40B4-BE49-F238E27FC236}">
                    <a16:creationId xmlns:a16="http://schemas.microsoft.com/office/drawing/2014/main" id="{F62FAA0F-3DF1-E98A-44A8-1B91F53AE275}"/>
                  </a:ext>
                </a:extLst>
              </p:cNvPr>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364" name="Google Shape;8398;p74">
                <a:extLst>
                  <a:ext uri="{FF2B5EF4-FFF2-40B4-BE49-F238E27FC236}">
                    <a16:creationId xmlns:a16="http://schemas.microsoft.com/office/drawing/2014/main" id="{851DE417-F11E-A07E-A2F8-E01B8AFD46BE}"/>
                  </a:ext>
                </a:extLst>
              </p:cNvPr>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59" name="Google Shape;8399;p74">
              <a:extLst>
                <a:ext uri="{FF2B5EF4-FFF2-40B4-BE49-F238E27FC236}">
                  <a16:creationId xmlns:a16="http://schemas.microsoft.com/office/drawing/2014/main" id="{7645EECC-F8F6-6414-F9DE-26ADA727D9C3}"/>
                </a:ext>
              </a:extLst>
            </p:cNvPr>
            <p:cNvGrpSpPr/>
            <p:nvPr/>
          </p:nvGrpSpPr>
          <p:grpSpPr>
            <a:xfrm>
              <a:off x="1874250" y="1278825"/>
              <a:ext cx="308100" cy="605275"/>
              <a:chOff x="1874250" y="1278825"/>
              <a:chExt cx="308100" cy="605275"/>
            </a:xfrm>
          </p:grpSpPr>
          <p:cxnSp>
            <p:nvCxnSpPr>
              <p:cNvPr id="361" name="Google Shape;8400;p74">
                <a:extLst>
                  <a:ext uri="{FF2B5EF4-FFF2-40B4-BE49-F238E27FC236}">
                    <a16:creationId xmlns:a16="http://schemas.microsoft.com/office/drawing/2014/main" id="{076C9759-EB2D-1BDD-815C-508914AC8AED}"/>
                  </a:ext>
                </a:extLst>
              </p:cNvPr>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362" name="Google Shape;8401;p74">
                <a:extLst>
                  <a:ext uri="{FF2B5EF4-FFF2-40B4-BE49-F238E27FC236}">
                    <a16:creationId xmlns:a16="http://schemas.microsoft.com/office/drawing/2014/main" id="{4E7D95C8-B50A-EC13-D98E-91671104E31F}"/>
                  </a:ext>
                </a:extLst>
              </p:cNvPr>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360" name="Google Shape;8402;p74">
              <a:extLst>
                <a:ext uri="{FF2B5EF4-FFF2-40B4-BE49-F238E27FC236}">
                  <a16:creationId xmlns:a16="http://schemas.microsoft.com/office/drawing/2014/main" id="{15BDA6CD-F349-36AF-AA55-8D3CB58D9767}"/>
                </a:ext>
              </a:extLst>
            </p:cNvPr>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69" name="Google Shape;8403;p74">
            <a:extLst>
              <a:ext uri="{FF2B5EF4-FFF2-40B4-BE49-F238E27FC236}">
                <a16:creationId xmlns:a16="http://schemas.microsoft.com/office/drawing/2014/main" id="{6FF41FFA-DA23-E647-F6EC-DCC91DF32833}"/>
              </a:ext>
            </a:extLst>
          </p:cNvPr>
          <p:cNvGrpSpPr/>
          <p:nvPr/>
        </p:nvGrpSpPr>
        <p:grpSpPr>
          <a:xfrm>
            <a:off x="2098683" y="2476344"/>
            <a:ext cx="985429" cy="952203"/>
            <a:chOff x="4334725" y="1355875"/>
            <a:chExt cx="3106650" cy="3001900"/>
          </a:xfrm>
        </p:grpSpPr>
        <p:grpSp>
          <p:nvGrpSpPr>
            <p:cNvPr id="370" name="Google Shape;8404;p74">
              <a:extLst>
                <a:ext uri="{FF2B5EF4-FFF2-40B4-BE49-F238E27FC236}">
                  <a16:creationId xmlns:a16="http://schemas.microsoft.com/office/drawing/2014/main" id="{57EEC5C5-C688-D8CC-1CFB-D4EB621579C0}"/>
                </a:ext>
              </a:extLst>
            </p:cNvPr>
            <p:cNvGrpSpPr/>
            <p:nvPr/>
          </p:nvGrpSpPr>
          <p:grpSpPr>
            <a:xfrm>
              <a:off x="4516050" y="1724875"/>
              <a:ext cx="2693725" cy="2632900"/>
              <a:chOff x="4516050" y="1724875"/>
              <a:chExt cx="2693725" cy="2632900"/>
            </a:xfrm>
          </p:grpSpPr>
          <p:sp>
            <p:nvSpPr>
              <p:cNvPr id="375" name="Google Shape;8405;p74">
                <a:extLst>
                  <a:ext uri="{FF2B5EF4-FFF2-40B4-BE49-F238E27FC236}">
                    <a16:creationId xmlns:a16="http://schemas.microsoft.com/office/drawing/2014/main" id="{16991332-3F24-1CD4-7F5C-2D7EA0604428}"/>
                  </a:ext>
                </a:extLst>
              </p:cNvPr>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 name="Google Shape;8406;p74">
                <a:extLst>
                  <a:ext uri="{FF2B5EF4-FFF2-40B4-BE49-F238E27FC236}">
                    <a16:creationId xmlns:a16="http://schemas.microsoft.com/office/drawing/2014/main" id="{25EBD5CE-40C1-3B41-4114-A36589A04926}"/>
                  </a:ext>
                </a:extLst>
              </p:cNvPr>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 name="Google Shape;8407;p74">
                <a:extLst>
                  <a:ext uri="{FF2B5EF4-FFF2-40B4-BE49-F238E27FC236}">
                    <a16:creationId xmlns:a16="http://schemas.microsoft.com/office/drawing/2014/main" id="{129DF728-9589-82F2-374F-27B0F30E75CF}"/>
                  </a:ext>
                </a:extLst>
              </p:cNvPr>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71" name="Google Shape;8408;p74">
              <a:extLst>
                <a:ext uri="{FF2B5EF4-FFF2-40B4-BE49-F238E27FC236}">
                  <a16:creationId xmlns:a16="http://schemas.microsoft.com/office/drawing/2014/main" id="{83D1D0F6-5E46-0E77-FADE-A2522EB4D736}"/>
                </a:ext>
              </a:extLst>
            </p:cNvPr>
            <p:cNvGrpSpPr/>
            <p:nvPr/>
          </p:nvGrpSpPr>
          <p:grpSpPr>
            <a:xfrm>
              <a:off x="4334725" y="1355875"/>
              <a:ext cx="3106650" cy="2709650"/>
              <a:chOff x="4334725" y="1355875"/>
              <a:chExt cx="3106650" cy="2709650"/>
            </a:xfrm>
          </p:grpSpPr>
          <p:sp>
            <p:nvSpPr>
              <p:cNvPr id="372" name="Google Shape;8409;p74">
                <a:extLst>
                  <a:ext uri="{FF2B5EF4-FFF2-40B4-BE49-F238E27FC236}">
                    <a16:creationId xmlns:a16="http://schemas.microsoft.com/office/drawing/2014/main" id="{2DD6A7E7-4D77-2DC2-CDB1-3996335B5524}"/>
                  </a:ext>
                </a:extLst>
              </p:cNvPr>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373" name="Google Shape;8410;p74">
                <a:extLst>
                  <a:ext uri="{FF2B5EF4-FFF2-40B4-BE49-F238E27FC236}">
                    <a16:creationId xmlns:a16="http://schemas.microsoft.com/office/drawing/2014/main" id="{76D8CDE0-81DD-79BD-131D-9745AFFA66FA}"/>
                  </a:ext>
                </a:extLst>
              </p:cNvPr>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374" name="Google Shape;8411;p74">
                <a:extLst>
                  <a:ext uri="{FF2B5EF4-FFF2-40B4-BE49-F238E27FC236}">
                    <a16:creationId xmlns:a16="http://schemas.microsoft.com/office/drawing/2014/main" id="{AE6F7263-08F3-69B9-0D61-56E0B043729A}"/>
                  </a:ext>
                </a:extLst>
              </p:cNvPr>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378" name="Google Shape;8412;p74">
            <a:extLst>
              <a:ext uri="{FF2B5EF4-FFF2-40B4-BE49-F238E27FC236}">
                <a16:creationId xmlns:a16="http://schemas.microsoft.com/office/drawing/2014/main" id="{609C87AE-CA0A-92C6-ADF4-56B272D72672}"/>
              </a:ext>
            </a:extLst>
          </p:cNvPr>
          <p:cNvGrpSpPr/>
          <p:nvPr/>
        </p:nvGrpSpPr>
        <p:grpSpPr>
          <a:xfrm>
            <a:off x="10254615" y="4650706"/>
            <a:ext cx="416099" cy="912231"/>
            <a:chOff x="7645573" y="3754300"/>
            <a:chExt cx="293855" cy="644170"/>
          </a:xfrm>
        </p:grpSpPr>
        <p:sp>
          <p:nvSpPr>
            <p:cNvPr id="379" name="Google Shape;8413;p74">
              <a:extLst>
                <a:ext uri="{FF2B5EF4-FFF2-40B4-BE49-F238E27FC236}">
                  <a16:creationId xmlns:a16="http://schemas.microsoft.com/office/drawing/2014/main" id="{B4B17760-91BD-AA2B-ADCF-466E3614C808}"/>
                </a:ext>
              </a:extLst>
            </p:cNvPr>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 name="Google Shape;8414;p74">
              <a:extLst>
                <a:ext uri="{FF2B5EF4-FFF2-40B4-BE49-F238E27FC236}">
                  <a16:creationId xmlns:a16="http://schemas.microsoft.com/office/drawing/2014/main" id="{D70FA2B1-E91F-0855-E54E-7ACA45B5B75D}"/>
                </a:ext>
              </a:extLst>
            </p:cNvPr>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81" name="Google Shape;8415;p74">
            <a:extLst>
              <a:ext uri="{FF2B5EF4-FFF2-40B4-BE49-F238E27FC236}">
                <a16:creationId xmlns:a16="http://schemas.microsoft.com/office/drawing/2014/main" id="{4E47A37E-7FF5-2887-0282-6F00413029D2}"/>
              </a:ext>
            </a:extLst>
          </p:cNvPr>
          <p:cNvGrpSpPr/>
          <p:nvPr/>
        </p:nvGrpSpPr>
        <p:grpSpPr>
          <a:xfrm>
            <a:off x="7483933" y="1294582"/>
            <a:ext cx="945348" cy="985812"/>
            <a:chOff x="5830645" y="1256617"/>
            <a:chExt cx="530340" cy="553040"/>
          </a:xfrm>
        </p:grpSpPr>
        <p:grpSp>
          <p:nvGrpSpPr>
            <p:cNvPr id="382" name="Google Shape;8416;p74">
              <a:extLst>
                <a:ext uri="{FF2B5EF4-FFF2-40B4-BE49-F238E27FC236}">
                  <a16:creationId xmlns:a16="http://schemas.microsoft.com/office/drawing/2014/main" id="{96E3AE0F-5EF7-DDC7-0FA5-11209B237F58}"/>
                </a:ext>
              </a:extLst>
            </p:cNvPr>
            <p:cNvGrpSpPr/>
            <p:nvPr/>
          </p:nvGrpSpPr>
          <p:grpSpPr>
            <a:xfrm>
              <a:off x="5830645" y="1256617"/>
              <a:ext cx="259743" cy="269909"/>
              <a:chOff x="5830645" y="1256617"/>
              <a:chExt cx="259743" cy="269909"/>
            </a:xfrm>
          </p:grpSpPr>
          <p:sp>
            <p:nvSpPr>
              <p:cNvPr id="393" name="Google Shape;8417;p74">
                <a:extLst>
                  <a:ext uri="{FF2B5EF4-FFF2-40B4-BE49-F238E27FC236}">
                    <a16:creationId xmlns:a16="http://schemas.microsoft.com/office/drawing/2014/main" id="{E5D6A579-9A4C-BF08-D811-CA78D36917B9}"/>
                  </a:ext>
                </a:extLst>
              </p:cNvPr>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 name="Google Shape;8418;p74">
                <a:extLst>
                  <a:ext uri="{FF2B5EF4-FFF2-40B4-BE49-F238E27FC236}">
                    <a16:creationId xmlns:a16="http://schemas.microsoft.com/office/drawing/2014/main" id="{02520B47-C9A2-4216-1818-4C0F8FACF4CA}"/>
                  </a:ext>
                </a:extLst>
              </p:cNvPr>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83" name="Google Shape;8419;p74">
              <a:extLst>
                <a:ext uri="{FF2B5EF4-FFF2-40B4-BE49-F238E27FC236}">
                  <a16:creationId xmlns:a16="http://schemas.microsoft.com/office/drawing/2014/main" id="{F5E09951-6941-D012-565B-85A3D650E377}"/>
                </a:ext>
              </a:extLst>
            </p:cNvPr>
            <p:cNvGrpSpPr/>
            <p:nvPr/>
          </p:nvGrpSpPr>
          <p:grpSpPr>
            <a:xfrm>
              <a:off x="6101293" y="1256617"/>
              <a:ext cx="259692" cy="269909"/>
              <a:chOff x="6101293" y="1256617"/>
              <a:chExt cx="259692" cy="269909"/>
            </a:xfrm>
          </p:grpSpPr>
          <p:sp>
            <p:nvSpPr>
              <p:cNvPr id="391" name="Google Shape;8420;p74">
                <a:extLst>
                  <a:ext uri="{FF2B5EF4-FFF2-40B4-BE49-F238E27FC236}">
                    <a16:creationId xmlns:a16="http://schemas.microsoft.com/office/drawing/2014/main" id="{F894367A-A954-5052-DD46-236A3A960F61}"/>
                  </a:ext>
                </a:extLst>
              </p:cNvPr>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 name="Google Shape;8421;p74">
                <a:extLst>
                  <a:ext uri="{FF2B5EF4-FFF2-40B4-BE49-F238E27FC236}">
                    <a16:creationId xmlns:a16="http://schemas.microsoft.com/office/drawing/2014/main" id="{A3C11425-2458-82BB-CDD4-5C2AC47F5C35}"/>
                  </a:ext>
                </a:extLst>
              </p:cNvPr>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84" name="Google Shape;8422;p74">
              <a:extLst>
                <a:ext uri="{FF2B5EF4-FFF2-40B4-BE49-F238E27FC236}">
                  <a16:creationId xmlns:a16="http://schemas.microsoft.com/office/drawing/2014/main" id="{FBE1902F-B61F-56D8-A720-1A4AB27F9F4E}"/>
                </a:ext>
              </a:extLst>
            </p:cNvPr>
            <p:cNvGrpSpPr/>
            <p:nvPr/>
          </p:nvGrpSpPr>
          <p:grpSpPr>
            <a:xfrm>
              <a:off x="5830645" y="1539749"/>
              <a:ext cx="259692" cy="269909"/>
              <a:chOff x="5830645" y="1539749"/>
              <a:chExt cx="259692" cy="269909"/>
            </a:xfrm>
          </p:grpSpPr>
          <p:sp>
            <p:nvSpPr>
              <p:cNvPr id="389" name="Google Shape;8423;p74">
                <a:extLst>
                  <a:ext uri="{FF2B5EF4-FFF2-40B4-BE49-F238E27FC236}">
                    <a16:creationId xmlns:a16="http://schemas.microsoft.com/office/drawing/2014/main" id="{A797DF87-3CB3-E817-8734-EE9885BF43AA}"/>
                  </a:ext>
                </a:extLst>
              </p:cNvPr>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 name="Google Shape;8424;p74">
                <a:extLst>
                  <a:ext uri="{FF2B5EF4-FFF2-40B4-BE49-F238E27FC236}">
                    <a16:creationId xmlns:a16="http://schemas.microsoft.com/office/drawing/2014/main" id="{5CC7CCE8-0781-12F6-ABD3-9CD809A7A47B}"/>
                  </a:ext>
                </a:extLst>
              </p:cNvPr>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85" name="Google Shape;8425;p74">
              <a:extLst>
                <a:ext uri="{FF2B5EF4-FFF2-40B4-BE49-F238E27FC236}">
                  <a16:creationId xmlns:a16="http://schemas.microsoft.com/office/drawing/2014/main" id="{507B1FD2-7004-B392-A3C2-1749446897F9}"/>
                </a:ext>
              </a:extLst>
            </p:cNvPr>
            <p:cNvGrpSpPr/>
            <p:nvPr/>
          </p:nvGrpSpPr>
          <p:grpSpPr>
            <a:xfrm>
              <a:off x="6101293" y="1539749"/>
              <a:ext cx="259692" cy="269909"/>
              <a:chOff x="6101293" y="1539749"/>
              <a:chExt cx="259692" cy="269909"/>
            </a:xfrm>
          </p:grpSpPr>
          <p:sp>
            <p:nvSpPr>
              <p:cNvPr id="387" name="Google Shape;8426;p74">
                <a:extLst>
                  <a:ext uri="{FF2B5EF4-FFF2-40B4-BE49-F238E27FC236}">
                    <a16:creationId xmlns:a16="http://schemas.microsoft.com/office/drawing/2014/main" id="{A1437552-57A6-DF8A-4FB4-15470FAB58D6}"/>
                  </a:ext>
                </a:extLst>
              </p:cNvPr>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 name="Google Shape;8427;p74">
                <a:extLst>
                  <a:ext uri="{FF2B5EF4-FFF2-40B4-BE49-F238E27FC236}">
                    <a16:creationId xmlns:a16="http://schemas.microsoft.com/office/drawing/2014/main" id="{6983731B-70BC-99CD-BED6-F682F9879520}"/>
                  </a:ext>
                </a:extLst>
              </p:cNvPr>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386" name="Google Shape;8428;p74">
              <a:extLst>
                <a:ext uri="{FF2B5EF4-FFF2-40B4-BE49-F238E27FC236}">
                  <a16:creationId xmlns:a16="http://schemas.microsoft.com/office/drawing/2014/main" id="{0AB937B5-0622-A747-28BE-D1361C8094FF}"/>
                </a:ext>
              </a:extLst>
            </p:cNvPr>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95" name="Google Shape;8429;p74">
            <a:extLst>
              <a:ext uri="{FF2B5EF4-FFF2-40B4-BE49-F238E27FC236}">
                <a16:creationId xmlns:a16="http://schemas.microsoft.com/office/drawing/2014/main" id="{CC3FD1E3-F2BE-2549-BBE6-9591DD3C092A}"/>
              </a:ext>
            </a:extLst>
          </p:cNvPr>
          <p:cNvGrpSpPr/>
          <p:nvPr/>
        </p:nvGrpSpPr>
        <p:grpSpPr>
          <a:xfrm>
            <a:off x="952593" y="3609403"/>
            <a:ext cx="1937273" cy="828480"/>
            <a:chOff x="732422" y="2990152"/>
            <a:chExt cx="1337773" cy="572102"/>
          </a:xfrm>
        </p:grpSpPr>
        <p:sp>
          <p:nvSpPr>
            <p:cNvPr id="396" name="Google Shape;8430;p74">
              <a:extLst>
                <a:ext uri="{FF2B5EF4-FFF2-40B4-BE49-F238E27FC236}">
                  <a16:creationId xmlns:a16="http://schemas.microsoft.com/office/drawing/2014/main" id="{7031807F-6C66-6282-3306-4E9B0590B995}"/>
                </a:ext>
              </a:extLst>
            </p:cNvPr>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 name="Google Shape;8431;p74">
              <a:extLst>
                <a:ext uri="{FF2B5EF4-FFF2-40B4-BE49-F238E27FC236}">
                  <a16:creationId xmlns:a16="http://schemas.microsoft.com/office/drawing/2014/main" id="{E65E3163-2139-5658-58E3-2A1EB5FC1DEA}"/>
                </a:ext>
              </a:extLst>
            </p:cNvPr>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 name="Google Shape;8432;p74">
              <a:extLst>
                <a:ext uri="{FF2B5EF4-FFF2-40B4-BE49-F238E27FC236}">
                  <a16:creationId xmlns:a16="http://schemas.microsoft.com/office/drawing/2014/main" id="{902CD516-9483-B433-B41B-7415D58C3621}"/>
                </a:ext>
              </a:extLst>
            </p:cNvPr>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 name="Google Shape;8433;p74">
              <a:extLst>
                <a:ext uri="{FF2B5EF4-FFF2-40B4-BE49-F238E27FC236}">
                  <a16:creationId xmlns:a16="http://schemas.microsoft.com/office/drawing/2014/main" id="{3D9862B8-BF6B-B5AC-D5A4-3E2F94AF1951}"/>
                </a:ext>
              </a:extLst>
            </p:cNvPr>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 name="Google Shape;8434;p74">
              <a:extLst>
                <a:ext uri="{FF2B5EF4-FFF2-40B4-BE49-F238E27FC236}">
                  <a16:creationId xmlns:a16="http://schemas.microsoft.com/office/drawing/2014/main" id="{DBBE9209-3E00-9295-D459-8E81A9A98374}"/>
                </a:ext>
              </a:extLst>
            </p:cNvPr>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 name="Google Shape;8435;p74">
              <a:extLst>
                <a:ext uri="{FF2B5EF4-FFF2-40B4-BE49-F238E27FC236}">
                  <a16:creationId xmlns:a16="http://schemas.microsoft.com/office/drawing/2014/main" id="{2876E991-1232-8902-5F41-2BF35598154B}"/>
                </a:ext>
              </a:extLst>
            </p:cNvPr>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402" name="Google Shape;1529;p70">
            <a:extLst>
              <a:ext uri="{FF2B5EF4-FFF2-40B4-BE49-F238E27FC236}">
                <a16:creationId xmlns:a16="http://schemas.microsoft.com/office/drawing/2014/main" id="{4C25B78C-D0CD-5F61-BFB4-29533B3A7151}"/>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extLst>
      <p:ext uri="{BB962C8B-B14F-4D97-AF65-F5344CB8AC3E}">
        <p14:creationId xmlns:p14="http://schemas.microsoft.com/office/powerpoint/2010/main" val="33600232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38</a:t>
            </a:fld>
            <a:endParaRPr lang="en-US"/>
          </a:p>
        </p:txBody>
      </p:sp>
      <p:sp>
        <p:nvSpPr>
          <p:cNvPr id="5" name="Rectangle 4">
            <a:extLst>
              <a:ext uri="{FF2B5EF4-FFF2-40B4-BE49-F238E27FC236}">
                <a16:creationId xmlns:a16="http://schemas.microsoft.com/office/drawing/2014/main" id="{143675A5-9860-5FB4-66BC-2604FFBF9A2D}"/>
              </a:ext>
            </a:extLst>
          </p:cNvPr>
          <p:cNvSpPr/>
          <p:nvPr/>
        </p:nvSpPr>
        <p:spPr>
          <a:xfrm rot="5400000">
            <a:off x="2654391" y="-265439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 name="Google Shape;8440;p75">
            <a:extLst>
              <a:ext uri="{FF2B5EF4-FFF2-40B4-BE49-F238E27FC236}">
                <a16:creationId xmlns:a16="http://schemas.microsoft.com/office/drawing/2014/main" id="{5890CC95-1877-0A88-15CC-58C62353CCD0}"/>
              </a:ext>
            </a:extLst>
          </p:cNvPr>
          <p:cNvGrpSpPr/>
          <p:nvPr/>
        </p:nvGrpSpPr>
        <p:grpSpPr>
          <a:xfrm>
            <a:off x="944773" y="1287829"/>
            <a:ext cx="2181489" cy="2034859"/>
            <a:chOff x="729238" y="1179665"/>
            <a:chExt cx="1636117" cy="1526144"/>
          </a:xfrm>
        </p:grpSpPr>
        <p:grpSp>
          <p:nvGrpSpPr>
            <p:cNvPr id="4" name="Google Shape;8441;p75">
              <a:extLst>
                <a:ext uri="{FF2B5EF4-FFF2-40B4-BE49-F238E27FC236}">
                  <a16:creationId xmlns:a16="http://schemas.microsoft.com/office/drawing/2014/main" id="{DA9992A0-54F0-60DF-637D-0F942561B2F3}"/>
                </a:ext>
              </a:extLst>
            </p:cNvPr>
            <p:cNvGrpSpPr/>
            <p:nvPr/>
          </p:nvGrpSpPr>
          <p:grpSpPr>
            <a:xfrm>
              <a:off x="729238" y="1179665"/>
              <a:ext cx="80700" cy="1526144"/>
              <a:chOff x="729238" y="1179665"/>
              <a:chExt cx="80700" cy="1526144"/>
            </a:xfrm>
          </p:grpSpPr>
          <p:sp>
            <p:nvSpPr>
              <p:cNvPr id="105" name="Google Shape;8442;p75">
                <a:extLst>
                  <a:ext uri="{FF2B5EF4-FFF2-40B4-BE49-F238E27FC236}">
                    <a16:creationId xmlns:a16="http://schemas.microsoft.com/office/drawing/2014/main" id="{99215B74-D4D3-B9AD-DE2D-83EDAB759197}"/>
                  </a:ext>
                </a:extLst>
              </p:cNvPr>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6" name="Google Shape;8443;p75">
                <a:extLst>
                  <a:ext uri="{FF2B5EF4-FFF2-40B4-BE49-F238E27FC236}">
                    <a16:creationId xmlns:a16="http://schemas.microsoft.com/office/drawing/2014/main" id="{E4DABBB0-8B13-D67F-96C0-2D94E5899781}"/>
                  </a:ext>
                </a:extLst>
              </p:cNvPr>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7" name="Google Shape;8444;p75">
                <a:extLst>
                  <a:ext uri="{FF2B5EF4-FFF2-40B4-BE49-F238E27FC236}">
                    <a16:creationId xmlns:a16="http://schemas.microsoft.com/office/drawing/2014/main" id="{CA9995D2-19B0-CFC7-1AB7-FC333346AE24}"/>
                  </a:ext>
                </a:extLst>
              </p:cNvPr>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8" name="Google Shape;8445;p75">
                <a:extLst>
                  <a:ext uri="{FF2B5EF4-FFF2-40B4-BE49-F238E27FC236}">
                    <a16:creationId xmlns:a16="http://schemas.microsoft.com/office/drawing/2014/main" id="{350134D7-F87B-ED4D-2323-6BD6C0531114}"/>
                  </a:ext>
                </a:extLst>
              </p:cNvPr>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9" name="Google Shape;8446;p75">
                <a:extLst>
                  <a:ext uri="{FF2B5EF4-FFF2-40B4-BE49-F238E27FC236}">
                    <a16:creationId xmlns:a16="http://schemas.microsoft.com/office/drawing/2014/main" id="{83222027-DBFD-0F61-DB87-9E847823C9B3}"/>
                  </a:ext>
                </a:extLst>
              </p:cNvPr>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10" name="Google Shape;8447;p75">
                <a:extLst>
                  <a:ext uri="{FF2B5EF4-FFF2-40B4-BE49-F238E27FC236}">
                    <a16:creationId xmlns:a16="http://schemas.microsoft.com/office/drawing/2014/main" id="{DBF60C12-B631-68DA-2C50-577E07974342}"/>
                  </a:ext>
                </a:extLst>
              </p:cNvPr>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11" name="Google Shape;8448;p75">
                <a:extLst>
                  <a:ext uri="{FF2B5EF4-FFF2-40B4-BE49-F238E27FC236}">
                    <a16:creationId xmlns:a16="http://schemas.microsoft.com/office/drawing/2014/main" id="{21599025-EF9A-65C6-D030-1DCA0498DDCB}"/>
                  </a:ext>
                </a:extLst>
              </p:cNvPr>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12" name="Google Shape;8449;p75">
                <a:extLst>
                  <a:ext uri="{FF2B5EF4-FFF2-40B4-BE49-F238E27FC236}">
                    <a16:creationId xmlns:a16="http://schemas.microsoft.com/office/drawing/2014/main" id="{9D0F7090-BF21-D933-3699-2D1A143A7208}"/>
                  </a:ext>
                </a:extLst>
              </p:cNvPr>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13" name="Google Shape;8450;p75">
                <a:extLst>
                  <a:ext uri="{FF2B5EF4-FFF2-40B4-BE49-F238E27FC236}">
                    <a16:creationId xmlns:a16="http://schemas.microsoft.com/office/drawing/2014/main" id="{8CF19596-C026-1A55-DB49-E7879FCC14A5}"/>
                  </a:ext>
                </a:extLst>
              </p:cNvPr>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14" name="Google Shape;8451;p75">
                <a:extLst>
                  <a:ext uri="{FF2B5EF4-FFF2-40B4-BE49-F238E27FC236}">
                    <a16:creationId xmlns:a16="http://schemas.microsoft.com/office/drawing/2014/main" id="{C33530C6-E452-CCF9-12FD-CF97903D2EF1}"/>
                  </a:ext>
                </a:extLst>
              </p:cNvPr>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 name="Google Shape;8452;p75">
              <a:extLst>
                <a:ext uri="{FF2B5EF4-FFF2-40B4-BE49-F238E27FC236}">
                  <a16:creationId xmlns:a16="http://schemas.microsoft.com/office/drawing/2014/main" id="{B82CFCBE-2131-70FB-6E27-CBC734620140}"/>
                </a:ext>
              </a:extLst>
            </p:cNvPr>
            <p:cNvGrpSpPr/>
            <p:nvPr/>
          </p:nvGrpSpPr>
          <p:grpSpPr>
            <a:xfrm>
              <a:off x="903098" y="1179665"/>
              <a:ext cx="80700" cy="1526144"/>
              <a:chOff x="903098" y="1179665"/>
              <a:chExt cx="80700" cy="1526144"/>
            </a:xfrm>
          </p:grpSpPr>
          <p:sp>
            <p:nvSpPr>
              <p:cNvPr id="95" name="Google Shape;8453;p75">
                <a:extLst>
                  <a:ext uri="{FF2B5EF4-FFF2-40B4-BE49-F238E27FC236}">
                    <a16:creationId xmlns:a16="http://schemas.microsoft.com/office/drawing/2014/main" id="{A6967FE0-71E4-0356-680A-BECAFB95037E}"/>
                  </a:ext>
                </a:extLst>
              </p:cNvPr>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6" name="Google Shape;8454;p75">
                <a:extLst>
                  <a:ext uri="{FF2B5EF4-FFF2-40B4-BE49-F238E27FC236}">
                    <a16:creationId xmlns:a16="http://schemas.microsoft.com/office/drawing/2014/main" id="{1AF618B0-84E2-8E01-2521-B0617FCC0B9A}"/>
                  </a:ext>
                </a:extLst>
              </p:cNvPr>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7" name="Google Shape;8455;p75">
                <a:extLst>
                  <a:ext uri="{FF2B5EF4-FFF2-40B4-BE49-F238E27FC236}">
                    <a16:creationId xmlns:a16="http://schemas.microsoft.com/office/drawing/2014/main" id="{B68D8401-0456-09A9-50CB-AD3BE8996400}"/>
                  </a:ext>
                </a:extLst>
              </p:cNvPr>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8" name="Google Shape;8456;p75">
                <a:extLst>
                  <a:ext uri="{FF2B5EF4-FFF2-40B4-BE49-F238E27FC236}">
                    <a16:creationId xmlns:a16="http://schemas.microsoft.com/office/drawing/2014/main" id="{DF9E098D-FE39-6E64-F484-10BA2270DC58}"/>
                  </a:ext>
                </a:extLst>
              </p:cNvPr>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 name="Google Shape;8457;p75">
                <a:extLst>
                  <a:ext uri="{FF2B5EF4-FFF2-40B4-BE49-F238E27FC236}">
                    <a16:creationId xmlns:a16="http://schemas.microsoft.com/office/drawing/2014/main" id="{25F04095-07A2-9C86-EA95-16E11E8E6592}"/>
                  </a:ext>
                </a:extLst>
              </p:cNvPr>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 name="Google Shape;8458;p75">
                <a:extLst>
                  <a:ext uri="{FF2B5EF4-FFF2-40B4-BE49-F238E27FC236}">
                    <a16:creationId xmlns:a16="http://schemas.microsoft.com/office/drawing/2014/main" id="{A2C57223-EF64-9A7A-F16E-E7D3B9260AF6}"/>
                  </a:ext>
                </a:extLst>
              </p:cNvPr>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1" name="Google Shape;8459;p75">
                <a:extLst>
                  <a:ext uri="{FF2B5EF4-FFF2-40B4-BE49-F238E27FC236}">
                    <a16:creationId xmlns:a16="http://schemas.microsoft.com/office/drawing/2014/main" id="{92F38C5E-E712-B15B-A35D-D80827F142B4}"/>
                  </a:ext>
                </a:extLst>
              </p:cNvPr>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02" name="Google Shape;8460;p75">
                <a:extLst>
                  <a:ext uri="{FF2B5EF4-FFF2-40B4-BE49-F238E27FC236}">
                    <a16:creationId xmlns:a16="http://schemas.microsoft.com/office/drawing/2014/main" id="{7F16A6F0-F2D6-E08C-1A6E-7DCDB256D888}"/>
                  </a:ext>
                </a:extLst>
              </p:cNvPr>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03" name="Google Shape;8461;p75">
                <a:extLst>
                  <a:ext uri="{FF2B5EF4-FFF2-40B4-BE49-F238E27FC236}">
                    <a16:creationId xmlns:a16="http://schemas.microsoft.com/office/drawing/2014/main" id="{CC22BD16-7984-AC99-3583-20FB28A1FC84}"/>
                  </a:ext>
                </a:extLst>
              </p:cNvPr>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104" name="Google Shape;8462;p75">
                <a:extLst>
                  <a:ext uri="{FF2B5EF4-FFF2-40B4-BE49-F238E27FC236}">
                    <a16:creationId xmlns:a16="http://schemas.microsoft.com/office/drawing/2014/main" id="{BBCD4B24-2B49-A7C4-A329-099CCDE22347}"/>
                  </a:ext>
                </a:extLst>
              </p:cNvPr>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7" name="Google Shape;8463;p75">
              <a:extLst>
                <a:ext uri="{FF2B5EF4-FFF2-40B4-BE49-F238E27FC236}">
                  <a16:creationId xmlns:a16="http://schemas.microsoft.com/office/drawing/2014/main" id="{C5E9B37A-E889-6CD0-CEC3-273506D11441}"/>
                </a:ext>
              </a:extLst>
            </p:cNvPr>
            <p:cNvGrpSpPr/>
            <p:nvPr/>
          </p:nvGrpSpPr>
          <p:grpSpPr>
            <a:xfrm>
              <a:off x="1076958" y="1179665"/>
              <a:ext cx="80700" cy="1526144"/>
              <a:chOff x="1076958" y="1179665"/>
              <a:chExt cx="80700" cy="1526144"/>
            </a:xfrm>
          </p:grpSpPr>
          <p:sp>
            <p:nvSpPr>
              <p:cNvPr id="85" name="Google Shape;8464;p75">
                <a:extLst>
                  <a:ext uri="{FF2B5EF4-FFF2-40B4-BE49-F238E27FC236}">
                    <a16:creationId xmlns:a16="http://schemas.microsoft.com/office/drawing/2014/main" id="{128F8CAE-BE03-21D4-15C7-28FC5B51828E}"/>
                  </a:ext>
                </a:extLst>
              </p:cNvPr>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 name="Google Shape;8465;p75">
                <a:extLst>
                  <a:ext uri="{FF2B5EF4-FFF2-40B4-BE49-F238E27FC236}">
                    <a16:creationId xmlns:a16="http://schemas.microsoft.com/office/drawing/2014/main" id="{E56AC4B7-606C-16F3-BAFF-E300CABB8A4E}"/>
                  </a:ext>
                </a:extLst>
              </p:cNvPr>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 name="Google Shape;8466;p75">
                <a:extLst>
                  <a:ext uri="{FF2B5EF4-FFF2-40B4-BE49-F238E27FC236}">
                    <a16:creationId xmlns:a16="http://schemas.microsoft.com/office/drawing/2014/main" id="{89DBC0F2-5EC4-F0D5-E477-7C7566A3EF4B}"/>
                  </a:ext>
                </a:extLst>
              </p:cNvPr>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 name="Google Shape;8467;p75">
                <a:extLst>
                  <a:ext uri="{FF2B5EF4-FFF2-40B4-BE49-F238E27FC236}">
                    <a16:creationId xmlns:a16="http://schemas.microsoft.com/office/drawing/2014/main" id="{F9765FDC-210F-7102-DF39-DCE8F38D9039}"/>
                  </a:ext>
                </a:extLst>
              </p:cNvPr>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 name="Google Shape;8468;p75">
                <a:extLst>
                  <a:ext uri="{FF2B5EF4-FFF2-40B4-BE49-F238E27FC236}">
                    <a16:creationId xmlns:a16="http://schemas.microsoft.com/office/drawing/2014/main" id="{8828D0D4-7C13-CD53-D8B6-718031AD515A}"/>
                  </a:ext>
                </a:extLst>
              </p:cNvPr>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0" name="Google Shape;8469;p75">
                <a:extLst>
                  <a:ext uri="{FF2B5EF4-FFF2-40B4-BE49-F238E27FC236}">
                    <a16:creationId xmlns:a16="http://schemas.microsoft.com/office/drawing/2014/main" id="{550D55DD-4494-08A1-FF80-21B0CED832C1}"/>
                  </a:ext>
                </a:extLst>
              </p:cNvPr>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1" name="Google Shape;8470;p75">
                <a:extLst>
                  <a:ext uri="{FF2B5EF4-FFF2-40B4-BE49-F238E27FC236}">
                    <a16:creationId xmlns:a16="http://schemas.microsoft.com/office/drawing/2014/main" id="{28A0B613-C7AD-8BB4-176B-6072B0288D6B}"/>
                  </a:ext>
                </a:extLst>
              </p:cNvPr>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2" name="Google Shape;8471;p75">
                <a:extLst>
                  <a:ext uri="{FF2B5EF4-FFF2-40B4-BE49-F238E27FC236}">
                    <a16:creationId xmlns:a16="http://schemas.microsoft.com/office/drawing/2014/main" id="{999B1F75-4FCE-AA5F-ED9B-20FB47600515}"/>
                  </a:ext>
                </a:extLst>
              </p:cNvPr>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93" name="Google Shape;8472;p75">
                <a:extLst>
                  <a:ext uri="{FF2B5EF4-FFF2-40B4-BE49-F238E27FC236}">
                    <a16:creationId xmlns:a16="http://schemas.microsoft.com/office/drawing/2014/main" id="{B299A035-DDDA-D300-F8C5-FB15C2AC7FBC}"/>
                  </a:ext>
                </a:extLst>
              </p:cNvPr>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94" name="Google Shape;8473;p75">
                <a:extLst>
                  <a:ext uri="{FF2B5EF4-FFF2-40B4-BE49-F238E27FC236}">
                    <a16:creationId xmlns:a16="http://schemas.microsoft.com/office/drawing/2014/main" id="{A711367E-7775-9ECC-C1E9-D72CD8FD6BA4}"/>
                  </a:ext>
                </a:extLst>
              </p:cNvPr>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 name="Google Shape;8474;p75">
              <a:extLst>
                <a:ext uri="{FF2B5EF4-FFF2-40B4-BE49-F238E27FC236}">
                  <a16:creationId xmlns:a16="http://schemas.microsoft.com/office/drawing/2014/main" id="{07A9864B-E630-4301-29C2-68CFD5C4535C}"/>
                </a:ext>
              </a:extLst>
            </p:cNvPr>
            <p:cNvGrpSpPr/>
            <p:nvPr/>
          </p:nvGrpSpPr>
          <p:grpSpPr>
            <a:xfrm>
              <a:off x="1247707" y="1179665"/>
              <a:ext cx="80700" cy="1526144"/>
              <a:chOff x="1247707" y="1179665"/>
              <a:chExt cx="80700" cy="1526144"/>
            </a:xfrm>
          </p:grpSpPr>
          <p:sp>
            <p:nvSpPr>
              <p:cNvPr id="75" name="Google Shape;8475;p75">
                <a:extLst>
                  <a:ext uri="{FF2B5EF4-FFF2-40B4-BE49-F238E27FC236}">
                    <a16:creationId xmlns:a16="http://schemas.microsoft.com/office/drawing/2014/main" id="{6F68F496-9DD1-A842-9E82-849E6950742E}"/>
                  </a:ext>
                </a:extLst>
              </p:cNvPr>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 name="Google Shape;8476;p75">
                <a:extLst>
                  <a:ext uri="{FF2B5EF4-FFF2-40B4-BE49-F238E27FC236}">
                    <a16:creationId xmlns:a16="http://schemas.microsoft.com/office/drawing/2014/main" id="{0A0740AC-0AD1-040E-BB4E-C77E1E63084A}"/>
                  </a:ext>
                </a:extLst>
              </p:cNvPr>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 name="Google Shape;8477;p75">
                <a:extLst>
                  <a:ext uri="{FF2B5EF4-FFF2-40B4-BE49-F238E27FC236}">
                    <a16:creationId xmlns:a16="http://schemas.microsoft.com/office/drawing/2014/main" id="{808B7A1C-478C-31E9-020D-06AD809E3116}"/>
                  </a:ext>
                </a:extLst>
              </p:cNvPr>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 name="Google Shape;8478;p75">
                <a:extLst>
                  <a:ext uri="{FF2B5EF4-FFF2-40B4-BE49-F238E27FC236}">
                    <a16:creationId xmlns:a16="http://schemas.microsoft.com/office/drawing/2014/main" id="{7D7784B6-6F35-5B0E-BBD1-BCE084F4DD71}"/>
                  </a:ext>
                </a:extLst>
              </p:cNvPr>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79" name="Google Shape;8479;p75">
                <a:extLst>
                  <a:ext uri="{FF2B5EF4-FFF2-40B4-BE49-F238E27FC236}">
                    <a16:creationId xmlns:a16="http://schemas.microsoft.com/office/drawing/2014/main" id="{A83D45C1-1309-3E7C-6991-AF1B6EA61B27}"/>
                  </a:ext>
                </a:extLst>
              </p:cNvPr>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0" name="Google Shape;8480;p75">
                <a:extLst>
                  <a:ext uri="{FF2B5EF4-FFF2-40B4-BE49-F238E27FC236}">
                    <a16:creationId xmlns:a16="http://schemas.microsoft.com/office/drawing/2014/main" id="{BE85B66D-266E-CE53-DC43-8F55A26F978C}"/>
                  </a:ext>
                </a:extLst>
              </p:cNvPr>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1" name="Google Shape;8481;p75">
                <a:extLst>
                  <a:ext uri="{FF2B5EF4-FFF2-40B4-BE49-F238E27FC236}">
                    <a16:creationId xmlns:a16="http://schemas.microsoft.com/office/drawing/2014/main" id="{6659A465-BB7A-4280-BB6F-630D6EA5C324}"/>
                  </a:ext>
                </a:extLst>
              </p:cNvPr>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2" name="Google Shape;8482;p75">
                <a:extLst>
                  <a:ext uri="{FF2B5EF4-FFF2-40B4-BE49-F238E27FC236}">
                    <a16:creationId xmlns:a16="http://schemas.microsoft.com/office/drawing/2014/main" id="{463E8321-744B-3167-602D-94882B04A21B}"/>
                  </a:ext>
                </a:extLst>
              </p:cNvPr>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3" name="Google Shape;8483;p75">
                <a:extLst>
                  <a:ext uri="{FF2B5EF4-FFF2-40B4-BE49-F238E27FC236}">
                    <a16:creationId xmlns:a16="http://schemas.microsoft.com/office/drawing/2014/main" id="{AE9A1101-F212-15F4-3C73-1B4BC910C33C}"/>
                  </a:ext>
                </a:extLst>
              </p:cNvPr>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 name="Google Shape;8484;p75">
                <a:extLst>
                  <a:ext uri="{FF2B5EF4-FFF2-40B4-BE49-F238E27FC236}">
                    <a16:creationId xmlns:a16="http://schemas.microsoft.com/office/drawing/2014/main" id="{2D5956AB-7622-B05D-430E-1E22E49E6B2C}"/>
                  </a:ext>
                </a:extLst>
              </p:cNvPr>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 name="Google Shape;8485;p75">
              <a:extLst>
                <a:ext uri="{FF2B5EF4-FFF2-40B4-BE49-F238E27FC236}">
                  <a16:creationId xmlns:a16="http://schemas.microsoft.com/office/drawing/2014/main" id="{C00B38B2-993B-A036-A555-153CCD021397}"/>
                </a:ext>
              </a:extLst>
            </p:cNvPr>
            <p:cNvGrpSpPr/>
            <p:nvPr/>
          </p:nvGrpSpPr>
          <p:grpSpPr>
            <a:xfrm>
              <a:off x="1421567" y="1179665"/>
              <a:ext cx="80700" cy="1526144"/>
              <a:chOff x="1421567" y="1179665"/>
              <a:chExt cx="80700" cy="1526144"/>
            </a:xfrm>
          </p:grpSpPr>
          <p:sp>
            <p:nvSpPr>
              <p:cNvPr id="65" name="Google Shape;8486;p75">
                <a:extLst>
                  <a:ext uri="{FF2B5EF4-FFF2-40B4-BE49-F238E27FC236}">
                    <a16:creationId xmlns:a16="http://schemas.microsoft.com/office/drawing/2014/main" id="{61D82B9F-D828-1CBA-55FD-3C5408346CA8}"/>
                  </a:ext>
                </a:extLst>
              </p:cNvPr>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 name="Google Shape;8487;p75">
                <a:extLst>
                  <a:ext uri="{FF2B5EF4-FFF2-40B4-BE49-F238E27FC236}">
                    <a16:creationId xmlns:a16="http://schemas.microsoft.com/office/drawing/2014/main" id="{8568E177-9B09-2FD8-8850-822F3908EA29}"/>
                  </a:ext>
                </a:extLst>
              </p:cNvPr>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 name="Google Shape;8488;p75">
                <a:extLst>
                  <a:ext uri="{FF2B5EF4-FFF2-40B4-BE49-F238E27FC236}">
                    <a16:creationId xmlns:a16="http://schemas.microsoft.com/office/drawing/2014/main" id="{39F0408C-3AFA-CEEC-80D2-4BA552197B6D}"/>
                  </a:ext>
                </a:extLst>
              </p:cNvPr>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 name="Google Shape;8489;p75">
                <a:extLst>
                  <a:ext uri="{FF2B5EF4-FFF2-40B4-BE49-F238E27FC236}">
                    <a16:creationId xmlns:a16="http://schemas.microsoft.com/office/drawing/2014/main" id="{444EDDD2-1F41-96ED-EB64-F19386A615ED}"/>
                  </a:ext>
                </a:extLst>
              </p:cNvPr>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 name="Google Shape;8490;p75">
                <a:extLst>
                  <a:ext uri="{FF2B5EF4-FFF2-40B4-BE49-F238E27FC236}">
                    <a16:creationId xmlns:a16="http://schemas.microsoft.com/office/drawing/2014/main" id="{DEEEBFA7-BA8C-2BA0-9D46-52AB5B697C43}"/>
                  </a:ext>
                </a:extLst>
              </p:cNvPr>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 name="Google Shape;8491;p75">
                <a:extLst>
                  <a:ext uri="{FF2B5EF4-FFF2-40B4-BE49-F238E27FC236}">
                    <a16:creationId xmlns:a16="http://schemas.microsoft.com/office/drawing/2014/main" id="{C4208864-40C8-850F-7D03-E1ED66035BBD}"/>
                  </a:ext>
                </a:extLst>
              </p:cNvPr>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 name="Google Shape;8492;p75">
                <a:extLst>
                  <a:ext uri="{FF2B5EF4-FFF2-40B4-BE49-F238E27FC236}">
                    <a16:creationId xmlns:a16="http://schemas.microsoft.com/office/drawing/2014/main" id="{906BDB03-9BFA-FCCA-A139-A2DC5D6B85A7}"/>
                  </a:ext>
                </a:extLst>
              </p:cNvPr>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 name="Google Shape;8493;p75">
                <a:extLst>
                  <a:ext uri="{FF2B5EF4-FFF2-40B4-BE49-F238E27FC236}">
                    <a16:creationId xmlns:a16="http://schemas.microsoft.com/office/drawing/2014/main" id="{5632EA80-3A41-C05D-5F77-C58515C8261A}"/>
                  </a:ext>
                </a:extLst>
              </p:cNvPr>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 name="Google Shape;8494;p75">
                <a:extLst>
                  <a:ext uri="{FF2B5EF4-FFF2-40B4-BE49-F238E27FC236}">
                    <a16:creationId xmlns:a16="http://schemas.microsoft.com/office/drawing/2014/main" id="{D2DB16B5-D079-8D0F-5BA7-916FF51F7D13}"/>
                  </a:ext>
                </a:extLst>
              </p:cNvPr>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74" name="Google Shape;8495;p75">
                <a:extLst>
                  <a:ext uri="{FF2B5EF4-FFF2-40B4-BE49-F238E27FC236}">
                    <a16:creationId xmlns:a16="http://schemas.microsoft.com/office/drawing/2014/main" id="{7BE3CD71-3C2C-05BE-9C6F-D325C0228802}"/>
                  </a:ext>
                </a:extLst>
              </p:cNvPr>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 name="Google Shape;8496;p75">
              <a:extLst>
                <a:ext uri="{FF2B5EF4-FFF2-40B4-BE49-F238E27FC236}">
                  <a16:creationId xmlns:a16="http://schemas.microsoft.com/office/drawing/2014/main" id="{5C69D88A-2B1F-260A-9217-5C93ECF9AD7B}"/>
                </a:ext>
              </a:extLst>
            </p:cNvPr>
            <p:cNvGrpSpPr/>
            <p:nvPr/>
          </p:nvGrpSpPr>
          <p:grpSpPr>
            <a:xfrm>
              <a:off x="1592327" y="1179665"/>
              <a:ext cx="80700" cy="1526144"/>
              <a:chOff x="1592327" y="1179665"/>
              <a:chExt cx="80700" cy="1526144"/>
            </a:xfrm>
          </p:grpSpPr>
          <p:sp>
            <p:nvSpPr>
              <p:cNvPr id="55" name="Google Shape;8497;p75">
                <a:extLst>
                  <a:ext uri="{FF2B5EF4-FFF2-40B4-BE49-F238E27FC236}">
                    <a16:creationId xmlns:a16="http://schemas.microsoft.com/office/drawing/2014/main" id="{6E98AFED-F7E1-BCCC-E278-629E56D11421}"/>
                  </a:ext>
                </a:extLst>
              </p:cNvPr>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 name="Google Shape;8498;p75">
                <a:extLst>
                  <a:ext uri="{FF2B5EF4-FFF2-40B4-BE49-F238E27FC236}">
                    <a16:creationId xmlns:a16="http://schemas.microsoft.com/office/drawing/2014/main" id="{EA1D125A-8AB9-4FAC-7E79-641224969054}"/>
                  </a:ext>
                </a:extLst>
              </p:cNvPr>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 name="Google Shape;8499;p75">
                <a:extLst>
                  <a:ext uri="{FF2B5EF4-FFF2-40B4-BE49-F238E27FC236}">
                    <a16:creationId xmlns:a16="http://schemas.microsoft.com/office/drawing/2014/main" id="{89FBDFB2-CA50-3DD5-270A-9F10401B6A34}"/>
                  </a:ext>
                </a:extLst>
              </p:cNvPr>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 name="Google Shape;8500;p75">
                <a:extLst>
                  <a:ext uri="{FF2B5EF4-FFF2-40B4-BE49-F238E27FC236}">
                    <a16:creationId xmlns:a16="http://schemas.microsoft.com/office/drawing/2014/main" id="{5D708FFD-26FE-F09D-B46B-999F4E6AC123}"/>
                  </a:ext>
                </a:extLst>
              </p:cNvPr>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 name="Google Shape;8501;p75">
                <a:extLst>
                  <a:ext uri="{FF2B5EF4-FFF2-40B4-BE49-F238E27FC236}">
                    <a16:creationId xmlns:a16="http://schemas.microsoft.com/office/drawing/2014/main" id="{EBC92DCC-58B3-27D7-AC18-0E797352F5C9}"/>
                  </a:ext>
                </a:extLst>
              </p:cNvPr>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 name="Google Shape;8502;p75">
                <a:extLst>
                  <a:ext uri="{FF2B5EF4-FFF2-40B4-BE49-F238E27FC236}">
                    <a16:creationId xmlns:a16="http://schemas.microsoft.com/office/drawing/2014/main" id="{A675C99B-8CE2-E6F8-7A6C-FA1C32356E80}"/>
                  </a:ext>
                </a:extLst>
              </p:cNvPr>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 name="Google Shape;8503;p75">
                <a:extLst>
                  <a:ext uri="{FF2B5EF4-FFF2-40B4-BE49-F238E27FC236}">
                    <a16:creationId xmlns:a16="http://schemas.microsoft.com/office/drawing/2014/main" id="{67887D50-2337-1BD0-1CB4-A09E2606CCD5}"/>
                  </a:ext>
                </a:extLst>
              </p:cNvPr>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2" name="Google Shape;8504;p75">
                <a:extLst>
                  <a:ext uri="{FF2B5EF4-FFF2-40B4-BE49-F238E27FC236}">
                    <a16:creationId xmlns:a16="http://schemas.microsoft.com/office/drawing/2014/main" id="{4BFDC056-98CD-F57C-7D96-9F5BAC256D8E}"/>
                  </a:ext>
                </a:extLst>
              </p:cNvPr>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3" name="Google Shape;8505;p75">
                <a:extLst>
                  <a:ext uri="{FF2B5EF4-FFF2-40B4-BE49-F238E27FC236}">
                    <a16:creationId xmlns:a16="http://schemas.microsoft.com/office/drawing/2014/main" id="{D3A7B58C-E26F-3536-D292-84F307B9DD4A}"/>
                  </a:ext>
                </a:extLst>
              </p:cNvPr>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4" name="Google Shape;8506;p75">
                <a:extLst>
                  <a:ext uri="{FF2B5EF4-FFF2-40B4-BE49-F238E27FC236}">
                    <a16:creationId xmlns:a16="http://schemas.microsoft.com/office/drawing/2014/main" id="{B01B54C0-4439-7374-00BA-DF059446E3DA}"/>
                  </a:ext>
                </a:extLst>
              </p:cNvPr>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 name="Google Shape;8507;p75">
              <a:extLst>
                <a:ext uri="{FF2B5EF4-FFF2-40B4-BE49-F238E27FC236}">
                  <a16:creationId xmlns:a16="http://schemas.microsoft.com/office/drawing/2014/main" id="{6A5C1F42-E06E-1581-CE72-FE809B0490B9}"/>
                </a:ext>
              </a:extLst>
            </p:cNvPr>
            <p:cNvGrpSpPr/>
            <p:nvPr/>
          </p:nvGrpSpPr>
          <p:grpSpPr>
            <a:xfrm>
              <a:off x="1766187" y="1179665"/>
              <a:ext cx="80700" cy="1526144"/>
              <a:chOff x="1766187" y="1179665"/>
              <a:chExt cx="80700" cy="1526144"/>
            </a:xfrm>
          </p:grpSpPr>
          <p:sp>
            <p:nvSpPr>
              <p:cNvPr id="45" name="Google Shape;8508;p75">
                <a:extLst>
                  <a:ext uri="{FF2B5EF4-FFF2-40B4-BE49-F238E27FC236}">
                    <a16:creationId xmlns:a16="http://schemas.microsoft.com/office/drawing/2014/main" id="{6CD70F85-3BE6-72AD-FBF8-15F6FB3F8C6C}"/>
                  </a:ext>
                </a:extLst>
              </p:cNvPr>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 name="Google Shape;8509;p75">
                <a:extLst>
                  <a:ext uri="{FF2B5EF4-FFF2-40B4-BE49-F238E27FC236}">
                    <a16:creationId xmlns:a16="http://schemas.microsoft.com/office/drawing/2014/main" id="{790F197E-9A57-D9DE-ADD6-582E77340AA4}"/>
                  </a:ext>
                </a:extLst>
              </p:cNvPr>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 name="Google Shape;8510;p75">
                <a:extLst>
                  <a:ext uri="{FF2B5EF4-FFF2-40B4-BE49-F238E27FC236}">
                    <a16:creationId xmlns:a16="http://schemas.microsoft.com/office/drawing/2014/main" id="{B3C632A1-32F5-5081-E7F5-D03D8C6430F5}"/>
                  </a:ext>
                </a:extLst>
              </p:cNvPr>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 name="Google Shape;8511;p75">
                <a:extLst>
                  <a:ext uri="{FF2B5EF4-FFF2-40B4-BE49-F238E27FC236}">
                    <a16:creationId xmlns:a16="http://schemas.microsoft.com/office/drawing/2014/main" id="{2D6A42C8-5238-4889-CD90-004719924F74}"/>
                  </a:ext>
                </a:extLst>
              </p:cNvPr>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 name="Google Shape;8512;p75">
                <a:extLst>
                  <a:ext uri="{FF2B5EF4-FFF2-40B4-BE49-F238E27FC236}">
                    <a16:creationId xmlns:a16="http://schemas.microsoft.com/office/drawing/2014/main" id="{098E686D-8634-29FE-DE77-8ED68439DF0E}"/>
                  </a:ext>
                </a:extLst>
              </p:cNvPr>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 name="Google Shape;8513;p75">
                <a:extLst>
                  <a:ext uri="{FF2B5EF4-FFF2-40B4-BE49-F238E27FC236}">
                    <a16:creationId xmlns:a16="http://schemas.microsoft.com/office/drawing/2014/main" id="{B5B5C0CC-5EFE-B55E-2505-99F20E6221B6}"/>
                  </a:ext>
                </a:extLst>
              </p:cNvPr>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 name="Google Shape;8514;p75">
                <a:extLst>
                  <a:ext uri="{FF2B5EF4-FFF2-40B4-BE49-F238E27FC236}">
                    <a16:creationId xmlns:a16="http://schemas.microsoft.com/office/drawing/2014/main" id="{9915861E-9B5C-D8F2-2FC9-0B9FD9B1EB66}"/>
                  </a:ext>
                </a:extLst>
              </p:cNvPr>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 name="Google Shape;8515;p75">
                <a:extLst>
                  <a:ext uri="{FF2B5EF4-FFF2-40B4-BE49-F238E27FC236}">
                    <a16:creationId xmlns:a16="http://schemas.microsoft.com/office/drawing/2014/main" id="{A55B08B1-BF01-CDE7-BCB2-360DD3F00E62}"/>
                  </a:ext>
                </a:extLst>
              </p:cNvPr>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 name="Google Shape;8516;p75">
                <a:extLst>
                  <a:ext uri="{FF2B5EF4-FFF2-40B4-BE49-F238E27FC236}">
                    <a16:creationId xmlns:a16="http://schemas.microsoft.com/office/drawing/2014/main" id="{3568DEDC-B086-8C40-5C41-E04A864B45C1}"/>
                  </a:ext>
                </a:extLst>
              </p:cNvPr>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 name="Google Shape;8517;p75">
                <a:extLst>
                  <a:ext uri="{FF2B5EF4-FFF2-40B4-BE49-F238E27FC236}">
                    <a16:creationId xmlns:a16="http://schemas.microsoft.com/office/drawing/2014/main" id="{C0A40C22-5111-4350-E114-11A8A30D6496}"/>
                  </a:ext>
                </a:extLst>
              </p:cNvPr>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 name="Google Shape;8518;p75">
              <a:extLst>
                <a:ext uri="{FF2B5EF4-FFF2-40B4-BE49-F238E27FC236}">
                  <a16:creationId xmlns:a16="http://schemas.microsoft.com/office/drawing/2014/main" id="{5128698D-3B78-7622-B44F-4AF6A659B980}"/>
                </a:ext>
              </a:extLst>
            </p:cNvPr>
            <p:cNvGrpSpPr/>
            <p:nvPr/>
          </p:nvGrpSpPr>
          <p:grpSpPr>
            <a:xfrm>
              <a:off x="1936935" y="1179665"/>
              <a:ext cx="80700" cy="1526144"/>
              <a:chOff x="1936935" y="1179665"/>
              <a:chExt cx="80700" cy="1526144"/>
            </a:xfrm>
          </p:grpSpPr>
          <p:sp>
            <p:nvSpPr>
              <p:cNvPr id="35" name="Google Shape;8519;p75">
                <a:extLst>
                  <a:ext uri="{FF2B5EF4-FFF2-40B4-BE49-F238E27FC236}">
                    <a16:creationId xmlns:a16="http://schemas.microsoft.com/office/drawing/2014/main" id="{D4F290D8-8A93-5F2A-95D2-869CE9E6EB7B}"/>
                  </a:ext>
                </a:extLst>
              </p:cNvPr>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 name="Google Shape;8520;p75">
                <a:extLst>
                  <a:ext uri="{FF2B5EF4-FFF2-40B4-BE49-F238E27FC236}">
                    <a16:creationId xmlns:a16="http://schemas.microsoft.com/office/drawing/2014/main" id="{FFADF338-E48C-7517-6C31-EA6C03AB9589}"/>
                  </a:ext>
                </a:extLst>
              </p:cNvPr>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 name="Google Shape;8521;p75">
                <a:extLst>
                  <a:ext uri="{FF2B5EF4-FFF2-40B4-BE49-F238E27FC236}">
                    <a16:creationId xmlns:a16="http://schemas.microsoft.com/office/drawing/2014/main" id="{71B02D32-E533-326C-A633-442AF6238EB7}"/>
                  </a:ext>
                </a:extLst>
              </p:cNvPr>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 name="Google Shape;8522;p75">
                <a:extLst>
                  <a:ext uri="{FF2B5EF4-FFF2-40B4-BE49-F238E27FC236}">
                    <a16:creationId xmlns:a16="http://schemas.microsoft.com/office/drawing/2014/main" id="{F619AFBE-D005-E101-D142-9D2A171426A2}"/>
                  </a:ext>
                </a:extLst>
              </p:cNvPr>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 name="Google Shape;8523;p75">
                <a:extLst>
                  <a:ext uri="{FF2B5EF4-FFF2-40B4-BE49-F238E27FC236}">
                    <a16:creationId xmlns:a16="http://schemas.microsoft.com/office/drawing/2014/main" id="{4FBC9E8B-F674-E2F1-5A48-EC307D76DDBC}"/>
                  </a:ext>
                </a:extLst>
              </p:cNvPr>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 name="Google Shape;8524;p75">
                <a:extLst>
                  <a:ext uri="{FF2B5EF4-FFF2-40B4-BE49-F238E27FC236}">
                    <a16:creationId xmlns:a16="http://schemas.microsoft.com/office/drawing/2014/main" id="{D9B67406-C8AA-AE04-C659-D0351D7806FF}"/>
                  </a:ext>
                </a:extLst>
              </p:cNvPr>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41" name="Google Shape;8525;p75">
                <a:extLst>
                  <a:ext uri="{FF2B5EF4-FFF2-40B4-BE49-F238E27FC236}">
                    <a16:creationId xmlns:a16="http://schemas.microsoft.com/office/drawing/2014/main" id="{7FE943E4-8508-FFD1-3601-0189EFB78B01}"/>
                  </a:ext>
                </a:extLst>
              </p:cNvPr>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42" name="Google Shape;8526;p75">
                <a:extLst>
                  <a:ext uri="{FF2B5EF4-FFF2-40B4-BE49-F238E27FC236}">
                    <a16:creationId xmlns:a16="http://schemas.microsoft.com/office/drawing/2014/main" id="{D14DAA20-85B1-9E80-068F-CB8281BC0604}"/>
                  </a:ext>
                </a:extLst>
              </p:cNvPr>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43" name="Google Shape;8527;p75">
                <a:extLst>
                  <a:ext uri="{FF2B5EF4-FFF2-40B4-BE49-F238E27FC236}">
                    <a16:creationId xmlns:a16="http://schemas.microsoft.com/office/drawing/2014/main" id="{2B974614-44D0-8249-FAEA-88D1FC46D6F3}"/>
                  </a:ext>
                </a:extLst>
              </p:cNvPr>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44" name="Google Shape;8528;p75">
                <a:extLst>
                  <a:ext uri="{FF2B5EF4-FFF2-40B4-BE49-F238E27FC236}">
                    <a16:creationId xmlns:a16="http://schemas.microsoft.com/office/drawing/2014/main" id="{41AC3526-C504-AB70-65DE-8FA9C6EE3096}"/>
                  </a:ext>
                </a:extLst>
              </p:cNvPr>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3" name="Google Shape;8529;p75">
              <a:extLst>
                <a:ext uri="{FF2B5EF4-FFF2-40B4-BE49-F238E27FC236}">
                  <a16:creationId xmlns:a16="http://schemas.microsoft.com/office/drawing/2014/main" id="{08F5AEEA-E1ED-63B6-86F6-002D59207F5E}"/>
                </a:ext>
              </a:extLst>
            </p:cNvPr>
            <p:cNvGrpSpPr/>
            <p:nvPr/>
          </p:nvGrpSpPr>
          <p:grpSpPr>
            <a:xfrm>
              <a:off x="2110795" y="1179665"/>
              <a:ext cx="80700" cy="1526144"/>
              <a:chOff x="2110795" y="1179665"/>
              <a:chExt cx="80700" cy="1526144"/>
            </a:xfrm>
          </p:grpSpPr>
          <p:sp>
            <p:nvSpPr>
              <p:cNvPr id="25" name="Google Shape;8530;p75">
                <a:extLst>
                  <a:ext uri="{FF2B5EF4-FFF2-40B4-BE49-F238E27FC236}">
                    <a16:creationId xmlns:a16="http://schemas.microsoft.com/office/drawing/2014/main" id="{E46D90DB-191A-092C-79DA-87B7180F379A}"/>
                  </a:ext>
                </a:extLst>
              </p:cNvPr>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 name="Google Shape;8531;p75">
                <a:extLst>
                  <a:ext uri="{FF2B5EF4-FFF2-40B4-BE49-F238E27FC236}">
                    <a16:creationId xmlns:a16="http://schemas.microsoft.com/office/drawing/2014/main" id="{3C5B70CF-36D4-C4D6-D750-1B9A2DD59FB5}"/>
                  </a:ext>
                </a:extLst>
              </p:cNvPr>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 name="Google Shape;8532;p75">
                <a:extLst>
                  <a:ext uri="{FF2B5EF4-FFF2-40B4-BE49-F238E27FC236}">
                    <a16:creationId xmlns:a16="http://schemas.microsoft.com/office/drawing/2014/main" id="{FBB3AFD6-47A5-E760-DA98-B8BC54BB69BC}"/>
                  </a:ext>
                </a:extLst>
              </p:cNvPr>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 name="Google Shape;8533;p75">
                <a:extLst>
                  <a:ext uri="{FF2B5EF4-FFF2-40B4-BE49-F238E27FC236}">
                    <a16:creationId xmlns:a16="http://schemas.microsoft.com/office/drawing/2014/main" id="{F4E75BC8-8B0C-5047-03BD-0DC7486366B0}"/>
                  </a:ext>
                </a:extLst>
              </p:cNvPr>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 name="Google Shape;8534;p75">
                <a:extLst>
                  <a:ext uri="{FF2B5EF4-FFF2-40B4-BE49-F238E27FC236}">
                    <a16:creationId xmlns:a16="http://schemas.microsoft.com/office/drawing/2014/main" id="{8DEA9151-50FC-33FC-C138-83ACE5B9E3FC}"/>
                  </a:ext>
                </a:extLst>
              </p:cNvPr>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30" name="Google Shape;8535;p75">
                <a:extLst>
                  <a:ext uri="{FF2B5EF4-FFF2-40B4-BE49-F238E27FC236}">
                    <a16:creationId xmlns:a16="http://schemas.microsoft.com/office/drawing/2014/main" id="{D1D6ED50-FA02-3197-100D-D7DE77D6A3CA}"/>
                  </a:ext>
                </a:extLst>
              </p:cNvPr>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31" name="Google Shape;8536;p75">
                <a:extLst>
                  <a:ext uri="{FF2B5EF4-FFF2-40B4-BE49-F238E27FC236}">
                    <a16:creationId xmlns:a16="http://schemas.microsoft.com/office/drawing/2014/main" id="{B4014389-3CAB-AC60-302D-23F5285ED544}"/>
                  </a:ext>
                </a:extLst>
              </p:cNvPr>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32" name="Google Shape;8537;p75">
                <a:extLst>
                  <a:ext uri="{FF2B5EF4-FFF2-40B4-BE49-F238E27FC236}">
                    <a16:creationId xmlns:a16="http://schemas.microsoft.com/office/drawing/2014/main" id="{DB0B9FAD-B3DE-9822-CAA1-1014D8E90746}"/>
                  </a:ext>
                </a:extLst>
              </p:cNvPr>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33" name="Google Shape;8538;p75">
                <a:extLst>
                  <a:ext uri="{FF2B5EF4-FFF2-40B4-BE49-F238E27FC236}">
                    <a16:creationId xmlns:a16="http://schemas.microsoft.com/office/drawing/2014/main" id="{FB18F67C-D684-DA11-AA36-0796F77E7526}"/>
                  </a:ext>
                </a:extLst>
              </p:cNvPr>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34" name="Google Shape;8539;p75">
                <a:extLst>
                  <a:ext uri="{FF2B5EF4-FFF2-40B4-BE49-F238E27FC236}">
                    <a16:creationId xmlns:a16="http://schemas.microsoft.com/office/drawing/2014/main" id="{D9553C70-2B9C-6618-D840-5C637EDADFB4}"/>
                  </a:ext>
                </a:extLst>
              </p:cNvPr>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4" name="Google Shape;8540;p75">
              <a:extLst>
                <a:ext uri="{FF2B5EF4-FFF2-40B4-BE49-F238E27FC236}">
                  <a16:creationId xmlns:a16="http://schemas.microsoft.com/office/drawing/2014/main" id="{A9C12593-1BA0-8111-F133-F0DD1E2CD349}"/>
                </a:ext>
              </a:extLst>
            </p:cNvPr>
            <p:cNvGrpSpPr/>
            <p:nvPr/>
          </p:nvGrpSpPr>
          <p:grpSpPr>
            <a:xfrm>
              <a:off x="2284655" y="1179665"/>
              <a:ext cx="80700" cy="1526144"/>
              <a:chOff x="2284655" y="1179665"/>
              <a:chExt cx="80700" cy="1526144"/>
            </a:xfrm>
          </p:grpSpPr>
          <p:sp>
            <p:nvSpPr>
              <p:cNvPr id="15" name="Google Shape;8541;p75">
                <a:extLst>
                  <a:ext uri="{FF2B5EF4-FFF2-40B4-BE49-F238E27FC236}">
                    <a16:creationId xmlns:a16="http://schemas.microsoft.com/office/drawing/2014/main" id="{8C9E1E3C-7E22-5E7E-FEA9-74B73E8FDA33}"/>
                  </a:ext>
                </a:extLst>
              </p:cNvPr>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 name="Google Shape;8542;p75">
                <a:extLst>
                  <a:ext uri="{FF2B5EF4-FFF2-40B4-BE49-F238E27FC236}">
                    <a16:creationId xmlns:a16="http://schemas.microsoft.com/office/drawing/2014/main" id="{B3EEC9FF-994E-4929-5AB4-89E1EBF5C2F3}"/>
                  </a:ext>
                </a:extLst>
              </p:cNvPr>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 name="Google Shape;8543;p75">
                <a:extLst>
                  <a:ext uri="{FF2B5EF4-FFF2-40B4-BE49-F238E27FC236}">
                    <a16:creationId xmlns:a16="http://schemas.microsoft.com/office/drawing/2014/main" id="{1F678763-CDBC-F311-2C47-21387E67E2D4}"/>
                  </a:ext>
                </a:extLst>
              </p:cNvPr>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 name="Google Shape;8544;p75">
                <a:extLst>
                  <a:ext uri="{FF2B5EF4-FFF2-40B4-BE49-F238E27FC236}">
                    <a16:creationId xmlns:a16="http://schemas.microsoft.com/office/drawing/2014/main" id="{B3301E73-C42A-4B1F-1696-759120DE85B0}"/>
                  </a:ext>
                </a:extLst>
              </p:cNvPr>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 name="Google Shape;8545;p75">
                <a:extLst>
                  <a:ext uri="{FF2B5EF4-FFF2-40B4-BE49-F238E27FC236}">
                    <a16:creationId xmlns:a16="http://schemas.microsoft.com/office/drawing/2014/main" id="{2EB26A05-D893-1BDD-8679-6731F0C4C610}"/>
                  </a:ext>
                </a:extLst>
              </p:cNvPr>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0" name="Google Shape;8546;p75">
                <a:extLst>
                  <a:ext uri="{FF2B5EF4-FFF2-40B4-BE49-F238E27FC236}">
                    <a16:creationId xmlns:a16="http://schemas.microsoft.com/office/drawing/2014/main" id="{C17E0554-2229-8B3A-F350-E1730744DA87}"/>
                  </a:ext>
                </a:extLst>
              </p:cNvPr>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 name="Google Shape;8547;p75">
                <a:extLst>
                  <a:ext uri="{FF2B5EF4-FFF2-40B4-BE49-F238E27FC236}">
                    <a16:creationId xmlns:a16="http://schemas.microsoft.com/office/drawing/2014/main" id="{3E637A3B-97A1-D88F-127B-9E9626065D14}"/>
                  </a:ext>
                </a:extLst>
              </p:cNvPr>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22" name="Google Shape;8548;p75">
                <a:extLst>
                  <a:ext uri="{FF2B5EF4-FFF2-40B4-BE49-F238E27FC236}">
                    <a16:creationId xmlns:a16="http://schemas.microsoft.com/office/drawing/2014/main" id="{92128D29-124D-FEAC-E633-440C63D92BF7}"/>
                  </a:ext>
                </a:extLst>
              </p:cNvPr>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23" name="Google Shape;8549;p75">
                <a:extLst>
                  <a:ext uri="{FF2B5EF4-FFF2-40B4-BE49-F238E27FC236}">
                    <a16:creationId xmlns:a16="http://schemas.microsoft.com/office/drawing/2014/main" id="{3871259D-EB02-E71B-0351-50AC940C8477}"/>
                  </a:ext>
                </a:extLst>
              </p:cNvPr>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24" name="Google Shape;8550;p75">
                <a:extLst>
                  <a:ext uri="{FF2B5EF4-FFF2-40B4-BE49-F238E27FC236}">
                    <a16:creationId xmlns:a16="http://schemas.microsoft.com/office/drawing/2014/main" id="{473B81B5-1380-6F41-A786-B46BB3272A86}"/>
                  </a:ext>
                </a:extLst>
              </p:cNvPr>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15" name="Google Shape;8551;p75">
            <a:extLst>
              <a:ext uri="{FF2B5EF4-FFF2-40B4-BE49-F238E27FC236}">
                <a16:creationId xmlns:a16="http://schemas.microsoft.com/office/drawing/2014/main" id="{8153A8EC-0C38-36C6-E48A-5EBEE29113EC}"/>
              </a:ext>
            </a:extLst>
          </p:cNvPr>
          <p:cNvGrpSpPr/>
          <p:nvPr/>
        </p:nvGrpSpPr>
        <p:grpSpPr>
          <a:xfrm>
            <a:off x="3470994" y="1313349"/>
            <a:ext cx="1818997" cy="1469511"/>
            <a:chOff x="2623904" y="1198803"/>
            <a:chExt cx="1364248" cy="1102133"/>
          </a:xfrm>
        </p:grpSpPr>
        <p:grpSp>
          <p:nvGrpSpPr>
            <p:cNvPr id="116" name="Google Shape;8552;p75">
              <a:extLst>
                <a:ext uri="{FF2B5EF4-FFF2-40B4-BE49-F238E27FC236}">
                  <a16:creationId xmlns:a16="http://schemas.microsoft.com/office/drawing/2014/main" id="{5E6A00E9-66C3-1E91-6131-38F472F99EF4}"/>
                </a:ext>
              </a:extLst>
            </p:cNvPr>
            <p:cNvGrpSpPr/>
            <p:nvPr/>
          </p:nvGrpSpPr>
          <p:grpSpPr>
            <a:xfrm>
              <a:off x="2623907" y="1198803"/>
              <a:ext cx="1364245" cy="273000"/>
              <a:chOff x="2623907" y="1198803"/>
              <a:chExt cx="1364245" cy="273000"/>
            </a:xfrm>
          </p:grpSpPr>
          <p:sp>
            <p:nvSpPr>
              <p:cNvPr id="135" name="Google Shape;8553;p75">
                <a:extLst>
                  <a:ext uri="{FF2B5EF4-FFF2-40B4-BE49-F238E27FC236}">
                    <a16:creationId xmlns:a16="http://schemas.microsoft.com/office/drawing/2014/main" id="{6437DF43-99DC-7E4D-1337-575A83D28786}"/>
                  </a:ext>
                </a:extLst>
              </p:cNvPr>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6" name="Google Shape;8554;p75">
                <a:extLst>
                  <a:ext uri="{FF2B5EF4-FFF2-40B4-BE49-F238E27FC236}">
                    <a16:creationId xmlns:a16="http://schemas.microsoft.com/office/drawing/2014/main" id="{FAD687D0-217C-FC53-440A-C130FB831C37}"/>
                  </a:ext>
                </a:extLst>
              </p:cNvPr>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37" name="Google Shape;8555;p75">
                <a:extLst>
                  <a:ext uri="{FF2B5EF4-FFF2-40B4-BE49-F238E27FC236}">
                    <a16:creationId xmlns:a16="http://schemas.microsoft.com/office/drawing/2014/main" id="{767C483E-340C-A3C0-BECA-F71708564821}"/>
                  </a:ext>
                </a:extLst>
              </p:cNvPr>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38" name="Google Shape;8556;p75">
                <a:extLst>
                  <a:ext uri="{FF2B5EF4-FFF2-40B4-BE49-F238E27FC236}">
                    <a16:creationId xmlns:a16="http://schemas.microsoft.com/office/drawing/2014/main" id="{E2184BF0-15DA-86AB-3EB9-7377BD001407}"/>
                  </a:ext>
                </a:extLst>
              </p:cNvPr>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39" name="Google Shape;8557;p75">
                <a:extLst>
                  <a:ext uri="{FF2B5EF4-FFF2-40B4-BE49-F238E27FC236}">
                    <a16:creationId xmlns:a16="http://schemas.microsoft.com/office/drawing/2014/main" id="{6AF54110-9D32-BE89-1374-46E0F7712902}"/>
                  </a:ext>
                </a:extLst>
              </p:cNvPr>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17" name="Google Shape;8558;p75">
              <a:extLst>
                <a:ext uri="{FF2B5EF4-FFF2-40B4-BE49-F238E27FC236}">
                  <a16:creationId xmlns:a16="http://schemas.microsoft.com/office/drawing/2014/main" id="{AA5B655D-27A4-856D-4268-B181A7C20AF2}"/>
                </a:ext>
              </a:extLst>
            </p:cNvPr>
            <p:cNvGrpSpPr/>
            <p:nvPr/>
          </p:nvGrpSpPr>
          <p:grpSpPr>
            <a:xfrm>
              <a:off x="2623904" y="1476964"/>
              <a:ext cx="1364245" cy="273000"/>
              <a:chOff x="2623904" y="1476964"/>
              <a:chExt cx="1364245" cy="273000"/>
            </a:xfrm>
          </p:grpSpPr>
          <p:sp>
            <p:nvSpPr>
              <p:cNvPr id="130" name="Google Shape;8559;p75">
                <a:extLst>
                  <a:ext uri="{FF2B5EF4-FFF2-40B4-BE49-F238E27FC236}">
                    <a16:creationId xmlns:a16="http://schemas.microsoft.com/office/drawing/2014/main" id="{33D67EB0-7897-FE35-6D22-9E5C35199A62}"/>
                  </a:ext>
                </a:extLst>
              </p:cNvPr>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 name="Google Shape;8560;p75">
                <a:extLst>
                  <a:ext uri="{FF2B5EF4-FFF2-40B4-BE49-F238E27FC236}">
                    <a16:creationId xmlns:a16="http://schemas.microsoft.com/office/drawing/2014/main" id="{B53316BE-BED4-7383-7EE5-A0362147B963}"/>
                  </a:ext>
                </a:extLst>
              </p:cNvPr>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 name="Google Shape;8561;p75">
                <a:extLst>
                  <a:ext uri="{FF2B5EF4-FFF2-40B4-BE49-F238E27FC236}">
                    <a16:creationId xmlns:a16="http://schemas.microsoft.com/office/drawing/2014/main" id="{6B0600A6-E9C8-DDEB-7578-C3908215B715}"/>
                  </a:ext>
                </a:extLst>
              </p:cNvPr>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 name="Google Shape;8562;p75">
                <a:extLst>
                  <a:ext uri="{FF2B5EF4-FFF2-40B4-BE49-F238E27FC236}">
                    <a16:creationId xmlns:a16="http://schemas.microsoft.com/office/drawing/2014/main" id="{922ADB35-E09C-BA04-1A35-8AADAE0144AF}"/>
                  </a:ext>
                </a:extLst>
              </p:cNvPr>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34" name="Google Shape;8563;p75">
                <a:extLst>
                  <a:ext uri="{FF2B5EF4-FFF2-40B4-BE49-F238E27FC236}">
                    <a16:creationId xmlns:a16="http://schemas.microsoft.com/office/drawing/2014/main" id="{FEAB2C23-B4C8-A627-EACD-EA3AAE67F5CD}"/>
                  </a:ext>
                </a:extLst>
              </p:cNvPr>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18" name="Google Shape;8564;p75">
              <a:extLst>
                <a:ext uri="{FF2B5EF4-FFF2-40B4-BE49-F238E27FC236}">
                  <a16:creationId xmlns:a16="http://schemas.microsoft.com/office/drawing/2014/main" id="{359F1924-A0EB-3B82-3D11-BE8C7CF34C25}"/>
                </a:ext>
              </a:extLst>
            </p:cNvPr>
            <p:cNvGrpSpPr/>
            <p:nvPr/>
          </p:nvGrpSpPr>
          <p:grpSpPr>
            <a:xfrm>
              <a:off x="2623907" y="1749775"/>
              <a:ext cx="1364245" cy="273000"/>
              <a:chOff x="2623907" y="1749775"/>
              <a:chExt cx="1364245" cy="273000"/>
            </a:xfrm>
          </p:grpSpPr>
          <p:sp>
            <p:nvSpPr>
              <p:cNvPr id="125" name="Google Shape;8565;p75">
                <a:extLst>
                  <a:ext uri="{FF2B5EF4-FFF2-40B4-BE49-F238E27FC236}">
                    <a16:creationId xmlns:a16="http://schemas.microsoft.com/office/drawing/2014/main" id="{2ADA5605-759D-705D-5A14-47BC4EE69F24}"/>
                  </a:ext>
                </a:extLst>
              </p:cNvPr>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 name="Google Shape;8566;p75">
                <a:extLst>
                  <a:ext uri="{FF2B5EF4-FFF2-40B4-BE49-F238E27FC236}">
                    <a16:creationId xmlns:a16="http://schemas.microsoft.com/office/drawing/2014/main" id="{AACD7964-9D6A-8548-0603-CFD4A647D3D9}"/>
                  </a:ext>
                </a:extLst>
              </p:cNvPr>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 name="Google Shape;8567;p75">
                <a:extLst>
                  <a:ext uri="{FF2B5EF4-FFF2-40B4-BE49-F238E27FC236}">
                    <a16:creationId xmlns:a16="http://schemas.microsoft.com/office/drawing/2014/main" id="{37B65C73-280B-26B3-916A-B864BEAF8386}"/>
                  </a:ext>
                </a:extLst>
              </p:cNvPr>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8" name="Google Shape;8568;p75">
                <a:extLst>
                  <a:ext uri="{FF2B5EF4-FFF2-40B4-BE49-F238E27FC236}">
                    <a16:creationId xmlns:a16="http://schemas.microsoft.com/office/drawing/2014/main" id="{8809AC49-F588-B9A0-9811-7A377D2CCD29}"/>
                  </a:ext>
                </a:extLst>
              </p:cNvPr>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9" name="Google Shape;8569;p75">
                <a:extLst>
                  <a:ext uri="{FF2B5EF4-FFF2-40B4-BE49-F238E27FC236}">
                    <a16:creationId xmlns:a16="http://schemas.microsoft.com/office/drawing/2014/main" id="{0A502C04-FE2A-5A6C-C83A-85988BF0D405}"/>
                  </a:ext>
                </a:extLst>
              </p:cNvPr>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19" name="Google Shape;8570;p75">
              <a:extLst>
                <a:ext uri="{FF2B5EF4-FFF2-40B4-BE49-F238E27FC236}">
                  <a16:creationId xmlns:a16="http://schemas.microsoft.com/office/drawing/2014/main" id="{28F65C83-0D5B-2A1A-3338-7274E2337673}"/>
                </a:ext>
              </a:extLst>
            </p:cNvPr>
            <p:cNvGrpSpPr/>
            <p:nvPr/>
          </p:nvGrpSpPr>
          <p:grpSpPr>
            <a:xfrm>
              <a:off x="2623904" y="2027936"/>
              <a:ext cx="1364245" cy="273000"/>
              <a:chOff x="2623904" y="2027936"/>
              <a:chExt cx="1364245" cy="273000"/>
            </a:xfrm>
          </p:grpSpPr>
          <p:sp>
            <p:nvSpPr>
              <p:cNvPr id="120" name="Google Shape;8571;p75">
                <a:extLst>
                  <a:ext uri="{FF2B5EF4-FFF2-40B4-BE49-F238E27FC236}">
                    <a16:creationId xmlns:a16="http://schemas.microsoft.com/office/drawing/2014/main" id="{EFD62DA8-84C3-6FF8-707F-30051DC4D125}"/>
                  </a:ext>
                </a:extLst>
              </p:cNvPr>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1" name="Google Shape;8572;p75">
                <a:extLst>
                  <a:ext uri="{FF2B5EF4-FFF2-40B4-BE49-F238E27FC236}">
                    <a16:creationId xmlns:a16="http://schemas.microsoft.com/office/drawing/2014/main" id="{0051833F-EF90-7363-B244-04F67BCBAF9E}"/>
                  </a:ext>
                </a:extLst>
              </p:cNvPr>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2" name="Google Shape;8573;p75">
                <a:extLst>
                  <a:ext uri="{FF2B5EF4-FFF2-40B4-BE49-F238E27FC236}">
                    <a16:creationId xmlns:a16="http://schemas.microsoft.com/office/drawing/2014/main" id="{8DF8D1CA-AE54-F2B9-D139-4E08F421CE00}"/>
                  </a:ext>
                </a:extLst>
              </p:cNvPr>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3" name="Google Shape;8574;p75">
                <a:extLst>
                  <a:ext uri="{FF2B5EF4-FFF2-40B4-BE49-F238E27FC236}">
                    <a16:creationId xmlns:a16="http://schemas.microsoft.com/office/drawing/2014/main" id="{B2C31DF7-77C5-F85E-3C00-98CD4B5437AF}"/>
                  </a:ext>
                </a:extLst>
              </p:cNvPr>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124" name="Google Shape;8575;p75">
                <a:extLst>
                  <a:ext uri="{FF2B5EF4-FFF2-40B4-BE49-F238E27FC236}">
                    <a16:creationId xmlns:a16="http://schemas.microsoft.com/office/drawing/2014/main" id="{7AC90B5A-139E-0B99-C5BE-C25F55A58F8F}"/>
                  </a:ext>
                </a:extLst>
              </p:cNvPr>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140" name="Google Shape;8576;p75">
            <a:extLst>
              <a:ext uri="{FF2B5EF4-FFF2-40B4-BE49-F238E27FC236}">
                <a16:creationId xmlns:a16="http://schemas.microsoft.com/office/drawing/2014/main" id="{DE465B85-5C24-B812-D861-C55976F9B4FD}"/>
              </a:ext>
            </a:extLst>
          </p:cNvPr>
          <p:cNvGrpSpPr/>
          <p:nvPr/>
        </p:nvGrpSpPr>
        <p:grpSpPr>
          <a:xfrm>
            <a:off x="3456942" y="3258924"/>
            <a:ext cx="1850055" cy="212165"/>
            <a:chOff x="3200660" y="2180272"/>
            <a:chExt cx="2563824" cy="378237"/>
          </a:xfrm>
        </p:grpSpPr>
        <p:sp>
          <p:nvSpPr>
            <p:cNvPr id="141" name="Google Shape;8577;p75">
              <a:extLst>
                <a:ext uri="{FF2B5EF4-FFF2-40B4-BE49-F238E27FC236}">
                  <a16:creationId xmlns:a16="http://schemas.microsoft.com/office/drawing/2014/main" id="{1653C1D5-56E0-1905-19A6-17A57C81D7BE}"/>
                </a:ext>
              </a:extLst>
            </p:cNvPr>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2" name="Google Shape;8578;p75">
              <a:extLst>
                <a:ext uri="{FF2B5EF4-FFF2-40B4-BE49-F238E27FC236}">
                  <a16:creationId xmlns:a16="http://schemas.microsoft.com/office/drawing/2014/main" id="{2ABD0BDC-7222-6FC0-1A81-C39229B43A88}"/>
                </a:ext>
              </a:extLst>
            </p:cNvPr>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3" name="Google Shape;8579;p75">
              <a:extLst>
                <a:ext uri="{FF2B5EF4-FFF2-40B4-BE49-F238E27FC236}">
                  <a16:creationId xmlns:a16="http://schemas.microsoft.com/office/drawing/2014/main" id="{B50DE8B6-9E3C-A207-C259-2BBFB53169DA}"/>
                </a:ext>
              </a:extLst>
            </p:cNvPr>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4" name="Google Shape;8580;p75">
              <a:extLst>
                <a:ext uri="{FF2B5EF4-FFF2-40B4-BE49-F238E27FC236}">
                  <a16:creationId xmlns:a16="http://schemas.microsoft.com/office/drawing/2014/main" id="{4CB54D68-9FDE-3EDE-3DF8-75F603843F63}"/>
                </a:ext>
              </a:extLst>
            </p:cNvPr>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5" name="Google Shape;8581;p75">
              <a:extLst>
                <a:ext uri="{FF2B5EF4-FFF2-40B4-BE49-F238E27FC236}">
                  <a16:creationId xmlns:a16="http://schemas.microsoft.com/office/drawing/2014/main" id="{6B5F6915-3761-E540-124F-656E65416071}"/>
                </a:ext>
              </a:extLst>
            </p:cNvPr>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6" name="Google Shape;8582;p75">
              <a:extLst>
                <a:ext uri="{FF2B5EF4-FFF2-40B4-BE49-F238E27FC236}">
                  <a16:creationId xmlns:a16="http://schemas.microsoft.com/office/drawing/2014/main" id="{3310F450-8CEF-3937-2BB6-607486A4B944}"/>
                </a:ext>
              </a:extLst>
            </p:cNvPr>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7" name="Google Shape;8583;p75">
              <a:extLst>
                <a:ext uri="{FF2B5EF4-FFF2-40B4-BE49-F238E27FC236}">
                  <a16:creationId xmlns:a16="http://schemas.microsoft.com/office/drawing/2014/main" id="{C0AB35C9-236C-D3FA-1DDA-36C66E869BAB}"/>
                </a:ext>
              </a:extLst>
            </p:cNvPr>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8" name="Google Shape;8584;p75">
              <a:extLst>
                <a:ext uri="{FF2B5EF4-FFF2-40B4-BE49-F238E27FC236}">
                  <a16:creationId xmlns:a16="http://schemas.microsoft.com/office/drawing/2014/main" id="{E1C099CA-CAEE-FAE2-C0AB-B34B9B449388}"/>
                </a:ext>
              </a:extLst>
            </p:cNvPr>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9" name="Google Shape;8585;p75">
              <a:extLst>
                <a:ext uri="{FF2B5EF4-FFF2-40B4-BE49-F238E27FC236}">
                  <a16:creationId xmlns:a16="http://schemas.microsoft.com/office/drawing/2014/main" id="{4DA98B81-B068-A294-DF16-6174F08B9F34}"/>
                </a:ext>
              </a:extLst>
            </p:cNvPr>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0" name="Google Shape;8586;p75">
              <a:extLst>
                <a:ext uri="{FF2B5EF4-FFF2-40B4-BE49-F238E27FC236}">
                  <a16:creationId xmlns:a16="http://schemas.microsoft.com/office/drawing/2014/main" id="{C677F10D-24A0-50DB-16A7-C6B67802A8A2}"/>
                </a:ext>
              </a:extLst>
            </p:cNvPr>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1" name="Google Shape;8587;p75">
              <a:extLst>
                <a:ext uri="{FF2B5EF4-FFF2-40B4-BE49-F238E27FC236}">
                  <a16:creationId xmlns:a16="http://schemas.microsoft.com/office/drawing/2014/main" id="{722942B9-268F-A4EE-8E71-71BFABB56E7F}"/>
                </a:ext>
              </a:extLst>
            </p:cNvPr>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2" name="Google Shape;8588;p75">
              <a:extLst>
                <a:ext uri="{FF2B5EF4-FFF2-40B4-BE49-F238E27FC236}">
                  <a16:creationId xmlns:a16="http://schemas.microsoft.com/office/drawing/2014/main" id="{E3BEAFD5-387E-80F4-7CF5-7796C8C76AE9}"/>
                </a:ext>
              </a:extLst>
            </p:cNvPr>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 name="Google Shape;8589;p75">
              <a:extLst>
                <a:ext uri="{FF2B5EF4-FFF2-40B4-BE49-F238E27FC236}">
                  <a16:creationId xmlns:a16="http://schemas.microsoft.com/office/drawing/2014/main" id="{BE68C498-8AD2-CC5A-4972-B5C067D94C8A}"/>
                </a:ext>
              </a:extLst>
            </p:cNvPr>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 name="Google Shape;8590;p75">
              <a:extLst>
                <a:ext uri="{FF2B5EF4-FFF2-40B4-BE49-F238E27FC236}">
                  <a16:creationId xmlns:a16="http://schemas.microsoft.com/office/drawing/2014/main" id="{137CDC68-4D06-C73D-4201-1F329D203D7A}"/>
                </a:ext>
              </a:extLst>
            </p:cNvPr>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 name="Google Shape;8591;p75">
              <a:extLst>
                <a:ext uri="{FF2B5EF4-FFF2-40B4-BE49-F238E27FC236}">
                  <a16:creationId xmlns:a16="http://schemas.microsoft.com/office/drawing/2014/main" id="{EFB121C3-88A1-5C84-C61F-28071D924D25}"/>
                </a:ext>
              </a:extLst>
            </p:cNvPr>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 name="Google Shape;8592;p75">
              <a:extLst>
                <a:ext uri="{FF2B5EF4-FFF2-40B4-BE49-F238E27FC236}">
                  <a16:creationId xmlns:a16="http://schemas.microsoft.com/office/drawing/2014/main" id="{6CAD4282-5558-1BFD-E59E-B1673C3FFB4B}"/>
                </a:ext>
              </a:extLst>
            </p:cNvPr>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 name="Google Shape;8593;p75">
              <a:extLst>
                <a:ext uri="{FF2B5EF4-FFF2-40B4-BE49-F238E27FC236}">
                  <a16:creationId xmlns:a16="http://schemas.microsoft.com/office/drawing/2014/main" id="{D7DAFDFD-4D14-311F-9FDD-CBD221AA0B86}"/>
                </a:ext>
              </a:extLst>
            </p:cNvPr>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 name="Google Shape;8594;p75">
              <a:extLst>
                <a:ext uri="{FF2B5EF4-FFF2-40B4-BE49-F238E27FC236}">
                  <a16:creationId xmlns:a16="http://schemas.microsoft.com/office/drawing/2014/main" id="{186B7276-A780-B9F1-824F-D5CE56FC2EAE}"/>
                </a:ext>
              </a:extLst>
            </p:cNvPr>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 name="Google Shape;8595;p75">
            <a:extLst>
              <a:ext uri="{FF2B5EF4-FFF2-40B4-BE49-F238E27FC236}">
                <a16:creationId xmlns:a16="http://schemas.microsoft.com/office/drawing/2014/main" id="{10B9B01C-C410-D9EA-C584-5B753B9D49B6}"/>
              </a:ext>
            </a:extLst>
          </p:cNvPr>
          <p:cNvGrpSpPr/>
          <p:nvPr/>
        </p:nvGrpSpPr>
        <p:grpSpPr>
          <a:xfrm>
            <a:off x="3452308" y="3629358"/>
            <a:ext cx="1854003" cy="212833"/>
            <a:chOff x="3530150" y="2790075"/>
            <a:chExt cx="1962600" cy="225300"/>
          </a:xfrm>
        </p:grpSpPr>
        <p:sp>
          <p:nvSpPr>
            <p:cNvPr id="160" name="Google Shape;8596;p75">
              <a:extLst>
                <a:ext uri="{FF2B5EF4-FFF2-40B4-BE49-F238E27FC236}">
                  <a16:creationId xmlns:a16="http://schemas.microsoft.com/office/drawing/2014/main" id="{7426DE31-5CEE-05B1-E315-D1BEEF109B89}"/>
                </a:ext>
              </a:extLst>
            </p:cNvPr>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 name="Google Shape;8597;p75">
              <a:extLst>
                <a:ext uri="{FF2B5EF4-FFF2-40B4-BE49-F238E27FC236}">
                  <a16:creationId xmlns:a16="http://schemas.microsoft.com/office/drawing/2014/main" id="{197789F0-8D1B-A048-583B-57DEBE6A0792}"/>
                </a:ext>
              </a:extLst>
            </p:cNvPr>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62" name="Google Shape;8598;p75">
            <a:extLst>
              <a:ext uri="{FF2B5EF4-FFF2-40B4-BE49-F238E27FC236}">
                <a16:creationId xmlns:a16="http://schemas.microsoft.com/office/drawing/2014/main" id="{9D8A357C-806B-55C9-0F83-424E1E7A784E}"/>
              </a:ext>
            </a:extLst>
          </p:cNvPr>
          <p:cNvGrpSpPr/>
          <p:nvPr/>
        </p:nvGrpSpPr>
        <p:grpSpPr>
          <a:xfrm>
            <a:off x="3453179" y="4000459"/>
            <a:ext cx="1882172" cy="205015"/>
            <a:chOff x="3558802" y="4011427"/>
            <a:chExt cx="1866000" cy="111300"/>
          </a:xfrm>
        </p:grpSpPr>
        <p:sp>
          <p:nvSpPr>
            <p:cNvPr id="163" name="Google Shape;8599;p75">
              <a:extLst>
                <a:ext uri="{FF2B5EF4-FFF2-40B4-BE49-F238E27FC236}">
                  <a16:creationId xmlns:a16="http://schemas.microsoft.com/office/drawing/2014/main" id="{97E9CB78-4A2D-C52A-9E93-296739A42581}"/>
                </a:ext>
              </a:extLst>
            </p:cNvPr>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 name="Google Shape;8600;p75">
              <a:extLst>
                <a:ext uri="{FF2B5EF4-FFF2-40B4-BE49-F238E27FC236}">
                  <a16:creationId xmlns:a16="http://schemas.microsoft.com/office/drawing/2014/main" id="{D13CDEFB-D455-8E25-2BEA-63ACA5E83B53}"/>
                </a:ext>
              </a:extLst>
            </p:cNvPr>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165" name="Google Shape;8601;p75">
            <a:extLst>
              <a:ext uri="{FF2B5EF4-FFF2-40B4-BE49-F238E27FC236}">
                <a16:creationId xmlns:a16="http://schemas.microsoft.com/office/drawing/2014/main" id="{7D61EEE2-53E1-9406-DF56-0BB76743ED23}"/>
              </a:ext>
            </a:extLst>
          </p:cNvPr>
          <p:cNvGrpSpPr/>
          <p:nvPr/>
        </p:nvGrpSpPr>
        <p:grpSpPr>
          <a:xfrm>
            <a:off x="3452769" y="2940993"/>
            <a:ext cx="1844671" cy="159665"/>
            <a:chOff x="3465975" y="2270276"/>
            <a:chExt cx="1986364" cy="171929"/>
          </a:xfrm>
        </p:grpSpPr>
        <p:sp>
          <p:nvSpPr>
            <p:cNvPr id="166" name="Google Shape;8602;p75">
              <a:extLst>
                <a:ext uri="{FF2B5EF4-FFF2-40B4-BE49-F238E27FC236}">
                  <a16:creationId xmlns:a16="http://schemas.microsoft.com/office/drawing/2014/main" id="{DAC0989A-A24E-3C5D-C5FA-C7332E7F8AF9}"/>
                </a:ext>
              </a:extLst>
            </p:cNvPr>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7" name="Google Shape;8603;p75">
              <a:extLst>
                <a:ext uri="{FF2B5EF4-FFF2-40B4-BE49-F238E27FC236}">
                  <a16:creationId xmlns:a16="http://schemas.microsoft.com/office/drawing/2014/main" id="{F3E6171A-257C-4AF7-C528-DF9A7E8A75D5}"/>
                </a:ext>
              </a:extLst>
            </p:cNvPr>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8" name="Google Shape;8604;p75">
              <a:extLst>
                <a:ext uri="{FF2B5EF4-FFF2-40B4-BE49-F238E27FC236}">
                  <a16:creationId xmlns:a16="http://schemas.microsoft.com/office/drawing/2014/main" id="{0DFD81BB-23CC-1BFD-67B4-66576634FD10}"/>
                </a:ext>
              </a:extLst>
            </p:cNvPr>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 name="Google Shape;8605;p75">
              <a:extLst>
                <a:ext uri="{FF2B5EF4-FFF2-40B4-BE49-F238E27FC236}">
                  <a16:creationId xmlns:a16="http://schemas.microsoft.com/office/drawing/2014/main" id="{00715BAC-60BD-085D-3718-92C63E2990B5}"/>
                </a:ext>
              </a:extLst>
            </p:cNvPr>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0" name="Google Shape;8606;p75">
              <a:extLst>
                <a:ext uri="{FF2B5EF4-FFF2-40B4-BE49-F238E27FC236}">
                  <a16:creationId xmlns:a16="http://schemas.microsoft.com/office/drawing/2014/main" id="{434BCA3C-551F-26E0-2817-6801C9F11FCA}"/>
                </a:ext>
              </a:extLst>
            </p:cNvPr>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1" name="Google Shape;8607;p75">
              <a:extLst>
                <a:ext uri="{FF2B5EF4-FFF2-40B4-BE49-F238E27FC236}">
                  <a16:creationId xmlns:a16="http://schemas.microsoft.com/office/drawing/2014/main" id="{C0F02F24-FB2C-2826-2138-C1B7971BC08C}"/>
                </a:ext>
              </a:extLst>
            </p:cNvPr>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2" name="Google Shape;8608;p75">
              <a:extLst>
                <a:ext uri="{FF2B5EF4-FFF2-40B4-BE49-F238E27FC236}">
                  <a16:creationId xmlns:a16="http://schemas.microsoft.com/office/drawing/2014/main" id="{EB0675DD-CE61-968D-97B9-F9078B3D69E8}"/>
                </a:ext>
              </a:extLst>
            </p:cNvPr>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3" name="Google Shape;8609;p75">
              <a:extLst>
                <a:ext uri="{FF2B5EF4-FFF2-40B4-BE49-F238E27FC236}">
                  <a16:creationId xmlns:a16="http://schemas.microsoft.com/office/drawing/2014/main" id="{6364B6FA-131B-DD67-ACB1-D5D26EC61DB3}"/>
                </a:ext>
              </a:extLst>
            </p:cNvPr>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4" name="Google Shape;8610;p75">
            <a:extLst>
              <a:ext uri="{FF2B5EF4-FFF2-40B4-BE49-F238E27FC236}">
                <a16:creationId xmlns:a16="http://schemas.microsoft.com/office/drawing/2014/main" id="{57CB7F2B-ACDC-F459-4AC2-3615717DCF05}"/>
              </a:ext>
            </a:extLst>
          </p:cNvPr>
          <p:cNvGrpSpPr/>
          <p:nvPr/>
        </p:nvGrpSpPr>
        <p:grpSpPr>
          <a:xfrm>
            <a:off x="3467446" y="4759192"/>
            <a:ext cx="1826041" cy="260613"/>
            <a:chOff x="723300" y="4253549"/>
            <a:chExt cx="2276482" cy="324900"/>
          </a:xfrm>
        </p:grpSpPr>
        <p:sp>
          <p:nvSpPr>
            <p:cNvPr id="175" name="Google Shape;8611;p75">
              <a:extLst>
                <a:ext uri="{FF2B5EF4-FFF2-40B4-BE49-F238E27FC236}">
                  <a16:creationId xmlns:a16="http://schemas.microsoft.com/office/drawing/2014/main" id="{22DDAC3C-F410-360B-84AC-21A00AE135FD}"/>
                </a:ext>
              </a:extLst>
            </p:cNvPr>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176" name="Google Shape;8612;p75">
              <a:extLst>
                <a:ext uri="{FF2B5EF4-FFF2-40B4-BE49-F238E27FC236}">
                  <a16:creationId xmlns:a16="http://schemas.microsoft.com/office/drawing/2014/main" id="{7E8FFD69-0915-8D20-5B9A-28A22EA080EC}"/>
                </a:ext>
              </a:extLst>
            </p:cNvPr>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177" name="Google Shape;8613;p75">
              <a:extLst>
                <a:ext uri="{FF2B5EF4-FFF2-40B4-BE49-F238E27FC236}">
                  <a16:creationId xmlns:a16="http://schemas.microsoft.com/office/drawing/2014/main" id="{966097E9-DDFB-81B8-81E4-07AEABE4C264}"/>
                </a:ext>
              </a:extLst>
            </p:cNvPr>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178" name="Google Shape;8614;p75">
              <a:extLst>
                <a:ext uri="{FF2B5EF4-FFF2-40B4-BE49-F238E27FC236}">
                  <a16:creationId xmlns:a16="http://schemas.microsoft.com/office/drawing/2014/main" id="{FC733BC0-4C2D-198C-01CB-D5C84357F77C}"/>
                </a:ext>
              </a:extLst>
            </p:cNvPr>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179" name="Google Shape;8615;p75">
              <a:extLst>
                <a:ext uri="{FF2B5EF4-FFF2-40B4-BE49-F238E27FC236}">
                  <a16:creationId xmlns:a16="http://schemas.microsoft.com/office/drawing/2014/main" id="{271846CC-0A2F-5D14-5EA2-10AE69796B59}"/>
                </a:ext>
              </a:extLst>
            </p:cNvPr>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80" name="Google Shape;8616;p75">
            <a:extLst>
              <a:ext uri="{FF2B5EF4-FFF2-40B4-BE49-F238E27FC236}">
                <a16:creationId xmlns:a16="http://schemas.microsoft.com/office/drawing/2014/main" id="{6997CA57-2015-2E8F-14CA-24FA4F26CFED}"/>
              </a:ext>
            </a:extLst>
          </p:cNvPr>
          <p:cNvGrpSpPr/>
          <p:nvPr/>
        </p:nvGrpSpPr>
        <p:grpSpPr>
          <a:xfrm>
            <a:off x="3453527" y="4360766"/>
            <a:ext cx="1852088" cy="240159"/>
            <a:chOff x="705948" y="3788465"/>
            <a:chExt cx="2308953" cy="299400"/>
          </a:xfrm>
        </p:grpSpPr>
        <p:sp>
          <p:nvSpPr>
            <p:cNvPr id="181" name="Google Shape;8617;p75">
              <a:extLst>
                <a:ext uri="{FF2B5EF4-FFF2-40B4-BE49-F238E27FC236}">
                  <a16:creationId xmlns:a16="http://schemas.microsoft.com/office/drawing/2014/main" id="{5548728A-D8A6-A4A7-0F36-9F7ADA239012}"/>
                </a:ext>
              </a:extLst>
            </p:cNvPr>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182" name="Google Shape;8618;p75">
              <a:extLst>
                <a:ext uri="{FF2B5EF4-FFF2-40B4-BE49-F238E27FC236}">
                  <a16:creationId xmlns:a16="http://schemas.microsoft.com/office/drawing/2014/main" id="{13AFBAE1-1889-A56F-D07C-629F02B218ED}"/>
                </a:ext>
              </a:extLst>
            </p:cNvPr>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183" name="Google Shape;8619;p75">
              <a:extLst>
                <a:ext uri="{FF2B5EF4-FFF2-40B4-BE49-F238E27FC236}">
                  <a16:creationId xmlns:a16="http://schemas.microsoft.com/office/drawing/2014/main" id="{44D61295-72D8-BC77-F21F-736DBA2136FD}"/>
                </a:ext>
              </a:extLst>
            </p:cNvPr>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184" name="Google Shape;8620;p75">
              <a:extLst>
                <a:ext uri="{FF2B5EF4-FFF2-40B4-BE49-F238E27FC236}">
                  <a16:creationId xmlns:a16="http://schemas.microsoft.com/office/drawing/2014/main" id="{B81FB5B3-6C10-258B-6F13-6267EF781EB5}"/>
                </a:ext>
              </a:extLst>
            </p:cNvPr>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5" name="Google Shape;8621;p75">
              <a:extLst>
                <a:ext uri="{FF2B5EF4-FFF2-40B4-BE49-F238E27FC236}">
                  <a16:creationId xmlns:a16="http://schemas.microsoft.com/office/drawing/2014/main" id="{5E629CCB-B456-FF8C-DB5A-0168F50ABCDA}"/>
                </a:ext>
              </a:extLst>
            </p:cNvPr>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86" name="Google Shape;8622;p75">
            <a:extLst>
              <a:ext uri="{FF2B5EF4-FFF2-40B4-BE49-F238E27FC236}">
                <a16:creationId xmlns:a16="http://schemas.microsoft.com/office/drawing/2014/main" id="{4BEBBA7D-6498-7FD7-572B-79F5FA0DFB33}"/>
              </a:ext>
            </a:extLst>
          </p:cNvPr>
          <p:cNvGrpSpPr/>
          <p:nvPr/>
        </p:nvGrpSpPr>
        <p:grpSpPr>
          <a:xfrm>
            <a:off x="3517443" y="5178072"/>
            <a:ext cx="1739479" cy="392099"/>
            <a:chOff x="2658741" y="4097347"/>
            <a:chExt cx="1304609" cy="294074"/>
          </a:xfrm>
        </p:grpSpPr>
        <p:grpSp>
          <p:nvGrpSpPr>
            <p:cNvPr id="187" name="Google Shape;8623;p75">
              <a:extLst>
                <a:ext uri="{FF2B5EF4-FFF2-40B4-BE49-F238E27FC236}">
                  <a16:creationId xmlns:a16="http://schemas.microsoft.com/office/drawing/2014/main" id="{5DEFDD9A-02D1-1258-D9B4-BFFF162DC335}"/>
                </a:ext>
              </a:extLst>
            </p:cNvPr>
            <p:cNvGrpSpPr/>
            <p:nvPr/>
          </p:nvGrpSpPr>
          <p:grpSpPr>
            <a:xfrm>
              <a:off x="2658741" y="4097347"/>
              <a:ext cx="118572" cy="294074"/>
              <a:chOff x="3343310" y="4475555"/>
              <a:chExt cx="127717" cy="316753"/>
            </a:xfrm>
          </p:grpSpPr>
          <p:sp>
            <p:nvSpPr>
              <p:cNvPr id="200" name="Google Shape;8624;p75">
                <a:extLst>
                  <a:ext uri="{FF2B5EF4-FFF2-40B4-BE49-F238E27FC236}">
                    <a16:creationId xmlns:a16="http://schemas.microsoft.com/office/drawing/2014/main" id="{364E4767-CC70-D6AB-756D-D970F2462687}"/>
                  </a:ext>
                </a:extLst>
              </p:cNvPr>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 name="Google Shape;8625;p75">
                <a:extLst>
                  <a:ext uri="{FF2B5EF4-FFF2-40B4-BE49-F238E27FC236}">
                    <a16:creationId xmlns:a16="http://schemas.microsoft.com/office/drawing/2014/main" id="{97F32610-B8C3-DF29-0B0E-248D2C3CEF62}"/>
                  </a:ext>
                </a:extLst>
              </p:cNvPr>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188" name="Google Shape;8626;p75">
              <a:extLst>
                <a:ext uri="{FF2B5EF4-FFF2-40B4-BE49-F238E27FC236}">
                  <a16:creationId xmlns:a16="http://schemas.microsoft.com/office/drawing/2014/main" id="{391040C1-F158-DBA2-B7CC-E6BF432185CC}"/>
                </a:ext>
              </a:extLst>
            </p:cNvPr>
            <p:cNvGrpSpPr/>
            <p:nvPr/>
          </p:nvGrpSpPr>
          <p:grpSpPr>
            <a:xfrm>
              <a:off x="3815519" y="4098388"/>
              <a:ext cx="147831" cy="291991"/>
              <a:chOff x="3527539" y="4476677"/>
              <a:chExt cx="159232" cy="314510"/>
            </a:xfrm>
          </p:grpSpPr>
          <p:sp>
            <p:nvSpPr>
              <p:cNvPr id="198" name="Google Shape;8627;p75">
                <a:extLst>
                  <a:ext uri="{FF2B5EF4-FFF2-40B4-BE49-F238E27FC236}">
                    <a16:creationId xmlns:a16="http://schemas.microsoft.com/office/drawing/2014/main" id="{0CCF85E9-C1A1-A298-2EF9-91876A41BD2B}"/>
                  </a:ext>
                </a:extLst>
              </p:cNvPr>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9" name="Google Shape;8628;p75">
                <a:extLst>
                  <a:ext uri="{FF2B5EF4-FFF2-40B4-BE49-F238E27FC236}">
                    <a16:creationId xmlns:a16="http://schemas.microsoft.com/office/drawing/2014/main" id="{02F4456E-2BF1-107D-BC4D-64819723674C}"/>
                  </a:ext>
                </a:extLst>
              </p:cNvPr>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89" name="Google Shape;8629;p75">
              <a:extLst>
                <a:ext uri="{FF2B5EF4-FFF2-40B4-BE49-F238E27FC236}">
                  <a16:creationId xmlns:a16="http://schemas.microsoft.com/office/drawing/2014/main" id="{5AF4BB9D-0781-25F0-796C-255EDB7212BF}"/>
                </a:ext>
              </a:extLst>
            </p:cNvPr>
            <p:cNvGrpSpPr/>
            <p:nvPr/>
          </p:nvGrpSpPr>
          <p:grpSpPr>
            <a:xfrm>
              <a:off x="3511696" y="4098388"/>
              <a:ext cx="147831" cy="291991"/>
              <a:chOff x="3527539" y="4476677"/>
              <a:chExt cx="159232" cy="314510"/>
            </a:xfrm>
          </p:grpSpPr>
          <p:sp>
            <p:nvSpPr>
              <p:cNvPr id="196" name="Google Shape;8630;p75">
                <a:extLst>
                  <a:ext uri="{FF2B5EF4-FFF2-40B4-BE49-F238E27FC236}">
                    <a16:creationId xmlns:a16="http://schemas.microsoft.com/office/drawing/2014/main" id="{EBBE7223-46B3-FA1A-F1DE-5140F83A5C97}"/>
                  </a:ext>
                </a:extLst>
              </p:cNvPr>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7" name="Google Shape;8631;p75">
                <a:extLst>
                  <a:ext uri="{FF2B5EF4-FFF2-40B4-BE49-F238E27FC236}">
                    <a16:creationId xmlns:a16="http://schemas.microsoft.com/office/drawing/2014/main" id="{D6C4F999-E3B8-586F-691D-B67909E782F0}"/>
                  </a:ext>
                </a:extLst>
              </p:cNvPr>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90" name="Google Shape;8632;p75">
              <a:extLst>
                <a:ext uri="{FF2B5EF4-FFF2-40B4-BE49-F238E27FC236}">
                  <a16:creationId xmlns:a16="http://schemas.microsoft.com/office/drawing/2014/main" id="{A3EFD7EE-5FAA-88A9-02BA-F984395C82E2}"/>
                </a:ext>
              </a:extLst>
            </p:cNvPr>
            <p:cNvGrpSpPr/>
            <p:nvPr/>
          </p:nvGrpSpPr>
          <p:grpSpPr>
            <a:xfrm>
              <a:off x="3207874" y="4098388"/>
              <a:ext cx="147831" cy="291991"/>
              <a:chOff x="3527539" y="4476677"/>
              <a:chExt cx="159232" cy="314510"/>
            </a:xfrm>
          </p:grpSpPr>
          <p:sp>
            <p:nvSpPr>
              <p:cNvPr id="194" name="Google Shape;8633;p75">
                <a:extLst>
                  <a:ext uri="{FF2B5EF4-FFF2-40B4-BE49-F238E27FC236}">
                    <a16:creationId xmlns:a16="http://schemas.microsoft.com/office/drawing/2014/main" id="{BCB48041-C3A0-B84E-F6E6-F2E479F72379}"/>
                  </a:ext>
                </a:extLst>
              </p:cNvPr>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 name="Google Shape;8634;p75">
                <a:extLst>
                  <a:ext uri="{FF2B5EF4-FFF2-40B4-BE49-F238E27FC236}">
                    <a16:creationId xmlns:a16="http://schemas.microsoft.com/office/drawing/2014/main" id="{180BDD2C-C2F7-916D-425F-4E4A87382A5D}"/>
                  </a:ext>
                </a:extLst>
              </p:cNvPr>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191" name="Google Shape;8635;p75">
              <a:extLst>
                <a:ext uri="{FF2B5EF4-FFF2-40B4-BE49-F238E27FC236}">
                  <a16:creationId xmlns:a16="http://schemas.microsoft.com/office/drawing/2014/main" id="{D180C253-E871-DB4F-6F76-505FEC5D3D68}"/>
                </a:ext>
              </a:extLst>
            </p:cNvPr>
            <p:cNvGrpSpPr/>
            <p:nvPr/>
          </p:nvGrpSpPr>
          <p:grpSpPr>
            <a:xfrm>
              <a:off x="2933305" y="4097347"/>
              <a:ext cx="118572" cy="294074"/>
              <a:chOff x="3343310" y="4475555"/>
              <a:chExt cx="127717" cy="316753"/>
            </a:xfrm>
          </p:grpSpPr>
          <p:sp>
            <p:nvSpPr>
              <p:cNvPr id="192" name="Google Shape;8636;p75">
                <a:extLst>
                  <a:ext uri="{FF2B5EF4-FFF2-40B4-BE49-F238E27FC236}">
                    <a16:creationId xmlns:a16="http://schemas.microsoft.com/office/drawing/2014/main" id="{177331F0-4D47-4DDF-7010-AA872C4D4885}"/>
                  </a:ext>
                </a:extLst>
              </p:cNvPr>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 name="Google Shape;8637;p75">
                <a:extLst>
                  <a:ext uri="{FF2B5EF4-FFF2-40B4-BE49-F238E27FC236}">
                    <a16:creationId xmlns:a16="http://schemas.microsoft.com/office/drawing/2014/main" id="{254D5F28-E75C-2A49-F2CA-F584F1849D7E}"/>
                  </a:ext>
                </a:extLst>
              </p:cNvPr>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202" name="Google Shape;8638;p75">
            <a:extLst>
              <a:ext uri="{FF2B5EF4-FFF2-40B4-BE49-F238E27FC236}">
                <a16:creationId xmlns:a16="http://schemas.microsoft.com/office/drawing/2014/main" id="{90727481-28C8-6DB6-5F35-7441CD97EBBF}"/>
              </a:ext>
            </a:extLst>
          </p:cNvPr>
          <p:cNvGrpSpPr/>
          <p:nvPr/>
        </p:nvGrpSpPr>
        <p:grpSpPr>
          <a:xfrm>
            <a:off x="5675884" y="2488902"/>
            <a:ext cx="1911761" cy="255335"/>
            <a:chOff x="4273350" y="2080469"/>
            <a:chExt cx="1433821" cy="191501"/>
          </a:xfrm>
        </p:grpSpPr>
        <p:grpSp>
          <p:nvGrpSpPr>
            <p:cNvPr id="203" name="Google Shape;8639;p75">
              <a:extLst>
                <a:ext uri="{FF2B5EF4-FFF2-40B4-BE49-F238E27FC236}">
                  <a16:creationId xmlns:a16="http://schemas.microsoft.com/office/drawing/2014/main" id="{B7A4AE22-E293-CB58-ACFF-2B4829C96493}"/>
                </a:ext>
              </a:extLst>
            </p:cNvPr>
            <p:cNvGrpSpPr/>
            <p:nvPr/>
          </p:nvGrpSpPr>
          <p:grpSpPr>
            <a:xfrm>
              <a:off x="4273350" y="2080469"/>
              <a:ext cx="1433821" cy="0"/>
              <a:chOff x="5224975" y="2962250"/>
              <a:chExt cx="1544400" cy="0"/>
            </a:xfrm>
          </p:grpSpPr>
          <p:cxnSp>
            <p:nvCxnSpPr>
              <p:cNvPr id="207" name="Google Shape;8640;p75">
                <a:extLst>
                  <a:ext uri="{FF2B5EF4-FFF2-40B4-BE49-F238E27FC236}">
                    <a16:creationId xmlns:a16="http://schemas.microsoft.com/office/drawing/2014/main" id="{E3A0AAE0-AE9E-2A95-D091-FFE6E68CA330}"/>
                  </a:ext>
                </a:extLst>
              </p:cNvPr>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208" name="Google Shape;8641;p75">
                <a:extLst>
                  <a:ext uri="{FF2B5EF4-FFF2-40B4-BE49-F238E27FC236}">
                    <a16:creationId xmlns:a16="http://schemas.microsoft.com/office/drawing/2014/main" id="{3EE52295-FEA6-B1B8-7592-69B63922CD51}"/>
                  </a:ext>
                </a:extLst>
              </p:cNvPr>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204" name="Google Shape;8642;p75">
              <a:extLst>
                <a:ext uri="{FF2B5EF4-FFF2-40B4-BE49-F238E27FC236}">
                  <a16:creationId xmlns:a16="http://schemas.microsoft.com/office/drawing/2014/main" id="{9A6E8BE9-CE8B-321F-258E-9A8DBD1A0F5E}"/>
                </a:ext>
              </a:extLst>
            </p:cNvPr>
            <p:cNvGrpSpPr/>
            <p:nvPr/>
          </p:nvGrpSpPr>
          <p:grpSpPr>
            <a:xfrm>
              <a:off x="4273350" y="2271969"/>
              <a:ext cx="1433821" cy="0"/>
              <a:chOff x="5224975" y="2962250"/>
              <a:chExt cx="1544400" cy="0"/>
            </a:xfrm>
          </p:grpSpPr>
          <p:cxnSp>
            <p:nvCxnSpPr>
              <p:cNvPr id="205" name="Google Shape;8643;p75">
                <a:extLst>
                  <a:ext uri="{FF2B5EF4-FFF2-40B4-BE49-F238E27FC236}">
                    <a16:creationId xmlns:a16="http://schemas.microsoft.com/office/drawing/2014/main" id="{7131B6FE-A658-6646-C5FF-0291CE892AC0}"/>
                  </a:ext>
                </a:extLst>
              </p:cNvPr>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206" name="Google Shape;8644;p75">
                <a:extLst>
                  <a:ext uri="{FF2B5EF4-FFF2-40B4-BE49-F238E27FC236}">
                    <a16:creationId xmlns:a16="http://schemas.microsoft.com/office/drawing/2014/main" id="{FD52AEE8-A52B-DAC9-50FF-EF49F9A637FE}"/>
                  </a:ext>
                </a:extLst>
              </p:cNvPr>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209" name="Google Shape;8645;p75">
            <a:extLst>
              <a:ext uri="{FF2B5EF4-FFF2-40B4-BE49-F238E27FC236}">
                <a16:creationId xmlns:a16="http://schemas.microsoft.com/office/drawing/2014/main" id="{CC631D5B-7B53-BD00-7442-4FCBBAFAB54E}"/>
              </a:ext>
            </a:extLst>
          </p:cNvPr>
          <p:cNvGrpSpPr/>
          <p:nvPr/>
        </p:nvGrpSpPr>
        <p:grpSpPr>
          <a:xfrm>
            <a:off x="5677957" y="1292326"/>
            <a:ext cx="1907615" cy="991185"/>
            <a:chOff x="5159450" y="1919950"/>
            <a:chExt cx="1541050" cy="862500"/>
          </a:xfrm>
        </p:grpSpPr>
        <p:sp>
          <p:nvSpPr>
            <p:cNvPr id="210" name="Google Shape;8646;p75">
              <a:extLst>
                <a:ext uri="{FF2B5EF4-FFF2-40B4-BE49-F238E27FC236}">
                  <a16:creationId xmlns:a16="http://schemas.microsoft.com/office/drawing/2014/main" id="{E43FADCD-AB11-599B-E089-86CC8C5E514D}"/>
                </a:ext>
              </a:extLst>
            </p:cNvPr>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sz="2400"/>
            </a:p>
          </p:txBody>
        </p:sp>
        <p:grpSp>
          <p:nvGrpSpPr>
            <p:cNvPr id="211" name="Google Shape;8647;p75">
              <a:extLst>
                <a:ext uri="{FF2B5EF4-FFF2-40B4-BE49-F238E27FC236}">
                  <a16:creationId xmlns:a16="http://schemas.microsoft.com/office/drawing/2014/main" id="{573217C5-410A-294B-C756-4C1A0B7267FC}"/>
                </a:ext>
              </a:extLst>
            </p:cNvPr>
            <p:cNvGrpSpPr/>
            <p:nvPr/>
          </p:nvGrpSpPr>
          <p:grpSpPr>
            <a:xfrm>
              <a:off x="5159450" y="1919950"/>
              <a:ext cx="1541050" cy="862500"/>
              <a:chOff x="5159450" y="1919950"/>
              <a:chExt cx="1541050" cy="862500"/>
            </a:xfrm>
          </p:grpSpPr>
          <p:cxnSp>
            <p:nvCxnSpPr>
              <p:cNvPr id="212" name="Google Shape;8648;p75">
                <a:extLst>
                  <a:ext uri="{FF2B5EF4-FFF2-40B4-BE49-F238E27FC236}">
                    <a16:creationId xmlns:a16="http://schemas.microsoft.com/office/drawing/2014/main" id="{E5613AEE-71FF-8C03-B975-E64592AAD40F}"/>
                  </a:ext>
                </a:extLst>
              </p:cNvPr>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213" name="Google Shape;8649;p75">
                <a:extLst>
                  <a:ext uri="{FF2B5EF4-FFF2-40B4-BE49-F238E27FC236}">
                    <a16:creationId xmlns:a16="http://schemas.microsoft.com/office/drawing/2014/main" id="{B6F032B5-9085-BDA9-913F-1F2EE1486ED7}"/>
                  </a:ext>
                </a:extLst>
              </p:cNvPr>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214" name="Google Shape;8650;p75">
            <a:extLst>
              <a:ext uri="{FF2B5EF4-FFF2-40B4-BE49-F238E27FC236}">
                <a16:creationId xmlns:a16="http://schemas.microsoft.com/office/drawing/2014/main" id="{5BE6C36D-CF55-9BC7-F791-5D613BB8000E}"/>
              </a:ext>
            </a:extLst>
          </p:cNvPr>
          <p:cNvGrpSpPr/>
          <p:nvPr/>
        </p:nvGrpSpPr>
        <p:grpSpPr>
          <a:xfrm>
            <a:off x="5664775" y="2923429"/>
            <a:ext cx="1933979" cy="1402783"/>
            <a:chOff x="5230575" y="1554475"/>
            <a:chExt cx="2137150" cy="1550150"/>
          </a:xfrm>
        </p:grpSpPr>
        <p:sp>
          <p:nvSpPr>
            <p:cNvPr id="215" name="Google Shape;8651;p75">
              <a:extLst>
                <a:ext uri="{FF2B5EF4-FFF2-40B4-BE49-F238E27FC236}">
                  <a16:creationId xmlns:a16="http://schemas.microsoft.com/office/drawing/2014/main" id="{D41F4997-F61E-77A4-47B2-57E3E3FCCAF3}"/>
                </a:ext>
              </a:extLst>
            </p:cNvPr>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6" name="Google Shape;8652;p75">
              <a:extLst>
                <a:ext uri="{FF2B5EF4-FFF2-40B4-BE49-F238E27FC236}">
                  <a16:creationId xmlns:a16="http://schemas.microsoft.com/office/drawing/2014/main" id="{F6434652-E90C-C9C3-E317-25B8A17D5F89}"/>
                </a:ext>
              </a:extLst>
            </p:cNvPr>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7" name="Google Shape;8653;p75">
              <a:extLst>
                <a:ext uri="{FF2B5EF4-FFF2-40B4-BE49-F238E27FC236}">
                  <a16:creationId xmlns:a16="http://schemas.microsoft.com/office/drawing/2014/main" id="{1341456F-9CCE-4657-C517-BA944779B7F9}"/>
                </a:ext>
              </a:extLst>
            </p:cNvPr>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8" name="Google Shape;8654;p75">
              <a:extLst>
                <a:ext uri="{FF2B5EF4-FFF2-40B4-BE49-F238E27FC236}">
                  <a16:creationId xmlns:a16="http://schemas.microsoft.com/office/drawing/2014/main" id="{149D4F38-5304-2CE2-EB48-20F23EFB067B}"/>
                </a:ext>
              </a:extLst>
            </p:cNvPr>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9" name="Google Shape;8655;p75">
              <a:extLst>
                <a:ext uri="{FF2B5EF4-FFF2-40B4-BE49-F238E27FC236}">
                  <a16:creationId xmlns:a16="http://schemas.microsoft.com/office/drawing/2014/main" id="{BBA161C8-6A6E-EE93-8D82-BEF50F5BE6A2}"/>
                </a:ext>
              </a:extLst>
            </p:cNvPr>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0" name="Google Shape;8656;p75">
              <a:extLst>
                <a:ext uri="{FF2B5EF4-FFF2-40B4-BE49-F238E27FC236}">
                  <a16:creationId xmlns:a16="http://schemas.microsoft.com/office/drawing/2014/main" id="{1764406E-3EAA-6CB4-8CEA-67CB363B178C}"/>
                </a:ext>
              </a:extLst>
            </p:cNvPr>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1" name="Google Shape;8657;p75">
              <a:extLst>
                <a:ext uri="{FF2B5EF4-FFF2-40B4-BE49-F238E27FC236}">
                  <a16:creationId xmlns:a16="http://schemas.microsoft.com/office/drawing/2014/main" id="{B33AB369-1ECA-3AB6-562D-603DF9585487}"/>
                </a:ext>
              </a:extLst>
            </p:cNvPr>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2" name="Google Shape;8658;p75">
              <a:extLst>
                <a:ext uri="{FF2B5EF4-FFF2-40B4-BE49-F238E27FC236}">
                  <a16:creationId xmlns:a16="http://schemas.microsoft.com/office/drawing/2014/main" id="{A05D1AD6-143D-AFEC-ED3C-7B143F7AE61F}"/>
                </a:ext>
              </a:extLst>
            </p:cNvPr>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3" name="Google Shape;8659;p75">
              <a:extLst>
                <a:ext uri="{FF2B5EF4-FFF2-40B4-BE49-F238E27FC236}">
                  <a16:creationId xmlns:a16="http://schemas.microsoft.com/office/drawing/2014/main" id="{266B9147-EFC8-2258-5145-AAFD80928EDF}"/>
                </a:ext>
              </a:extLst>
            </p:cNvPr>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4" name="Google Shape;8660;p75">
              <a:extLst>
                <a:ext uri="{FF2B5EF4-FFF2-40B4-BE49-F238E27FC236}">
                  <a16:creationId xmlns:a16="http://schemas.microsoft.com/office/drawing/2014/main" id="{A44C53C8-1F04-018F-340F-22B6CE329956}"/>
                </a:ext>
              </a:extLst>
            </p:cNvPr>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5" name="Google Shape;8661;p75">
              <a:extLst>
                <a:ext uri="{FF2B5EF4-FFF2-40B4-BE49-F238E27FC236}">
                  <a16:creationId xmlns:a16="http://schemas.microsoft.com/office/drawing/2014/main" id="{C4CF79DB-9036-DB77-4554-5C2CA3E7B77E}"/>
                </a:ext>
              </a:extLst>
            </p:cNvPr>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6" name="Google Shape;8662;p75">
              <a:extLst>
                <a:ext uri="{FF2B5EF4-FFF2-40B4-BE49-F238E27FC236}">
                  <a16:creationId xmlns:a16="http://schemas.microsoft.com/office/drawing/2014/main" id="{7E45114E-FCAB-5440-515F-955A5D18D801}"/>
                </a:ext>
              </a:extLst>
            </p:cNvPr>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27" name="Google Shape;8663;p75">
              <a:extLst>
                <a:ext uri="{FF2B5EF4-FFF2-40B4-BE49-F238E27FC236}">
                  <a16:creationId xmlns:a16="http://schemas.microsoft.com/office/drawing/2014/main" id="{A9ACD032-1CBF-14E3-7EAD-F4D5294BD451}"/>
                </a:ext>
              </a:extLst>
            </p:cNvPr>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228" name="Google Shape;8664;p75">
            <a:extLst>
              <a:ext uri="{FF2B5EF4-FFF2-40B4-BE49-F238E27FC236}">
                <a16:creationId xmlns:a16="http://schemas.microsoft.com/office/drawing/2014/main" id="{969268BD-ACF2-9295-895C-578E37605697}"/>
              </a:ext>
            </a:extLst>
          </p:cNvPr>
          <p:cNvGrpSpPr/>
          <p:nvPr/>
        </p:nvGrpSpPr>
        <p:grpSpPr>
          <a:xfrm rot="10800000">
            <a:off x="5686842" y="4379681"/>
            <a:ext cx="1889844" cy="1183928"/>
            <a:chOff x="5645403" y="2920021"/>
            <a:chExt cx="2650800" cy="2180614"/>
          </a:xfrm>
        </p:grpSpPr>
        <p:sp>
          <p:nvSpPr>
            <p:cNvPr id="229" name="Google Shape;8665;p75">
              <a:extLst>
                <a:ext uri="{FF2B5EF4-FFF2-40B4-BE49-F238E27FC236}">
                  <a16:creationId xmlns:a16="http://schemas.microsoft.com/office/drawing/2014/main" id="{8ABFF272-AEAC-F074-0007-B195AC29B9DE}"/>
                </a:ext>
              </a:extLst>
            </p:cNvPr>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30" name="Google Shape;8666;p75">
              <a:extLst>
                <a:ext uri="{FF2B5EF4-FFF2-40B4-BE49-F238E27FC236}">
                  <a16:creationId xmlns:a16="http://schemas.microsoft.com/office/drawing/2014/main" id="{824017E9-7CF7-A3C6-1FAB-0E9C4A81D7A7}"/>
                </a:ext>
              </a:extLst>
            </p:cNvPr>
            <p:cNvCxnSpPr>
              <a:cxnSpLocks/>
              <a:stCxn id="22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231" name="Google Shape;8667;p75">
              <a:extLst>
                <a:ext uri="{FF2B5EF4-FFF2-40B4-BE49-F238E27FC236}">
                  <a16:creationId xmlns:a16="http://schemas.microsoft.com/office/drawing/2014/main" id="{1477A04D-E9ED-0BFD-FCF1-98A95C5D42B0}"/>
                </a:ext>
              </a:extLst>
            </p:cNvPr>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32" name="Google Shape;8668;p75">
              <a:extLst>
                <a:ext uri="{FF2B5EF4-FFF2-40B4-BE49-F238E27FC236}">
                  <a16:creationId xmlns:a16="http://schemas.microsoft.com/office/drawing/2014/main" id="{D379482C-D6A0-0E41-68BC-549B9B384492}"/>
                </a:ext>
              </a:extLst>
            </p:cNvPr>
            <p:cNvCxnSpPr>
              <a:cxnSpLocks/>
              <a:endCxn id="23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233" name="Google Shape;8669;p75">
              <a:extLst>
                <a:ext uri="{FF2B5EF4-FFF2-40B4-BE49-F238E27FC236}">
                  <a16:creationId xmlns:a16="http://schemas.microsoft.com/office/drawing/2014/main" id="{A1A3AEC7-FCC2-4D52-4A67-BC79594B84F7}"/>
                </a:ext>
              </a:extLst>
            </p:cNvPr>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34" name="Google Shape;8670;p75">
              <a:extLst>
                <a:ext uri="{FF2B5EF4-FFF2-40B4-BE49-F238E27FC236}">
                  <a16:creationId xmlns:a16="http://schemas.microsoft.com/office/drawing/2014/main" id="{D028A841-22BC-1AC7-7C1D-0325A6BE4846}"/>
                </a:ext>
              </a:extLst>
            </p:cNvPr>
            <p:cNvCxnSpPr>
              <a:cxnSpLocks/>
              <a:stCxn id="23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235" name="Google Shape;8671;p75">
              <a:extLst>
                <a:ext uri="{FF2B5EF4-FFF2-40B4-BE49-F238E27FC236}">
                  <a16:creationId xmlns:a16="http://schemas.microsoft.com/office/drawing/2014/main" id="{1BE74FD1-66DA-5B95-39ED-D22BEF930E58}"/>
                </a:ext>
              </a:extLst>
            </p:cNvPr>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36" name="Google Shape;8672;p75">
              <a:extLst>
                <a:ext uri="{FF2B5EF4-FFF2-40B4-BE49-F238E27FC236}">
                  <a16:creationId xmlns:a16="http://schemas.microsoft.com/office/drawing/2014/main" id="{AD5F94A9-1B5F-44F4-6C02-721364F25E41}"/>
                </a:ext>
              </a:extLst>
            </p:cNvPr>
            <p:cNvCxnSpPr>
              <a:cxnSpLocks/>
              <a:endCxn id="23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237" name="Google Shape;8673;p75">
            <a:extLst>
              <a:ext uri="{FF2B5EF4-FFF2-40B4-BE49-F238E27FC236}">
                <a16:creationId xmlns:a16="http://schemas.microsoft.com/office/drawing/2014/main" id="{D553ABE5-B9B6-E012-EA8C-0895C307BA7A}"/>
              </a:ext>
            </a:extLst>
          </p:cNvPr>
          <p:cNvGrpSpPr/>
          <p:nvPr/>
        </p:nvGrpSpPr>
        <p:grpSpPr>
          <a:xfrm>
            <a:off x="9820655" y="2917489"/>
            <a:ext cx="1428991" cy="1362105"/>
            <a:chOff x="7189833" y="2022667"/>
            <a:chExt cx="1251159" cy="1192597"/>
          </a:xfrm>
        </p:grpSpPr>
        <p:sp>
          <p:nvSpPr>
            <p:cNvPr id="238" name="Google Shape;8674;p75">
              <a:extLst>
                <a:ext uri="{FF2B5EF4-FFF2-40B4-BE49-F238E27FC236}">
                  <a16:creationId xmlns:a16="http://schemas.microsoft.com/office/drawing/2014/main" id="{12C46BF8-890A-B0EF-E4B6-B6470716A622}"/>
                </a:ext>
              </a:extLst>
            </p:cNvPr>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39" name="Google Shape;8675;p75">
              <a:extLst>
                <a:ext uri="{FF2B5EF4-FFF2-40B4-BE49-F238E27FC236}">
                  <a16:creationId xmlns:a16="http://schemas.microsoft.com/office/drawing/2014/main" id="{5F7A6229-46A4-C1CE-8CB2-C8FD1BC4504D}"/>
                </a:ext>
              </a:extLst>
            </p:cNvPr>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0" name="Google Shape;8676;p75">
              <a:extLst>
                <a:ext uri="{FF2B5EF4-FFF2-40B4-BE49-F238E27FC236}">
                  <a16:creationId xmlns:a16="http://schemas.microsoft.com/office/drawing/2014/main" id="{BCD2DD69-D55A-297E-7A2C-1002C9D1450B}"/>
                </a:ext>
              </a:extLst>
            </p:cNvPr>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41" name="Google Shape;8677;p75">
              <a:extLst>
                <a:ext uri="{FF2B5EF4-FFF2-40B4-BE49-F238E27FC236}">
                  <a16:creationId xmlns:a16="http://schemas.microsoft.com/office/drawing/2014/main" id="{018395FC-7A07-C2ED-63CE-D0C528162C87}"/>
                </a:ext>
              </a:extLst>
            </p:cNvPr>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2" name="Google Shape;8678;p75">
            <a:extLst>
              <a:ext uri="{FF2B5EF4-FFF2-40B4-BE49-F238E27FC236}">
                <a16:creationId xmlns:a16="http://schemas.microsoft.com/office/drawing/2014/main" id="{870A9144-D0F9-1FF3-6E87-682426102E75}"/>
              </a:ext>
            </a:extLst>
          </p:cNvPr>
          <p:cNvGrpSpPr/>
          <p:nvPr/>
        </p:nvGrpSpPr>
        <p:grpSpPr>
          <a:xfrm>
            <a:off x="942349" y="3486031"/>
            <a:ext cx="2260499" cy="2081116"/>
            <a:chOff x="727421" y="2828315"/>
            <a:chExt cx="1695374" cy="1560837"/>
          </a:xfrm>
        </p:grpSpPr>
        <p:grpSp>
          <p:nvGrpSpPr>
            <p:cNvPr id="243" name="Google Shape;8679;p75">
              <a:extLst>
                <a:ext uri="{FF2B5EF4-FFF2-40B4-BE49-F238E27FC236}">
                  <a16:creationId xmlns:a16="http://schemas.microsoft.com/office/drawing/2014/main" id="{626BBA0E-7145-0139-53E2-2F5690FABD66}"/>
                </a:ext>
              </a:extLst>
            </p:cNvPr>
            <p:cNvGrpSpPr/>
            <p:nvPr/>
          </p:nvGrpSpPr>
          <p:grpSpPr>
            <a:xfrm>
              <a:off x="819108" y="2882501"/>
              <a:ext cx="103104" cy="1426186"/>
              <a:chOff x="4674013" y="3100904"/>
              <a:chExt cx="122758" cy="1698043"/>
            </a:xfrm>
          </p:grpSpPr>
          <p:sp>
            <p:nvSpPr>
              <p:cNvPr id="295" name="Google Shape;8680;p75">
                <a:extLst>
                  <a:ext uri="{FF2B5EF4-FFF2-40B4-BE49-F238E27FC236}">
                    <a16:creationId xmlns:a16="http://schemas.microsoft.com/office/drawing/2014/main" id="{11587FCA-E2DB-63D4-25A3-2623584F44C5}"/>
                  </a:ext>
                </a:extLst>
              </p:cNvPr>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 name="Google Shape;8681;p75">
                <a:extLst>
                  <a:ext uri="{FF2B5EF4-FFF2-40B4-BE49-F238E27FC236}">
                    <a16:creationId xmlns:a16="http://schemas.microsoft.com/office/drawing/2014/main" id="{8BAB4426-53D3-CBA5-DF01-8D38405F2CA1}"/>
                  </a:ext>
                </a:extLst>
              </p:cNvPr>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 name="Google Shape;8682;p75">
                <a:extLst>
                  <a:ext uri="{FF2B5EF4-FFF2-40B4-BE49-F238E27FC236}">
                    <a16:creationId xmlns:a16="http://schemas.microsoft.com/office/drawing/2014/main" id="{232C56E1-EE10-A164-286A-D76AB7E0D2A8}"/>
                  </a:ext>
                </a:extLst>
              </p:cNvPr>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 name="Google Shape;8683;p75">
                <a:extLst>
                  <a:ext uri="{FF2B5EF4-FFF2-40B4-BE49-F238E27FC236}">
                    <a16:creationId xmlns:a16="http://schemas.microsoft.com/office/drawing/2014/main" id="{56E7063B-5000-3DFB-5BC6-00F4FE749374}"/>
                  </a:ext>
                </a:extLst>
              </p:cNvPr>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 name="Google Shape;8684;p75">
                <a:extLst>
                  <a:ext uri="{FF2B5EF4-FFF2-40B4-BE49-F238E27FC236}">
                    <a16:creationId xmlns:a16="http://schemas.microsoft.com/office/drawing/2014/main" id="{E171AED7-BEC2-1E78-0CD0-263D6FE0B99E}"/>
                  </a:ext>
                </a:extLst>
              </p:cNvPr>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 name="Google Shape;8685;p75">
                <a:extLst>
                  <a:ext uri="{FF2B5EF4-FFF2-40B4-BE49-F238E27FC236}">
                    <a16:creationId xmlns:a16="http://schemas.microsoft.com/office/drawing/2014/main" id="{DE480C77-0EB4-DDAD-D438-BB130A8DF2B9}"/>
                  </a:ext>
                </a:extLst>
              </p:cNvPr>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 name="Google Shape;8686;p75">
                <a:extLst>
                  <a:ext uri="{FF2B5EF4-FFF2-40B4-BE49-F238E27FC236}">
                    <a16:creationId xmlns:a16="http://schemas.microsoft.com/office/drawing/2014/main" id="{389E3574-8D5F-1E64-3415-11A58A0E160B}"/>
                  </a:ext>
                </a:extLst>
              </p:cNvPr>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4" name="Google Shape;8687;p75">
              <a:extLst>
                <a:ext uri="{FF2B5EF4-FFF2-40B4-BE49-F238E27FC236}">
                  <a16:creationId xmlns:a16="http://schemas.microsoft.com/office/drawing/2014/main" id="{A12976BD-FB2D-8963-09C9-CC5CD06AE021}"/>
                </a:ext>
              </a:extLst>
            </p:cNvPr>
            <p:cNvGrpSpPr/>
            <p:nvPr/>
          </p:nvGrpSpPr>
          <p:grpSpPr>
            <a:xfrm>
              <a:off x="1062475" y="2882501"/>
              <a:ext cx="103104" cy="1426186"/>
              <a:chOff x="4940438" y="3100904"/>
              <a:chExt cx="122758" cy="1698043"/>
            </a:xfrm>
          </p:grpSpPr>
          <p:sp>
            <p:nvSpPr>
              <p:cNvPr id="288" name="Google Shape;8688;p75">
                <a:extLst>
                  <a:ext uri="{FF2B5EF4-FFF2-40B4-BE49-F238E27FC236}">
                    <a16:creationId xmlns:a16="http://schemas.microsoft.com/office/drawing/2014/main" id="{2351008E-C399-9547-A0C6-2A09EF2F554A}"/>
                  </a:ext>
                </a:extLst>
              </p:cNvPr>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 name="Google Shape;8689;p75">
                <a:extLst>
                  <a:ext uri="{FF2B5EF4-FFF2-40B4-BE49-F238E27FC236}">
                    <a16:creationId xmlns:a16="http://schemas.microsoft.com/office/drawing/2014/main" id="{FB8D7AD5-554A-CEC2-F652-115BCC2E3ADD}"/>
                  </a:ext>
                </a:extLst>
              </p:cNvPr>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 name="Google Shape;8690;p75">
                <a:extLst>
                  <a:ext uri="{FF2B5EF4-FFF2-40B4-BE49-F238E27FC236}">
                    <a16:creationId xmlns:a16="http://schemas.microsoft.com/office/drawing/2014/main" id="{07283505-6A73-8AAF-7B40-26161492FA20}"/>
                  </a:ext>
                </a:extLst>
              </p:cNvPr>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 name="Google Shape;8691;p75">
                <a:extLst>
                  <a:ext uri="{FF2B5EF4-FFF2-40B4-BE49-F238E27FC236}">
                    <a16:creationId xmlns:a16="http://schemas.microsoft.com/office/drawing/2014/main" id="{E2C07B90-867A-667B-D4EB-5009A7AFC15B}"/>
                  </a:ext>
                </a:extLst>
              </p:cNvPr>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 name="Google Shape;8692;p75">
                <a:extLst>
                  <a:ext uri="{FF2B5EF4-FFF2-40B4-BE49-F238E27FC236}">
                    <a16:creationId xmlns:a16="http://schemas.microsoft.com/office/drawing/2014/main" id="{B8045456-B59C-9E1F-DFD4-335048A3BEA4}"/>
                  </a:ext>
                </a:extLst>
              </p:cNvPr>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 name="Google Shape;8693;p75">
                <a:extLst>
                  <a:ext uri="{FF2B5EF4-FFF2-40B4-BE49-F238E27FC236}">
                    <a16:creationId xmlns:a16="http://schemas.microsoft.com/office/drawing/2014/main" id="{DCA607C5-DFB5-4607-09BD-D13F1E87385A}"/>
                  </a:ext>
                </a:extLst>
              </p:cNvPr>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 name="Google Shape;8694;p75">
                <a:extLst>
                  <a:ext uri="{FF2B5EF4-FFF2-40B4-BE49-F238E27FC236}">
                    <a16:creationId xmlns:a16="http://schemas.microsoft.com/office/drawing/2014/main" id="{1A7E8BDC-BDCC-D158-6B4A-0B4EF9E0DB37}"/>
                  </a:ext>
                </a:extLst>
              </p:cNvPr>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5" name="Google Shape;8695;p75">
              <a:extLst>
                <a:ext uri="{FF2B5EF4-FFF2-40B4-BE49-F238E27FC236}">
                  <a16:creationId xmlns:a16="http://schemas.microsoft.com/office/drawing/2014/main" id="{E8E49BCE-860A-E83E-59D1-4F02C1CDDC98}"/>
                </a:ext>
              </a:extLst>
            </p:cNvPr>
            <p:cNvGrpSpPr/>
            <p:nvPr/>
          </p:nvGrpSpPr>
          <p:grpSpPr>
            <a:xfrm>
              <a:off x="1299324" y="2882501"/>
              <a:ext cx="103104" cy="1426186"/>
              <a:chOff x="5206863" y="3100904"/>
              <a:chExt cx="122758" cy="1698043"/>
            </a:xfrm>
          </p:grpSpPr>
          <p:sp>
            <p:nvSpPr>
              <p:cNvPr id="281" name="Google Shape;8696;p75">
                <a:extLst>
                  <a:ext uri="{FF2B5EF4-FFF2-40B4-BE49-F238E27FC236}">
                    <a16:creationId xmlns:a16="http://schemas.microsoft.com/office/drawing/2014/main" id="{ACDFA70B-B194-A6E4-92E8-A1C09ABD394B}"/>
                  </a:ext>
                </a:extLst>
              </p:cNvPr>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 name="Google Shape;8697;p75">
                <a:extLst>
                  <a:ext uri="{FF2B5EF4-FFF2-40B4-BE49-F238E27FC236}">
                    <a16:creationId xmlns:a16="http://schemas.microsoft.com/office/drawing/2014/main" id="{294D1CED-ABD9-FD16-D56F-6D4913940E6E}"/>
                  </a:ext>
                </a:extLst>
              </p:cNvPr>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 name="Google Shape;8698;p75">
                <a:extLst>
                  <a:ext uri="{FF2B5EF4-FFF2-40B4-BE49-F238E27FC236}">
                    <a16:creationId xmlns:a16="http://schemas.microsoft.com/office/drawing/2014/main" id="{E6382EAE-EFA0-4DDE-6340-D7714450F5CE}"/>
                  </a:ext>
                </a:extLst>
              </p:cNvPr>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 name="Google Shape;8699;p75">
                <a:extLst>
                  <a:ext uri="{FF2B5EF4-FFF2-40B4-BE49-F238E27FC236}">
                    <a16:creationId xmlns:a16="http://schemas.microsoft.com/office/drawing/2014/main" id="{FA6AA4D4-46E4-2E46-5794-AAAA22731B68}"/>
                  </a:ext>
                </a:extLst>
              </p:cNvPr>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 name="Google Shape;8700;p75">
                <a:extLst>
                  <a:ext uri="{FF2B5EF4-FFF2-40B4-BE49-F238E27FC236}">
                    <a16:creationId xmlns:a16="http://schemas.microsoft.com/office/drawing/2014/main" id="{E765585C-CD36-0E4F-E463-1C7A973061E4}"/>
                  </a:ext>
                </a:extLst>
              </p:cNvPr>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 name="Google Shape;8701;p75">
                <a:extLst>
                  <a:ext uri="{FF2B5EF4-FFF2-40B4-BE49-F238E27FC236}">
                    <a16:creationId xmlns:a16="http://schemas.microsoft.com/office/drawing/2014/main" id="{CA1A8CBD-17A7-D387-2055-9ED4A61A460C}"/>
                  </a:ext>
                </a:extLst>
              </p:cNvPr>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 name="Google Shape;8702;p75">
                <a:extLst>
                  <a:ext uri="{FF2B5EF4-FFF2-40B4-BE49-F238E27FC236}">
                    <a16:creationId xmlns:a16="http://schemas.microsoft.com/office/drawing/2014/main" id="{24F8F9F4-9D37-1B8E-D30F-CEC2741B3E99}"/>
                  </a:ext>
                </a:extLst>
              </p:cNvPr>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6" name="Google Shape;8703;p75">
              <a:extLst>
                <a:ext uri="{FF2B5EF4-FFF2-40B4-BE49-F238E27FC236}">
                  <a16:creationId xmlns:a16="http://schemas.microsoft.com/office/drawing/2014/main" id="{4A761D70-9280-189F-E1C3-9F714FD51338}"/>
                </a:ext>
              </a:extLst>
            </p:cNvPr>
            <p:cNvGrpSpPr/>
            <p:nvPr/>
          </p:nvGrpSpPr>
          <p:grpSpPr>
            <a:xfrm>
              <a:off x="1786057" y="2882501"/>
              <a:ext cx="103104" cy="1426186"/>
              <a:chOff x="6006138" y="3143629"/>
              <a:chExt cx="122758" cy="1698043"/>
            </a:xfrm>
          </p:grpSpPr>
          <p:sp>
            <p:nvSpPr>
              <p:cNvPr id="274" name="Google Shape;8704;p75">
                <a:extLst>
                  <a:ext uri="{FF2B5EF4-FFF2-40B4-BE49-F238E27FC236}">
                    <a16:creationId xmlns:a16="http://schemas.microsoft.com/office/drawing/2014/main" id="{4D8CE44B-B9A6-8DD4-66F0-DD7A39662B1A}"/>
                  </a:ext>
                </a:extLst>
              </p:cNvPr>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 name="Google Shape;8705;p75">
                <a:extLst>
                  <a:ext uri="{FF2B5EF4-FFF2-40B4-BE49-F238E27FC236}">
                    <a16:creationId xmlns:a16="http://schemas.microsoft.com/office/drawing/2014/main" id="{02FDB613-64BB-847C-56CE-B8F900B9A7F6}"/>
                  </a:ext>
                </a:extLst>
              </p:cNvPr>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 name="Google Shape;8706;p75">
                <a:extLst>
                  <a:ext uri="{FF2B5EF4-FFF2-40B4-BE49-F238E27FC236}">
                    <a16:creationId xmlns:a16="http://schemas.microsoft.com/office/drawing/2014/main" id="{499B54D4-E7C4-51FC-D00B-2A9A763EED53}"/>
                  </a:ext>
                </a:extLst>
              </p:cNvPr>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 name="Google Shape;8707;p75">
                <a:extLst>
                  <a:ext uri="{FF2B5EF4-FFF2-40B4-BE49-F238E27FC236}">
                    <a16:creationId xmlns:a16="http://schemas.microsoft.com/office/drawing/2014/main" id="{089E0061-6CA1-1FEB-8E04-965743FF1B30}"/>
                  </a:ext>
                </a:extLst>
              </p:cNvPr>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 name="Google Shape;8708;p75">
                <a:extLst>
                  <a:ext uri="{FF2B5EF4-FFF2-40B4-BE49-F238E27FC236}">
                    <a16:creationId xmlns:a16="http://schemas.microsoft.com/office/drawing/2014/main" id="{2976187E-C1CE-5845-23FC-A919C89F4689}"/>
                  </a:ext>
                </a:extLst>
              </p:cNvPr>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 name="Google Shape;8709;p75">
                <a:extLst>
                  <a:ext uri="{FF2B5EF4-FFF2-40B4-BE49-F238E27FC236}">
                    <a16:creationId xmlns:a16="http://schemas.microsoft.com/office/drawing/2014/main" id="{350D92A5-4F8C-8AA7-2425-7B312DAF0192}"/>
                  </a:ext>
                </a:extLst>
              </p:cNvPr>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 name="Google Shape;8710;p75">
                <a:extLst>
                  <a:ext uri="{FF2B5EF4-FFF2-40B4-BE49-F238E27FC236}">
                    <a16:creationId xmlns:a16="http://schemas.microsoft.com/office/drawing/2014/main" id="{4E352B63-0402-6412-66FE-A2B7E936831C}"/>
                  </a:ext>
                </a:extLst>
              </p:cNvPr>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7" name="Google Shape;8711;p75">
              <a:extLst>
                <a:ext uri="{FF2B5EF4-FFF2-40B4-BE49-F238E27FC236}">
                  <a16:creationId xmlns:a16="http://schemas.microsoft.com/office/drawing/2014/main" id="{DF0A1303-8565-AD84-A66A-54DE42A6920C}"/>
                </a:ext>
              </a:extLst>
            </p:cNvPr>
            <p:cNvGrpSpPr/>
            <p:nvPr/>
          </p:nvGrpSpPr>
          <p:grpSpPr>
            <a:xfrm>
              <a:off x="2029422" y="2882501"/>
              <a:ext cx="103104" cy="1426186"/>
              <a:chOff x="6805413" y="3100904"/>
              <a:chExt cx="122758" cy="1698043"/>
            </a:xfrm>
          </p:grpSpPr>
          <p:sp>
            <p:nvSpPr>
              <p:cNvPr id="267" name="Google Shape;8712;p75">
                <a:extLst>
                  <a:ext uri="{FF2B5EF4-FFF2-40B4-BE49-F238E27FC236}">
                    <a16:creationId xmlns:a16="http://schemas.microsoft.com/office/drawing/2014/main" id="{96BD1A51-C000-9EC8-4D3C-8BBA5BC1DA42}"/>
                  </a:ext>
                </a:extLst>
              </p:cNvPr>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 name="Google Shape;8713;p75">
                <a:extLst>
                  <a:ext uri="{FF2B5EF4-FFF2-40B4-BE49-F238E27FC236}">
                    <a16:creationId xmlns:a16="http://schemas.microsoft.com/office/drawing/2014/main" id="{09C430A0-5832-ABA3-9749-6DE585131F72}"/>
                  </a:ext>
                </a:extLst>
              </p:cNvPr>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 name="Google Shape;8714;p75">
                <a:extLst>
                  <a:ext uri="{FF2B5EF4-FFF2-40B4-BE49-F238E27FC236}">
                    <a16:creationId xmlns:a16="http://schemas.microsoft.com/office/drawing/2014/main" id="{5DFD6DBE-9ED3-1958-2FEC-7F40BCAF8C2F}"/>
                  </a:ext>
                </a:extLst>
              </p:cNvPr>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 name="Google Shape;8715;p75">
                <a:extLst>
                  <a:ext uri="{FF2B5EF4-FFF2-40B4-BE49-F238E27FC236}">
                    <a16:creationId xmlns:a16="http://schemas.microsoft.com/office/drawing/2014/main" id="{58E44BD9-7F4C-445F-A4D7-61CE8FEE780A}"/>
                  </a:ext>
                </a:extLst>
              </p:cNvPr>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 name="Google Shape;8716;p75">
                <a:extLst>
                  <a:ext uri="{FF2B5EF4-FFF2-40B4-BE49-F238E27FC236}">
                    <a16:creationId xmlns:a16="http://schemas.microsoft.com/office/drawing/2014/main" id="{112DAC33-78E5-9A38-FB7D-89FC36713804}"/>
                  </a:ext>
                </a:extLst>
              </p:cNvPr>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 name="Google Shape;8717;p75">
                <a:extLst>
                  <a:ext uri="{FF2B5EF4-FFF2-40B4-BE49-F238E27FC236}">
                    <a16:creationId xmlns:a16="http://schemas.microsoft.com/office/drawing/2014/main" id="{6E5A84E8-78F0-E668-4289-4DE78204A0B0}"/>
                  </a:ext>
                </a:extLst>
              </p:cNvPr>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 name="Google Shape;8718;p75">
                <a:extLst>
                  <a:ext uri="{FF2B5EF4-FFF2-40B4-BE49-F238E27FC236}">
                    <a16:creationId xmlns:a16="http://schemas.microsoft.com/office/drawing/2014/main" id="{AF31D81C-16AF-5DD1-B2BD-F439E3FAA9E3}"/>
                  </a:ext>
                </a:extLst>
              </p:cNvPr>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48" name="Google Shape;8719;p75">
              <a:extLst>
                <a:ext uri="{FF2B5EF4-FFF2-40B4-BE49-F238E27FC236}">
                  <a16:creationId xmlns:a16="http://schemas.microsoft.com/office/drawing/2014/main" id="{F610E313-6C14-8589-0655-1E2C7722645E}"/>
                </a:ext>
              </a:extLst>
            </p:cNvPr>
            <p:cNvGrpSpPr/>
            <p:nvPr/>
          </p:nvGrpSpPr>
          <p:grpSpPr>
            <a:xfrm>
              <a:off x="727421" y="2828315"/>
              <a:ext cx="1695374" cy="1560837"/>
              <a:chOff x="734799" y="2782450"/>
              <a:chExt cx="1571100" cy="1577400"/>
            </a:xfrm>
          </p:grpSpPr>
          <p:cxnSp>
            <p:nvCxnSpPr>
              <p:cNvPr id="265" name="Google Shape;8720;p75">
                <a:extLst>
                  <a:ext uri="{FF2B5EF4-FFF2-40B4-BE49-F238E27FC236}">
                    <a16:creationId xmlns:a16="http://schemas.microsoft.com/office/drawing/2014/main" id="{618A10D1-2796-767A-71E1-6D529F9CD637}"/>
                  </a:ext>
                </a:extLst>
              </p:cNvPr>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266" name="Google Shape;8721;p75">
                <a:extLst>
                  <a:ext uri="{FF2B5EF4-FFF2-40B4-BE49-F238E27FC236}">
                    <a16:creationId xmlns:a16="http://schemas.microsoft.com/office/drawing/2014/main" id="{508141A0-3C26-56FA-28EB-E43D8FC39AEE}"/>
                  </a:ext>
                </a:extLst>
              </p:cNvPr>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249" name="Google Shape;8722;p75">
              <a:extLst>
                <a:ext uri="{FF2B5EF4-FFF2-40B4-BE49-F238E27FC236}">
                  <a16:creationId xmlns:a16="http://schemas.microsoft.com/office/drawing/2014/main" id="{B071E8BD-0E92-D528-E6FF-802790693ECC}"/>
                </a:ext>
              </a:extLst>
            </p:cNvPr>
            <p:cNvGrpSpPr/>
            <p:nvPr/>
          </p:nvGrpSpPr>
          <p:grpSpPr>
            <a:xfrm>
              <a:off x="2272795" y="2882501"/>
              <a:ext cx="103104" cy="1426186"/>
              <a:chOff x="5206863" y="3100904"/>
              <a:chExt cx="122758" cy="1698043"/>
            </a:xfrm>
          </p:grpSpPr>
          <p:sp>
            <p:nvSpPr>
              <p:cNvPr id="258" name="Google Shape;8723;p75">
                <a:extLst>
                  <a:ext uri="{FF2B5EF4-FFF2-40B4-BE49-F238E27FC236}">
                    <a16:creationId xmlns:a16="http://schemas.microsoft.com/office/drawing/2014/main" id="{99DC56A5-AC42-9759-3181-3414855BA54C}"/>
                  </a:ext>
                </a:extLst>
              </p:cNvPr>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 name="Google Shape;8724;p75">
                <a:extLst>
                  <a:ext uri="{FF2B5EF4-FFF2-40B4-BE49-F238E27FC236}">
                    <a16:creationId xmlns:a16="http://schemas.microsoft.com/office/drawing/2014/main" id="{F9FE63D5-FC99-C898-2011-36FF6F3D829D}"/>
                  </a:ext>
                </a:extLst>
              </p:cNvPr>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 name="Google Shape;8725;p75">
                <a:extLst>
                  <a:ext uri="{FF2B5EF4-FFF2-40B4-BE49-F238E27FC236}">
                    <a16:creationId xmlns:a16="http://schemas.microsoft.com/office/drawing/2014/main" id="{8E4FA203-0FC6-D7A1-CF23-F5E137EC6511}"/>
                  </a:ext>
                </a:extLst>
              </p:cNvPr>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 name="Google Shape;8726;p75">
                <a:extLst>
                  <a:ext uri="{FF2B5EF4-FFF2-40B4-BE49-F238E27FC236}">
                    <a16:creationId xmlns:a16="http://schemas.microsoft.com/office/drawing/2014/main" id="{4411CEFD-9C90-EF42-C214-AA3D4F9E7C5E}"/>
                  </a:ext>
                </a:extLst>
              </p:cNvPr>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 name="Google Shape;8727;p75">
                <a:extLst>
                  <a:ext uri="{FF2B5EF4-FFF2-40B4-BE49-F238E27FC236}">
                    <a16:creationId xmlns:a16="http://schemas.microsoft.com/office/drawing/2014/main" id="{BE85E3C9-C9D3-7867-8AEC-60019AF1B511}"/>
                  </a:ext>
                </a:extLst>
              </p:cNvPr>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 name="Google Shape;8728;p75">
                <a:extLst>
                  <a:ext uri="{FF2B5EF4-FFF2-40B4-BE49-F238E27FC236}">
                    <a16:creationId xmlns:a16="http://schemas.microsoft.com/office/drawing/2014/main" id="{FBBD54DE-C00C-E10B-AB5D-A76798987F03}"/>
                  </a:ext>
                </a:extLst>
              </p:cNvPr>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 name="Google Shape;8729;p75">
                <a:extLst>
                  <a:ext uri="{FF2B5EF4-FFF2-40B4-BE49-F238E27FC236}">
                    <a16:creationId xmlns:a16="http://schemas.microsoft.com/office/drawing/2014/main" id="{5C3845ED-40FE-FCC2-D7E2-1E60CB49E810}"/>
                  </a:ext>
                </a:extLst>
              </p:cNvPr>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50" name="Google Shape;8730;p75">
              <a:extLst>
                <a:ext uri="{FF2B5EF4-FFF2-40B4-BE49-F238E27FC236}">
                  <a16:creationId xmlns:a16="http://schemas.microsoft.com/office/drawing/2014/main" id="{D4B6E896-D8F7-35FC-FE1F-46A7FDB48E65}"/>
                </a:ext>
              </a:extLst>
            </p:cNvPr>
            <p:cNvGrpSpPr/>
            <p:nvPr/>
          </p:nvGrpSpPr>
          <p:grpSpPr>
            <a:xfrm>
              <a:off x="1542694" y="2882501"/>
              <a:ext cx="103104" cy="1426186"/>
              <a:chOff x="6006138" y="3143629"/>
              <a:chExt cx="122758" cy="1698043"/>
            </a:xfrm>
          </p:grpSpPr>
          <p:sp>
            <p:nvSpPr>
              <p:cNvPr id="251" name="Google Shape;8731;p75">
                <a:extLst>
                  <a:ext uri="{FF2B5EF4-FFF2-40B4-BE49-F238E27FC236}">
                    <a16:creationId xmlns:a16="http://schemas.microsoft.com/office/drawing/2014/main" id="{709EA517-6382-D98F-A164-11AA5B3138EC}"/>
                  </a:ext>
                </a:extLst>
              </p:cNvPr>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2" name="Google Shape;8732;p75">
                <a:extLst>
                  <a:ext uri="{FF2B5EF4-FFF2-40B4-BE49-F238E27FC236}">
                    <a16:creationId xmlns:a16="http://schemas.microsoft.com/office/drawing/2014/main" id="{FAC72F5C-D588-6BAA-589D-28FF7E7AB6A1}"/>
                  </a:ext>
                </a:extLst>
              </p:cNvPr>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3" name="Google Shape;8733;p75">
                <a:extLst>
                  <a:ext uri="{FF2B5EF4-FFF2-40B4-BE49-F238E27FC236}">
                    <a16:creationId xmlns:a16="http://schemas.microsoft.com/office/drawing/2014/main" id="{AEC79218-9C85-2125-4ED6-724E272EAEF8}"/>
                  </a:ext>
                </a:extLst>
              </p:cNvPr>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254" name="Google Shape;8734;p75">
                <a:extLst>
                  <a:ext uri="{FF2B5EF4-FFF2-40B4-BE49-F238E27FC236}">
                    <a16:creationId xmlns:a16="http://schemas.microsoft.com/office/drawing/2014/main" id="{60D619A8-3EFC-98B1-45CB-0883B54E5D1E}"/>
                  </a:ext>
                </a:extLst>
              </p:cNvPr>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255" name="Google Shape;8735;p75">
                <a:extLst>
                  <a:ext uri="{FF2B5EF4-FFF2-40B4-BE49-F238E27FC236}">
                    <a16:creationId xmlns:a16="http://schemas.microsoft.com/office/drawing/2014/main" id="{3AA80446-C995-944E-0379-C9D056567C07}"/>
                  </a:ext>
                </a:extLst>
              </p:cNvPr>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256" name="Google Shape;8736;p75">
                <a:extLst>
                  <a:ext uri="{FF2B5EF4-FFF2-40B4-BE49-F238E27FC236}">
                    <a16:creationId xmlns:a16="http://schemas.microsoft.com/office/drawing/2014/main" id="{A869201D-7685-918A-2A83-187E3F1A4F94}"/>
                  </a:ext>
                </a:extLst>
              </p:cNvPr>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257" name="Google Shape;8737;p75">
                <a:extLst>
                  <a:ext uri="{FF2B5EF4-FFF2-40B4-BE49-F238E27FC236}">
                    <a16:creationId xmlns:a16="http://schemas.microsoft.com/office/drawing/2014/main" id="{C8F5B2C0-0400-4B4D-21F1-71758146DB7D}"/>
                  </a:ext>
                </a:extLst>
              </p:cNvPr>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302" name="Google Shape;8738;p75">
            <a:extLst>
              <a:ext uri="{FF2B5EF4-FFF2-40B4-BE49-F238E27FC236}">
                <a16:creationId xmlns:a16="http://schemas.microsoft.com/office/drawing/2014/main" id="{3530B5BE-4BCE-B96B-DA0B-1A4C94CC1360}"/>
              </a:ext>
            </a:extLst>
          </p:cNvPr>
          <p:cNvGrpSpPr/>
          <p:nvPr/>
        </p:nvGrpSpPr>
        <p:grpSpPr>
          <a:xfrm>
            <a:off x="7887122" y="2922793"/>
            <a:ext cx="1664724" cy="1367092"/>
            <a:chOff x="5183758" y="1210600"/>
            <a:chExt cx="3605380" cy="2960783"/>
          </a:xfrm>
        </p:grpSpPr>
        <p:sp>
          <p:nvSpPr>
            <p:cNvPr id="303" name="Google Shape;8739;p75">
              <a:extLst>
                <a:ext uri="{FF2B5EF4-FFF2-40B4-BE49-F238E27FC236}">
                  <a16:creationId xmlns:a16="http://schemas.microsoft.com/office/drawing/2014/main" id="{330D6A28-28B5-BBB1-451F-472C301E3A08}"/>
                </a:ext>
              </a:extLst>
            </p:cNvPr>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 name="Google Shape;8740;p75">
              <a:extLst>
                <a:ext uri="{FF2B5EF4-FFF2-40B4-BE49-F238E27FC236}">
                  <a16:creationId xmlns:a16="http://schemas.microsoft.com/office/drawing/2014/main" id="{E713F834-70BB-4D03-CC64-D25F05FD6CC6}"/>
                </a:ext>
              </a:extLst>
            </p:cNvPr>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 name="Google Shape;8741;p75">
              <a:extLst>
                <a:ext uri="{FF2B5EF4-FFF2-40B4-BE49-F238E27FC236}">
                  <a16:creationId xmlns:a16="http://schemas.microsoft.com/office/drawing/2014/main" id="{785C08C6-BF4B-321D-41F2-807A05A18F48}"/>
                </a:ext>
              </a:extLst>
            </p:cNvPr>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 name="Google Shape;8742;p75">
              <a:extLst>
                <a:ext uri="{FF2B5EF4-FFF2-40B4-BE49-F238E27FC236}">
                  <a16:creationId xmlns:a16="http://schemas.microsoft.com/office/drawing/2014/main" id="{0927AEA6-8D15-4E83-AE71-E1926EB30E11}"/>
                </a:ext>
              </a:extLst>
            </p:cNvPr>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07" name="Google Shape;8743;p75">
              <a:extLst>
                <a:ext uri="{FF2B5EF4-FFF2-40B4-BE49-F238E27FC236}">
                  <a16:creationId xmlns:a16="http://schemas.microsoft.com/office/drawing/2014/main" id="{BDCDC9F0-DBD6-1A48-7D95-CD12A230BA8F}"/>
                </a:ext>
              </a:extLst>
            </p:cNvPr>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308" name="Google Shape;8744;p75">
              <a:extLst>
                <a:ext uri="{FF2B5EF4-FFF2-40B4-BE49-F238E27FC236}">
                  <a16:creationId xmlns:a16="http://schemas.microsoft.com/office/drawing/2014/main" id="{344A9ED2-B144-C7D1-4A07-C6C639CD5C54}"/>
                </a:ext>
              </a:extLst>
            </p:cNvPr>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309" name="Google Shape;8745;p75">
              <a:extLst>
                <a:ext uri="{FF2B5EF4-FFF2-40B4-BE49-F238E27FC236}">
                  <a16:creationId xmlns:a16="http://schemas.microsoft.com/office/drawing/2014/main" id="{BA8421D6-ED11-B0DC-14B2-BFF3CF5ADD4F}"/>
                </a:ext>
              </a:extLst>
            </p:cNvPr>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310" name="Google Shape;8746;p75">
              <a:extLst>
                <a:ext uri="{FF2B5EF4-FFF2-40B4-BE49-F238E27FC236}">
                  <a16:creationId xmlns:a16="http://schemas.microsoft.com/office/drawing/2014/main" id="{F2E79ECE-4B94-D5F1-38CF-61A4158EDD7C}"/>
                </a:ext>
              </a:extLst>
            </p:cNvPr>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311" name="Google Shape;8747;p75">
              <a:extLst>
                <a:ext uri="{FF2B5EF4-FFF2-40B4-BE49-F238E27FC236}">
                  <a16:creationId xmlns:a16="http://schemas.microsoft.com/office/drawing/2014/main" id="{124F58CD-CCA0-23E9-CCC5-6DFC19FF61AF}"/>
                </a:ext>
              </a:extLst>
            </p:cNvPr>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12" name="Google Shape;8748;p75">
            <a:extLst>
              <a:ext uri="{FF2B5EF4-FFF2-40B4-BE49-F238E27FC236}">
                <a16:creationId xmlns:a16="http://schemas.microsoft.com/office/drawing/2014/main" id="{98A35355-0078-9C0F-0FC0-56010ABA79F7}"/>
              </a:ext>
            </a:extLst>
          </p:cNvPr>
          <p:cNvGrpSpPr/>
          <p:nvPr/>
        </p:nvGrpSpPr>
        <p:grpSpPr>
          <a:xfrm>
            <a:off x="7696538" y="4440548"/>
            <a:ext cx="3553108" cy="1124587"/>
            <a:chOff x="5916567" y="1099697"/>
            <a:chExt cx="2556683" cy="809211"/>
          </a:xfrm>
        </p:grpSpPr>
        <p:sp>
          <p:nvSpPr>
            <p:cNvPr id="313" name="Google Shape;8749;p75">
              <a:extLst>
                <a:ext uri="{FF2B5EF4-FFF2-40B4-BE49-F238E27FC236}">
                  <a16:creationId xmlns:a16="http://schemas.microsoft.com/office/drawing/2014/main" id="{F406B6B6-AE01-0F03-8CCC-AFFEE946F2D9}"/>
                </a:ext>
              </a:extLst>
            </p:cNvPr>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 name="Google Shape;8750;p75">
              <a:extLst>
                <a:ext uri="{FF2B5EF4-FFF2-40B4-BE49-F238E27FC236}">
                  <a16:creationId xmlns:a16="http://schemas.microsoft.com/office/drawing/2014/main" id="{CC862DE7-3A53-30C5-82DF-7404D38406B8}"/>
                </a:ext>
              </a:extLst>
            </p:cNvPr>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 name="Google Shape;8751;p75">
              <a:extLst>
                <a:ext uri="{FF2B5EF4-FFF2-40B4-BE49-F238E27FC236}">
                  <a16:creationId xmlns:a16="http://schemas.microsoft.com/office/drawing/2014/main" id="{77E21E38-632E-8EE5-5667-D3369498C825}"/>
                </a:ext>
              </a:extLst>
            </p:cNvPr>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 name="Google Shape;8752;p75">
              <a:extLst>
                <a:ext uri="{FF2B5EF4-FFF2-40B4-BE49-F238E27FC236}">
                  <a16:creationId xmlns:a16="http://schemas.microsoft.com/office/drawing/2014/main" id="{9273162A-7ACC-FA27-56C7-FDE93B4FACDF}"/>
                </a:ext>
              </a:extLst>
            </p:cNvPr>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 name="Google Shape;8753;p75">
              <a:extLst>
                <a:ext uri="{FF2B5EF4-FFF2-40B4-BE49-F238E27FC236}">
                  <a16:creationId xmlns:a16="http://schemas.microsoft.com/office/drawing/2014/main" id="{ABEC091B-619D-ECAF-AF6F-FBB5AA9EEE15}"/>
                </a:ext>
              </a:extLst>
            </p:cNvPr>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 name="Google Shape;8754;p75">
              <a:extLst>
                <a:ext uri="{FF2B5EF4-FFF2-40B4-BE49-F238E27FC236}">
                  <a16:creationId xmlns:a16="http://schemas.microsoft.com/office/drawing/2014/main" id="{517427F0-74C8-FAF6-234B-43F3AA2E900E}"/>
                </a:ext>
              </a:extLst>
            </p:cNvPr>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 name="Google Shape;8755;p75">
              <a:extLst>
                <a:ext uri="{FF2B5EF4-FFF2-40B4-BE49-F238E27FC236}">
                  <a16:creationId xmlns:a16="http://schemas.microsoft.com/office/drawing/2014/main" id="{6F8EE79E-23C0-A626-FF29-D3DDFE40A90E}"/>
                </a:ext>
              </a:extLst>
            </p:cNvPr>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 name="Google Shape;8756;p75">
              <a:extLst>
                <a:ext uri="{FF2B5EF4-FFF2-40B4-BE49-F238E27FC236}">
                  <a16:creationId xmlns:a16="http://schemas.microsoft.com/office/drawing/2014/main" id="{D67422FC-0739-FEFD-D6E5-D3D5A547013A}"/>
                </a:ext>
              </a:extLst>
            </p:cNvPr>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1" name="Google Shape;8757;p75">
            <a:extLst>
              <a:ext uri="{FF2B5EF4-FFF2-40B4-BE49-F238E27FC236}">
                <a16:creationId xmlns:a16="http://schemas.microsoft.com/office/drawing/2014/main" id="{9DEF91CC-6B52-4FE3-10B6-276A79BAE6E0}"/>
              </a:ext>
            </a:extLst>
          </p:cNvPr>
          <p:cNvGrpSpPr/>
          <p:nvPr/>
        </p:nvGrpSpPr>
        <p:grpSpPr>
          <a:xfrm>
            <a:off x="7839925" y="1305693"/>
            <a:ext cx="1733135" cy="1364451"/>
            <a:chOff x="5900602" y="1193063"/>
            <a:chExt cx="1299851" cy="1023338"/>
          </a:xfrm>
        </p:grpSpPr>
        <p:grpSp>
          <p:nvGrpSpPr>
            <p:cNvPr id="322" name="Google Shape;8758;p75">
              <a:extLst>
                <a:ext uri="{FF2B5EF4-FFF2-40B4-BE49-F238E27FC236}">
                  <a16:creationId xmlns:a16="http://schemas.microsoft.com/office/drawing/2014/main" id="{96DE0FAD-0387-6A1A-B150-1857D7F1637A}"/>
                </a:ext>
              </a:extLst>
            </p:cNvPr>
            <p:cNvGrpSpPr/>
            <p:nvPr/>
          </p:nvGrpSpPr>
          <p:grpSpPr>
            <a:xfrm>
              <a:off x="6743564" y="1193063"/>
              <a:ext cx="456889" cy="700379"/>
              <a:chOff x="6743564" y="1193063"/>
              <a:chExt cx="456889" cy="700379"/>
            </a:xfrm>
          </p:grpSpPr>
          <p:grpSp>
            <p:nvGrpSpPr>
              <p:cNvPr id="344" name="Google Shape;8759;p75">
                <a:extLst>
                  <a:ext uri="{FF2B5EF4-FFF2-40B4-BE49-F238E27FC236}">
                    <a16:creationId xmlns:a16="http://schemas.microsoft.com/office/drawing/2014/main" id="{2613968B-77F3-3AAF-CE82-25A9B334947A}"/>
                  </a:ext>
                </a:extLst>
              </p:cNvPr>
              <p:cNvGrpSpPr/>
              <p:nvPr/>
            </p:nvGrpSpPr>
            <p:grpSpPr>
              <a:xfrm>
                <a:off x="6743564" y="1690731"/>
                <a:ext cx="214402" cy="202710"/>
                <a:chOff x="6743564" y="1690731"/>
                <a:chExt cx="214402" cy="202710"/>
              </a:xfrm>
            </p:grpSpPr>
            <p:sp>
              <p:nvSpPr>
                <p:cNvPr id="348" name="Google Shape;8760;p75">
                  <a:extLst>
                    <a:ext uri="{FF2B5EF4-FFF2-40B4-BE49-F238E27FC236}">
                      <a16:creationId xmlns:a16="http://schemas.microsoft.com/office/drawing/2014/main" id="{89067BC6-C4D7-C500-BF26-D92508C5881C}"/>
                    </a:ext>
                  </a:extLst>
                </p:cNvPr>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 name="Google Shape;8761;p75">
                  <a:extLst>
                    <a:ext uri="{FF2B5EF4-FFF2-40B4-BE49-F238E27FC236}">
                      <a16:creationId xmlns:a16="http://schemas.microsoft.com/office/drawing/2014/main" id="{1CF4934F-D854-8A30-DCA7-D2D60586B310}"/>
                    </a:ext>
                  </a:extLst>
                </p:cNvPr>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45" name="Google Shape;8762;p75">
                <a:extLst>
                  <a:ext uri="{FF2B5EF4-FFF2-40B4-BE49-F238E27FC236}">
                    <a16:creationId xmlns:a16="http://schemas.microsoft.com/office/drawing/2014/main" id="{0033F610-8311-19C5-A692-8ED8E48369D7}"/>
                  </a:ext>
                </a:extLst>
              </p:cNvPr>
              <p:cNvGrpSpPr/>
              <p:nvPr/>
            </p:nvGrpSpPr>
            <p:grpSpPr>
              <a:xfrm>
                <a:off x="6915505" y="1193063"/>
                <a:ext cx="284947" cy="589637"/>
                <a:chOff x="6915505" y="1193063"/>
                <a:chExt cx="284947" cy="589637"/>
              </a:xfrm>
            </p:grpSpPr>
            <p:sp>
              <p:nvSpPr>
                <p:cNvPr id="346" name="Google Shape;8763;p75">
                  <a:extLst>
                    <a:ext uri="{FF2B5EF4-FFF2-40B4-BE49-F238E27FC236}">
                      <a16:creationId xmlns:a16="http://schemas.microsoft.com/office/drawing/2014/main" id="{64387E67-9612-04C9-0BD6-84B46CBC5A4D}"/>
                    </a:ext>
                  </a:extLst>
                </p:cNvPr>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47" name="Google Shape;8764;p75">
                  <a:extLst>
                    <a:ext uri="{FF2B5EF4-FFF2-40B4-BE49-F238E27FC236}">
                      <a16:creationId xmlns:a16="http://schemas.microsoft.com/office/drawing/2014/main" id="{7B84749C-A0FB-EA98-979D-1693D82DFB99}"/>
                    </a:ext>
                  </a:extLst>
                </p:cNvPr>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323" name="Google Shape;8765;p75">
              <a:extLst>
                <a:ext uri="{FF2B5EF4-FFF2-40B4-BE49-F238E27FC236}">
                  <a16:creationId xmlns:a16="http://schemas.microsoft.com/office/drawing/2014/main" id="{7EDB47A9-207D-E4AA-8E71-84FDEEB82AC3}"/>
                </a:ext>
              </a:extLst>
            </p:cNvPr>
            <p:cNvGrpSpPr/>
            <p:nvPr/>
          </p:nvGrpSpPr>
          <p:grpSpPr>
            <a:xfrm>
              <a:off x="6520337" y="1193063"/>
              <a:ext cx="341815" cy="801589"/>
              <a:chOff x="6520337" y="1193063"/>
              <a:chExt cx="341815" cy="801589"/>
            </a:xfrm>
          </p:grpSpPr>
          <p:grpSp>
            <p:nvGrpSpPr>
              <p:cNvPr id="338" name="Google Shape;8766;p75">
                <a:extLst>
                  <a:ext uri="{FF2B5EF4-FFF2-40B4-BE49-F238E27FC236}">
                    <a16:creationId xmlns:a16="http://schemas.microsoft.com/office/drawing/2014/main" id="{73153924-67F5-6459-CA00-36160EE3E7DC}"/>
                  </a:ext>
                </a:extLst>
              </p:cNvPr>
              <p:cNvGrpSpPr/>
              <p:nvPr/>
            </p:nvGrpSpPr>
            <p:grpSpPr>
              <a:xfrm>
                <a:off x="6520337" y="1589527"/>
                <a:ext cx="213950" cy="405125"/>
                <a:chOff x="6520337" y="1589527"/>
                <a:chExt cx="213950" cy="405125"/>
              </a:xfrm>
            </p:grpSpPr>
            <p:sp>
              <p:nvSpPr>
                <p:cNvPr id="342" name="Google Shape;8767;p75">
                  <a:extLst>
                    <a:ext uri="{FF2B5EF4-FFF2-40B4-BE49-F238E27FC236}">
                      <a16:creationId xmlns:a16="http://schemas.microsoft.com/office/drawing/2014/main" id="{4AFE18A7-89AE-462A-3FA4-3076B7E40C09}"/>
                    </a:ext>
                  </a:extLst>
                </p:cNvPr>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 name="Google Shape;8768;p75">
                  <a:extLst>
                    <a:ext uri="{FF2B5EF4-FFF2-40B4-BE49-F238E27FC236}">
                      <a16:creationId xmlns:a16="http://schemas.microsoft.com/office/drawing/2014/main" id="{5AF7DD2F-AFBE-741D-1B09-D85D132754FF}"/>
                    </a:ext>
                  </a:extLst>
                </p:cNvPr>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39" name="Google Shape;8769;p75">
                <a:extLst>
                  <a:ext uri="{FF2B5EF4-FFF2-40B4-BE49-F238E27FC236}">
                    <a16:creationId xmlns:a16="http://schemas.microsoft.com/office/drawing/2014/main" id="{A6688178-E765-4484-0DFB-ED4A1E403EB5}"/>
                  </a:ext>
                </a:extLst>
              </p:cNvPr>
              <p:cNvGrpSpPr/>
              <p:nvPr/>
            </p:nvGrpSpPr>
            <p:grpSpPr>
              <a:xfrm>
                <a:off x="6577204" y="1193063"/>
                <a:ext cx="284947" cy="453562"/>
                <a:chOff x="6577204" y="1193063"/>
                <a:chExt cx="284947" cy="453562"/>
              </a:xfrm>
            </p:grpSpPr>
            <p:sp>
              <p:nvSpPr>
                <p:cNvPr id="340" name="Google Shape;8770;p75">
                  <a:extLst>
                    <a:ext uri="{FF2B5EF4-FFF2-40B4-BE49-F238E27FC236}">
                      <a16:creationId xmlns:a16="http://schemas.microsoft.com/office/drawing/2014/main" id="{E146BFA7-5D07-CF7A-3E92-81C849623108}"/>
                    </a:ext>
                  </a:extLst>
                </p:cNvPr>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41" name="Google Shape;8771;p75">
                  <a:extLst>
                    <a:ext uri="{FF2B5EF4-FFF2-40B4-BE49-F238E27FC236}">
                      <a16:creationId xmlns:a16="http://schemas.microsoft.com/office/drawing/2014/main" id="{8D32C496-9CA5-B46F-0649-DB4C16642A4C}"/>
                    </a:ext>
                  </a:extLst>
                </p:cNvPr>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324" name="Google Shape;8772;p75">
              <a:extLst>
                <a:ext uri="{FF2B5EF4-FFF2-40B4-BE49-F238E27FC236}">
                  <a16:creationId xmlns:a16="http://schemas.microsoft.com/office/drawing/2014/main" id="{5EBB5207-6793-F456-A1B7-BC269569C56A}"/>
                </a:ext>
              </a:extLst>
            </p:cNvPr>
            <p:cNvGrpSpPr/>
            <p:nvPr/>
          </p:nvGrpSpPr>
          <p:grpSpPr>
            <a:xfrm>
              <a:off x="6238903" y="1193063"/>
              <a:ext cx="300475" cy="901782"/>
              <a:chOff x="6238903" y="1193063"/>
              <a:chExt cx="300475" cy="901782"/>
            </a:xfrm>
          </p:grpSpPr>
          <p:grpSp>
            <p:nvGrpSpPr>
              <p:cNvPr id="332" name="Google Shape;8773;p75">
                <a:extLst>
                  <a:ext uri="{FF2B5EF4-FFF2-40B4-BE49-F238E27FC236}">
                    <a16:creationId xmlns:a16="http://schemas.microsoft.com/office/drawing/2014/main" id="{FD667E22-CDDE-E97D-6856-4661CEC4D8F1}"/>
                  </a:ext>
                </a:extLst>
              </p:cNvPr>
              <p:cNvGrpSpPr/>
              <p:nvPr/>
            </p:nvGrpSpPr>
            <p:grpSpPr>
              <a:xfrm>
                <a:off x="6290865" y="1489315"/>
                <a:ext cx="248514" cy="605530"/>
                <a:chOff x="6290865" y="1489315"/>
                <a:chExt cx="248514" cy="605530"/>
              </a:xfrm>
            </p:grpSpPr>
            <p:sp>
              <p:nvSpPr>
                <p:cNvPr id="336" name="Google Shape;8774;p75">
                  <a:extLst>
                    <a:ext uri="{FF2B5EF4-FFF2-40B4-BE49-F238E27FC236}">
                      <a16:creationId xmlns:a16="http://schemas.microsoft.com/office/drawing/2014/main" id="{FCEF437C-064B-FAE9-244D-6C3B8173E3F4}"/>
                    </a:ext>
                  </a:extLst>
                </p:cNvPr>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 name="Google Shape;8775;p75">
                  <a:extLst>
                    <a:ext uri="{FF2B5EF4-FFF2-40B4-BE49-F238E27FC236}">
                      <a16:creationId xmlns:a16="http://schemas.microsoft.com/office/drawing/2014/main" id="{FBC5DE6B-16B5-2960-CE15-E4378B2BDD0C}"/>
                    </a:ext>
                  </a:extLst>
                </p:cNvPr>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33" name="Google Shape;8776;p75">
                <a:extLst>
                  <a:ext uri="{FF2B5EF4-FFF2-40B4-BE49-F238E27FC236}">
                    <a16:creationId xmlns:a16="http://schemas.microsoft.com/office/drawing/2014/main" id="{07D98822-730A-A4B7-9C06-D4F1837A7E74}"/>
                  </a:ext>
                </a:extLst>
              </p:cNvPr>
              <p:cNvGrpSpPr/>
              <p:nvPr/>
            </p:nvGrpSpPr>
            <p:grpSpPr>
              <a:xfrm>
                <a:off x="6238903" y="1193063"/>
                <a:ext cx="284947" cy="327512"/>
                <a:chOff x="6238903" y="1193063"/>
                <a:chExt cx="284947" cy="327512"/>
              </a:xfrm>
            </p:grpSpPr>
            <p:sp>
              <p:nvSpPr>
                <p:cNvPr id="334" name="Google Shape;8777;p75">
                  <a:extLst>
                    <a:ext uri="{FF2B5EF4-FFF2-40B4-BE49-F238E27FC236}">
                      <a16:creationId xmlns:a16="http://schemas.microsoft.com/office/drawing/2014/main" id="{F15A2B92-EBF3-B43E-E5B5-64ABE96DBE9F}"/>
                    </a:ext>
                  </a:extLst>
                </p:cNvPr>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35" name="Google Shape;8778;p75">
                  <a:extLst>
                    <a:ext uri="{FF2B5EF4-FFF2-40B4-BE49-F238E27FC236}">
                      <a16:creationId xmlns:a16="http://schemas.microsoft.com/office/drawing/2014/main" id="{BDC03865-AA42-D66E-0691-3D3F2A7367DC}"/>
                    </a:ext>
                  </a:extLst>
                </p:cNvPr>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325" name="Google Shape;8779;p75">
              <a:extLst>
                <a:ext uri="{FF2B5EF4-FFF2-40B4-BE49-F238E27FC236}">
                  <a16:creationId xmlns:a16="http://schemas.microsoft.com/office/drawing/2014/main" id="{52820FD2-E40D-DDC6-5D3F-7CAE5CB612DB}"/>
                </a:ext>
              </a:extLst>
            </p:cNvPr>
            <p:cNvGrpSpPr/>
            <p:nvPr/>
          </p:nvGrpSpPr>
          <p:grpSpPr>
            <a:xfrm>
              <a:off x="5900602" y="1193063"/>
              <a:ext cx="444345" cy="1023338"/>
              <a:chOff x="5900602" y="1193063"/>
              <a:chExt cx="444345" cy="1023338"/>
            </a:xfrm>
          </p:grpSpPr>
          <p:grpSp>
            <p:nvGrpSpPr>
              <p:cNvPr id="326" name="Google Shape;8780;p75">
                <a:extLst>
                  <a:ext uri="{FF2B5EF4-FFF2-40B4-BE49-F238E27FC236}">
                    <a16:creationId xmlns:a16="http://schemas.microsoft.com/office/drawing/2014/main" id="{B1C34172-6D46-0DBD-ABC5-A9CFAE6051AC}"/>
                  </a:ext>
                </a:extLst>
              </p:cNvPr>
              <p:cNvGrpSpPr/>
              <p:nvPr/>
            </p:nvGrpSpPr>
            <p:grpSpPr>
              <a:xfrm>
                <a:off x="6046501" y="1367785"/>
                <a:ext cx="298446" cy="848616"/>
                <a:chOff x="6046501" y="1367785"/>
                <a:chExt cx="298446" cy="848616"/>
              </a:xfrm>
            </p:grpSpPr>
            <p:sp>
              <p:nvSpPr>
                <p:cNvPr id="330" name="Google Shape;8781;p75">
                  <a:extLst>
                    <a:ext uri="{FF2B5EF4-FFF2-40B4-BE49-F238E27FC236}">
                      <a16:creationId xmlns:a16="http://schemas.microsoft.com/office/drawing/2014/main" id="{A242C436-1C93-4CAC-2B76-7E38F73C0C79}"/>
                    </a:ext>
                  </a:extLst>
                </p:cNvPr>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 name="Google Shape;8782;p75">
                  <a:extLst>
                    <a:ext uri="{FF2B5EF4-FFF2-40B4-BE49-F238E27FC236}">
                      <a16:creationId xmlns:a16="http://schemas.microsoft.com/office/drawing/2014/main" id="{3529B9E6-369F-15A9-17A8-9FEB69205D65}"/>
                    </a:ext>
                  </a:extLst>
                </p:cNvPr>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7" name="Google Shape;8783;p75">
                <a:extLst>
                  <a:ext uri="{FF2B5EF4-FFF2-40B4-BE49-F238E27FC236}">
                    <a16:creationId xmlns:a16="http://schemas.microsoft.com/office/drawing/2014/main" id="{35307E25-F437-ECE4-B29E-F0A24E2949DE}"/>
                  </a:ext>
                </a:extLst>
              </p:cNvPr>
              <p:cNvGrpSpPr/>
              <p:nvPr/>
            </p:nvGrpSpPr>
            <p:grpSpPr>
              <a:xfrm>
                <a:off x="5900602" y="1193063"/>
                <a:ext cx="284947" cy="182312"/>
                <a:chOff x="5900602" y="1193063"/>
                <a:chExt cx="284947" cy="182312"/>
              </a:xfrm>
            </p:grpSpPr>
            <p:sp>
              <p:nvSpPr>
                <p:cNvPr id="328" name="Google Shape;8784;p75">
                  <a:extLst>
                    <a:ext uri="{FF2B5EF4-FFF2-40B4-BE49-F238E27FC236}">
                      <a16:creationId xmlns:a16="http://schemas.microsoft.com/office/drawing/2014/main" id="{E5E8EECB-8B75-4776-C601-A5D9DE6A16B8}"/>
                    </a:ext>
                  </a:extLst>
                </p:cNvPr>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29" name="Google Shape;8785;p75">
                  <a:extLst>
                    <a:ext uri="{FF2B5EF4-FFF2-40B4-BE49-F238E27FC236}">
                      <a16:creationId xmlns:a16="http://schemas.microsoft.com/office/drawing/2014/main" id="{34AED383-EBDB-0CB6-70F5-2FD6C9F23DE2}"/>
                    </a:ext>
                  </a:extLst>
                </p:cNvPr>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350" name="Google Shape;8786;p75">
            <a:extLst>
              <a:ext uri="{FF2B5EF4-FFF2-40B4-BE49-F238E27FC236}">
                <a16:creationId xmlns:a16="http://schemas.microsoft.com/office/drawing/2014/main" id="{1419AFB2-0492-2E33-2229-1893E4DE425F}"/>
              </a:ext>
            </a:extLst>
          </p:cNvPr>
          <p:cNvGrpSpPr/>
          <p:nvPr/>
        </p:nvGrpSpPr>
        <p:grpSpPr>
          <a:xfrm>
            <a:off x="9623767" y="1305887"/>
            <a:ext cx="1625884" cy="1401820"/>
            <a:chOff x="7287122" y="1165658"/>
            <a:chExt cx="1219413" cy="1051365"/>
          </a:xfrm>
        </p:grpSpPr>
        <p:grpSp>
          <p:nvGrpSpPr>
            <p:cNvPr id="351" name="Google Shape;8787;p75">
              <a:extLst>
                <a:ext uri="{FF2B5EF4-FFF2-40B4-BE49-F238E27FC236}">
                  <a16:creationId xmlns:a16="http://schemas.microsoft.com/office/drawing/2014/main" id="{A644F34F-67B8-5DAF-E393-8B3AF96DC2D1}"/>
                </a:ext>
              </a:extLst>
            </p:cNvPr>
            <p:cNvGrpSpPr/>
            <p:nvPr/>
          </p:nvGrpSpPr>
          <p:grpSpPr>
            <a:xfrm>
              <a:off x="7287122" y="1969723"/>
              <a:ext cx="1219413" cy="247300"/>
              <a:chOff x="7287122" y="1969723"/>
              <a:chExt cx="1219413" cy="247300"/>
            </a:xfrm>
          </p:grpSpPr>
          <p:sp>
            <p:nvSpPr>
              <p:cNvPr id="367" name="Google Shape;8788;p75">
                <a:extLst>
                  <a:ext uri="{FF2B5EF4-FFF2-40B4-BE49-F238E27FC236}">
                    <a16:creationId xmlns:a16="http://schemas.microsoft.com/office/drawing/2014/main" id="{1930A10B-3D59-3B33-4822-835962A0CF0F}"/>
                  </a:ext>
                </a:extLst>
              </p:cNvPr>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368" name="Google Shape;8789;p75">
                <a:extLst>
                  <a:ext uri="{FF2B5EF4-FFF2-40B4-BE49-F238E27FC236}">
                    <a16:creationId xmlns:a16="http://schemas.microsoft.com/office/drawing/2014/main" id="{E038EEA7-B094-7BEE-5F39-D400E310E62D}"/>
                  </a:ext>
                </a:extLst>
              </p:cNvPr>
              <p:cNvGrpSpPr/>
              <p:nvPr/>
            </p:nvGrpSpPr>
            <p:grpSpPr>
              <a:xfrm>
                <a:off x="7287122" y="2063892"/>
                <a:ext cx="1151753" cy="73428"/>
                <a:chOff x="7287122" y="2063892"/>
                <a:chExt cx="1151753" cy="73428"/>
              </a:xfrm>
            </p:grpSpPr>
            <p:sp>
              <p:nvSpPr>
                <p:cNvPr id="369" name="Google Shape;8790;p75">
                  <a:extLst>
                    <a:ext uri="{FF2B5EF4-FFF2-40B4-BE49-F238E27FC236}">
                      <a16:creationId xmlns:a16="http://schemas.microsoft.com/office/drawing/2014/main" id="{125B080D-B291-DA70-1227-0857244B2D02}"/>
                    </a:ext>
                  </a:extLst>
                </p:cNvPr>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70" name="Google Shape;8791;p75">
                  <a:extLst>
                    <a:ext uri="{FF2B5EF4-FFF2-40B4-BE49-F238E27FC236}">
                      <a16:creationId xmlns:a16="http://schemas.microsoft.com/office/drawing/2014/main" id="{91E4D173-7D75-C0F3-9326-C06C6974161D}"/>
                    </a:ext>
                  </a:extLst>
                </p:cNvPr>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352" name="Google Shape;8792;p75">
              <a:extLst>
                <a:ext uri="{FF2B5EF4-FFF2-40B4-BE49-F238E27FC236}">
                  <a16:creationId xmlns:a16="http://schemas.microsoft.com/office/drawing/2014/main" id="{C15EA4CB-FE0B-31A6-604D-76DF42DEEE11}"/>
                </a:ext>
              </a:extLst>
            </p:cNvPr>
            <p:cNvGrpSpPr/>
            <p:nvPr/>
          </p:nvGrpSpPr>
          <p:grpSpPr>
            <a:xfrm>
              <a:off x="7287122" y="1712201"/>
              <a:ext cx="1219403" cy="246767"/>
              <a:chOff x="7287122" y="1712201"/>
              <a:chExt cx="1219403" cy="246767"/>
            </a:xfrm>
          </p:grpSpPr>
          <p:sp>
            <p:nvSpPr>
              <p:cNvPr id="363" name="Google Shape;8793;p75">
                <a:extLst>
                  <a:ext uri="{FF2B5EF4-FFF2-40B4-BE49-F238E27FC236}">
                    <a16:creationId xmlns:a16="http://schemas.microsoft.com/office/drawing/2014/main" id="{7613C5C8-82E4-5F26-B45E-2BAEAFDBD507}"/>
                  </a:ext>
                </a:extLst>
              </p:cNvPr>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364" name="Google Shape;8794;p75">
                <a:extLst>
                  <a:ext uri="{FF2B5EF4-FFF2-40B4-BE49-F238E27FC236}">
                    <a16:creationId xmlns:a16="http://schemas.microsoft.com/office/drawing/2014/main" id="{240EC6A2-68DC-E602-DDE8-3787FA4BE586}"/>
                  </a:ext>
                </a:extLst>
              </p:cNvPr>
              <p:cNvGrpSpPr/>
              <p:nvPr/>
            </p:nvGrpSpPr>
            <p:grpSpPr>
              <a:xfrm>
                <a:off x="7287122" y="1842861"/>
                <a:ext cx="1005303" cy="73419"/>
                <a:chOff x="7287122" y="1842861"/>
                <a:chExt cx="1005303" cy="73419"/>
              </a:xfrm>
            </p:grpSpPr>
            <p:sp>
              <p:nvSpPr>
                <p:cNvPr id="365" name="Google Shape;8795;p75">
                  <a:extLst>
                    <a:ext uri="{FF2B5EF4-FFF2-40B4-BE49-F238E27FC236}">
                      <a16:creationId xmlns:a16="http://schemas.microsoft.com/office/drawing/2014/main" id="{1F6B1A94-3FB1-51FE-8AA9-09DD4CCFD5BC}"/>
                    </a:ext>
                  </a:extLst>
                </p:cNvPr>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66" name="Google Shape;8796;p75">
                  <a:extLst>
                    <a:ext uri="{FF2B5EF4-FFF2-40B4-BE49-F238E27FC236}">
                      <a16:creationId xmlns:a16="http://schemas.microsoft.com/office/drawing/2014/main" id="{BF54BA96-CE34-70E7-68B9-20186CC907B3}"/>
                    </a:ext>
                  </a:extLst>
                </p:cNvPr>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353" name="Google Shape;8797;p75">
              <a:extLst>
                <a:ext uri="{FF2B5EF4-FFF2-40B4-BE49-F238E27FC236}">
                  <a16:creationId xmlns:a16="http://schemas.microsoft.com/office/drawing/2014/main" id="{45EDA113-38D6-B3EF-7891-54ABB1A772A0}"/>
                </a:ext>
              </a:extLst>
            </p:cNvPr>
            <p:cNvGrpSpPr/>
            <p:nvPr/>
          </p:nvGrpSpPr>
          <p:grpSpPr>
            <a:xfrm>
              <a:off x="7287122" y="1447520"/>
              <a:ext cx="1219403" cy="286667"/>
              <a:chOff x="7287122" y="1447520"/>
              <a:chExt cx="1219403" cy="286667"/>
            </a:xfrm>
          </p:grpSpPr>
          <p:sp>
            <p:nvSpPr>
              <p:cNvPr id="359" name="Google Shape;8798;p75">
                <a:extLst>
                  <a:ext uri="{FF2B5EF4-FFF2-40B4-BE49-F238E27FC236}">
                    <a16:creationId xmlns:a16="http://schemas.microsoft.com/office/drawing/2014/main" id="{80B47A67-7C52-5E52-C4DC-51FFC26AA2C9}"/>
                  </a:ext>
                </a:extLst>
              </p:cNvPr>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360" name="Google Shape;8799;p75">
                <a:extLst>
                  <a:ext uri="{FF2B5EF4-FFF2-40B4-BE49-F238E27FC236}">
                    <a16:creationId xmlns:a16="http://schemas.microsoft.com/office/drawing/2014/main" id="{7117DB8E-2230-3A72-FE6A-931636A48EE6}"/>
                  </a:ext>
                </a:extLst>
              </p:cNvPr>
              <p:cNvGrpSpPr/>
              <p:nvPr/>
            </p:nvGrpSpPr>
            <p:grpSpPr>
              <a:xfrm>
                <a:off x="7287122" y="1581977"/>
                <a:ext cx="852803" cy="73428"/>
                <a:chOff x="7287122" y="1581977"/>
                <a:chExt cx="852803" cy="73428"/>
              </a:xfrm>
            </p:grpSpPr>
            <p:sp>
              <p:nvSpPr>
                <p:cNvPr id="361" name="Google Shape;8800;p75">
                  <a:extLst>
                    <a:ext uri="{FF2B5EF4-FFF2-40B4-BE49-F238E27FC236}">
                      <a16:creationId xmlns:a16="http://schemas.microsoft.com/office/drawing/2014/main" id="{0C31AC62-39A9-F439-7D05-9E6FD4D11EE3}"/>
                    </a:ext>
                  </a:extLst>
                </p:cNvPr>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62" name="Google Shape;8801;p75">
                  <a:extLst>
                    <a:ext uri="{FF2B5EF4-FFF2-40B4-BE49-F238E27FC236}">
                      <a16:creationId xmlns:a16="http://schemas.microsoft.com/office/drawing/2014/main" id="{87B45894-FBF2-F69F-AA60-5F79314B9345}"/>
                    </a:ext>
                  </a:extLst>
                </p:cNvPr>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354" name="Google Shape;8802;p75">
              <a:extLst>
                <a:ext uri="{FF2B5EF4-FFF2-40B4-BE49-F238E27FC236}">
                  <a16:creationId xmlns:a16="http://schemas.microsoft.com/office/drawing/2014/main" id="{7F00D600-487D-425E-0943-31337ABB8ED3}"/>
                </a:ext>
              </a:extLst>
            </p:cNvPr>
            <p:cNvGrpSpPr/>
            <p:nvPr/>
          </p:nvGrpSpPr>
          <p:grpSpPr>
            <a:xfrm>
              <a:off x="7287122" y="1165658"/>
              <a:ext cx="1219403" cy="344253"/>
              <a:chOff x="7287122" y="1165658"/>
              <a:chExt cx="1219403" cy="344253"/>
            </a:xfrm>
          </p:grpSpPr>
          <p:sp>
            <p:nvSpPr>
              <p:cNvPr id="355" name="Google Shape;8803;p75">
                <a:extLst>
                  <a:ext uri="{FF2B5EF4-FFF2-40B4-BE49-F238E27FC236}">
                    <a16:creationId xmlns:a16="http://schemas.microsoft.com/office/drawing/2014/main" id="{1AEBAC8D-8B4E-1C96-63B4-264EDE4B44B5}"/>
                  </a:ext>
                </a:extLst>
              </p:cNvPr>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356" name="Google Shape;8804;p75">
                <a:extLst>
                  <a:ext uri="{FF2B5EF4-FFF2-40B4-BE49-F238E27FC236}">
                    <a16:creationId xmlns:a16="http://schemas.microsoft.com/office/drawing/2014/main" id="{DA271A85-4AE8-9E86-2600-59CA1648C8E8}"/>
                  </a:ext>
                </a:extLst>
              </p:cNvPr>
              <p:cNvGrpSpPr/>
              <p:nvPr/>
            </p:nvGrpSpPr>
            <p:grpSpPr>
              <a:xfrm>
                <a:off x="7287122" y="1341025"/>
                <a:ext cx="695703" cy="73419"/>
                <a:chOff x="7287122" y="1341025"/>
                <a:chExt cx="695703" cy="73419"/>
              </a:xfrm>
            </p:grpSpPr>
            <p:sp>
              <p:nvSpPr>
                <p:cNvPr id="357" name="Google Shape;8805;p75">
                  <a:extLst>
                    <a:ext uri="{FF2B5EF4-FFF2-40B4-BE49-F238E27FC236}">
                      <a16:creationId xmlns:a16="http://schemas.microsoft.com/office/drawing/2014/main" id="{6681F3F6-66BA-6610-CD8B-3AE9DBA2D6CB}"/>
                    </a:ext>
                  </a:extLst>
                </p:cNvPr>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58" name="Google Shape;8806;p75">
                  <a:extLst>
                    <a:ext uri="{FF2B5EF4-FFF2-40B4-BE49-F238E27FC236}">
                      <a16:creationId xmlns:a16="http://schemas.microsoft.com/office/drawing/2014/main" id="{05B4AE50-41AE-B6C0-8BEF-A99601ABE330}"/>
                    </a:ext>
                  </a:extLst>
                </p:cNvPr>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371" name="Google Shape;1529;p70">
            <a:extLst>
              <a:ext uri="{FF2B5EF4-FFF2-40B4-BE49-F238E27FC236}">
                <a16:creationId xmlns:a16="http://schemas.microsoft.com/office/drawing/2014/main" id="{EF1659D9-5321-A654-E41E-C3B15CD8AA8D}"/>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extLst>
      <p:ext uri="{BB962C8B-B14F-4D97-AF65-F5344CB8AC3E}">
        <p14:creationId xmlns:p14="http://schemas.microsoft.com/office/powerpoint/2010/main" val="158324680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A173B98-896C-B4F4-CCD3-7BA430A172D2}"/>
              </a:ext>
            </a:extLst>
          </p:cNvPr>
          <p:cNvSpPr>
            <a:spLocks noGrp="1"/>
          </p:cNvSpPr>
          <p:nvPr>
            <p:ph type="sldNum" sz="quarter" idx="12"/>
          </p:nvPr>
        </p:nvSpPr>
        <p:spPr/>
        <p:txBody>
          <a:bodyPr/>
          <a:lstStyle/>
          <a:p>
            <a:fld id="{E3813BF9-5145-4417-B95D-FA8627973885}" type="slidenum">
              <a:rPr lang="en-US" smtClean="0">
                <a:cs typeface="B Nazanin" panose="00000400000000000000" pitchFamily="2" charset="-78"/>
              </a:rPr>
              <a:pPr/>
              <a:t>39</a:t>
            </a:fld>
            <a:endParaRPr lang="en-US">
              <a:cs typeface="B Nazanin" panose="00000400000000000000" pitchFamily="2" charset="-78"/>
            </a:endParaRPr>
          </a:p>
        </p:txBody>
      </p:sp>
      <p:sp>
        <p:nvSpPr>
          <p:cNvPr id="4" name="Rectangle 3">
            <a:extLst>
              <a:ext uri="{FF2B5EF4-FFF2-40B4-BE49-F238E27FC236}">
                <a16:creationId xmlns:a16="http://schemas.microsoft.com/office/drawing/2014/main" id="{E0DD8D1F-351D-0DA2-8F96-BCB55E7A4F13}"/>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400000000000000" pitchFamily="2" charset="-78"/>
            </a:endParaRPr>
          </a:p>
        </p:txBody>
      </p:sp>
      <p:grpSp>
        <p:nvGrpSpPr>
          <p:cNvPr id="2" name="กลุ่ม 5">
            <a:extLst>
              <a:ext uri="{FF2B5EF4-FFF2-40B4-BE49-F238E27FC236}">
                <a16:creationId xmlns:a16="http://schemas.microsoft.com/office/drawing/2014/main" id="{55E4B34F-9DE7-277E-8B13-1D04992E94D7}"/>
              </a:ext>
            </a:extLst>
          </p:cNvPr>
          <p:cNvGrpSpPr/>
          <p:nvPr/>
        </p:nvGrpSpPr>
        <p:grpSpPr>
          <a:xfrm>
            <a:off x="533401" y="910767"/>
            <a:ext cx="3086100" cy="3651311"/>
            <a:chOff x="884237" y="1516734"/>
            <a:chExt cx="6172200" cy="7302622"/>
          </a:xfrm>
        </p:grpSpPr>
        <p:grpSp>
          <p:nvGrpSpPr>
            <p:cNvPr id="5" name="กลุ่ม 4">
              <a:extLst>
                <a:ext uri="{FF2B5EF4-FFF2-40B4-BE49-F238E27FC236}">
                  <a16:creationId xmlns:a16="http://schemas.microsoft.com/office/drawing/2014/main" id="{AD5894C5-2946-AD4E-43F6-35BDE3462EC9}"/>
                </a:ext>
              </a:extLst>
            </p:cNvPr>
            <p:cNvGrpSpPr/>
            <p:nvPr/>
          </p:nvGrpSpPr>
          <p:grpSpPr>
            <a:xfrm>
              <a:off x="884237" y="1516734"/>
              <a:ext cx="5751224" cy="2902866"/>
              <a:chOff x="808037" y="1288134"/>
              <a:chExt cx="5751224" cy="2902866"/>
            </a:xfrm>
          </p:grpSpPr>
          <p:sp>
            <p:nvSpPr>
              <p:cNvPr id="9" name="TextBox 8">
                <a:extLst>
                  <a:ext uri="{FF2B5EF4-FFF2-40B4-BE49-F238E27FC236}">
                    <a16:creationId xmlns:a16="http://schemas.microsoft.com/office/drawing/2014/main" id="{46B6F6C9-F65B-AFAA-0283-A4C27199CBEF}"/>
                  </a:ext>
                </a:extLst>
              </p:cNvPr>
              <p:cNvSpPr txBox="1"/>
              <p:nvPr/>
            </p:nvSpPr>
            <p:spPr>
              <a:xfrm>
                <a:off x="808037" y="1532660"/>
                <a:ext cx="3886200" cy="1538882"/>
              </a:xfrm>
              <a:prstGeom prst="rect">
                <a:avLst/>
              </a:prstGeom>
              <a:noFill/>
            </p:spPr>
            <p:txBody>
              <a:bodyPr wrap="square" rtlCol="0" anchor="t">
                <a:spAutoFit/>
              </a:bodyPr>
              <a:lstStyle/>
              <a:p>
                <a:pPr algn="r"/>
                <a:r>
                  <a:rPr lang="fa-IR" sz="4400" dirty="0">
                    <a:latin typeface="Lato Black" pitchFamily="34" charset="0"/>
                    <a:ea typeface="Lato Black" pitchFamily="34" charset="0"/>
                    <a:cs typeface="B Nazanin" panose="00000400000000000000" pitchFamily="2" charset="-78"/>
                  </a:rPr>
                  <a:t>نمادها</a:t>
                </a:r>
                <a:endParaRPr lang="en-US" sz="4400" dirty="0">
                  <a:latin typeface="Lato Black" pitchFamily="34" charset="0"/>
                  <a:ea typeface="Lato Black" pitchFamily="34" charset="0"/>
                  <a:cs typeface="B Nazanin" panose="00000400000000000000" pitchFamily="2" charset="-78"/>
                </a:endParaRPr>
              </a:p>
            </p:txBody>
          </p:sp>
          <p:grpSp>
            <p:nvGrpSpPr>
              <p:cNvPr id="10" name="กลุ่ม 17">
                <a:extLst>
                  <a:ext uri="{FF2B5EF4-FFF2-40B4-BE49-F238E27FC236}">
                    <a16:creationId xmlns:a16="http://schemas.microsoft.com/office/drawing/2014/main" id="{6FAD3C93-91F7-E1E4-48F1-25C7F005E26C}"/>
                  </a:ext>
                </a:extLst>
              </p:cNvPr>
              <p:cNvGrpSpPr/>
              <p:nvPr/>
            </p:nvGrpSpPr>
            <p:grpSpPr>
              <a:xfrm>
                <a:off x="3656395" y="1288134"/>
                <a:ext cx="2902866" cy="2902866"/>
                <a:chOff x="13526171" y="7470804"/>
                <a:chExt cx="2902866" cy="2902866"/>
              </a:xfrm>
              <a:solidFill>
                <a:schemeClr val="tx1"/>
              </a:solidFill>
            </p:grpSpPr>
            <p:sp>
              <p:nvSpPr>
                <p:cNvPr id="11" name="Rectangle 35">
                  <a:extLst>
                    <a:ext uri="{FF2B5EF4-FFF2-40B4-BE49-F238E27FC236}">
                      <a16:creationId xmlns:a16="http://schemas.microsoft.com/office/drawing/2014/main" id="{F0B67C78-DFBE-C96B-EEAC-0BEB612B68AC}"/>
                    </a:ext>
                  </a:extLst>
                </p:cNvPr>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cs typeface="B Nazanin" panose="00000400000000000000" pitchFamily="2" charset="-78"/>
                  </a:endParaRPr>
                </a:p>
              </p:txBody>
            </p:sp>
            <p:sp>
              <p:nvSpPr>
                <p:cNvPr id="12" name="Rectangle 35">
                  <a:extLst>
                    <a:ext uri="{FF2B5EF4-FFF2-40B4-BE49-F238E27FC236}">
                      <a16:creationId xmlns:a16="http://schemas.microsoft.com/office/drawing/2014/main" id="{15BCD326-08FD-FE78-4139-A52C0DC38E34}"/>
                    </a:ext>
                  </a:extLst>
                </p:cNvPr>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cs typeface="B Nazanin" panose="00000400000000000000" pitchFamily="2" charset="-78"/>
                  </a:endParaRPr>
                </a:p>
              </p:txBody>
            </p:sp>
          </p:grpSp>
        </p:grpSp>
        <p:grpSp>
          <p:nvGrpSpPr>
            <p:cNvPr id="6" name="กลุ่ม 3">
              <a:extLst>
                <a:ext uri="{FF2B5EF4-FFF2-40B4-BE49-F238E27FC236}">
                  <a16:creationId xmlns:a16="http://schemas.microsoft.com/office/drawing/2014/main" id="{186CC7B8-3788-09E1-425C-E441021C1FD9}"/>
                </a:ext>
              </a:extLst>
            </p:cNvPr>
            <p:cNvGrpSpPr/>
            <p:nvPr/>
          </p:nvGrpSpPr>
          <p:grpSpPr>
            <a:xfrm>
              <a:off x="1112837" y="6062993"/>
              <a:ext cx="5943600" cy="2756363"/>
              <a:chOff x="960437" y="4996193"/>
              <a:chExt cx="5943600" cy="2756363"/>
            </a:xfrm>
          </p:grpSpPr>
          <p:sp>
            <p:nvSpPr>
              <p:cNvPr id="7" name="Title 20">
                <a:extLst>
                  <a:ext uri="{FF2B5EF4-FFF2-40B4-BE49-F238E27FC236}">
                    <a16:creationId xmlns:a16="http://schemas.microsoft.com/office/drawing/2014/main" id="{9B4F4F8A-F32B-E7AA-CAF8-003A340060AD}"/>
                  </a:ext>
                </a:extLst>
              </p:cNvPr>
              <p:cNvSpPr txBox="1">
                <a:spLocks/>
              </p:cNvSpPr>
              <p:nvPr/>
            </p:nvSpPr>
            <p:spPr bwMode="auto">
              <a:xfrm>
                <a:off x="960437" y="7080692"/>
                <a:ext cx="5943600" cy="67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27" tIns="60963" rIns="121927" bIns="6096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00" dirty="0">
                  <a:latin typeface="Lato" pitchFamily="34" charset="0"/>
                  <a:ea typeface="Lato" pitchFamily="34" charset="0"/>
                  <a:cs typeface="B Nazanin" panose="00000400000000000000" pitchFamily="2" charset="-78"/>
                </a:endParaRPr>
              </a:p>
            </p:txBody>
          </p:sp>
          <p:sp>
            <p:nvSpPr>
              <p:cNvPr id="8" name="TextBox 7">
                <a:extLst>
                  <a:ext uri="{FF2B5EF4-FFF2-40B4-BE49-F238E27FC236}">
                    <a16:creationId xmlns:a16="http://schemas.microsoft.com/office/drawing/2014/main" id="{846C5441-9363-E82C-E6C9-51F825402A68}"/>
                  </a:ext>
                </a:extLst>
              </p:cNvPr>
              <p:cNvSpPr txBox="1"/>
              <p:nvPr/>
            </p:nvSpPr>
            <p:spPr>
              <a:xfrm>
                <a:off x="1119403" y="4996193"/>
                <a:ext cx="5022024" cy="738664"/>
              </a:xfrm>
              <a:prstGeom prst="rect">
                <a:avLst/>
              </a:prstGeom>
              <a:noFill/>
            </p:spPr>
            <p:txBody>
              <a:bodyPr wrap="square" rtlCol="0">
                <a:spAutoFit/>
              </a:bodyPr>
              <a:lstStyle/>
              <a:p>
                <a:r>
                  <a:rPr lang="fa-IR" b="1" dirty="0">
                    <a:latin typeface="Lato Black" charset="0"/>
                    <a:ea typeface="Lato Black" charset="0"/>
                    <a:cs typeface="B Nazanin" panose="00000400000000000000" pitchFamily="2" charset="-78"/>
                  </a:rPr>
                  <a:t>مجموعه آیکون های اجتماعی</a:t>
                </a:r>
                <a:endParaRPr lang="en-US" b="1" dirty="0">
                  <a:latin typeface="Lato Black" charset="0"/>
                  <a:ea typeface="Lato Black" charset="0"/>
                  <a:cs typeface="B Nazanin" panose="00000400000000000000" pitchFamily="2" charset="-78"/>
                </a:endParaRPr>
              </a:p>
            </p:txBody>
          </p:sp>
        </p:grpSp>
      </p:grpSp>
      <p:grpSp>
        <p:nvGrpSpPr>
          <p:cNvPr id="13" name="กลุ่ม 660">
            <a:extLst>
              <a:ext uri="{FF2B5EF4-FFF2-40B4-BE49-F238E27FC236}">
                <a16:creationId xmlns:a16="http://schemas.microsoft.com/office/drawing/2014/main" id="{638495B4-BE91-F91F-2A74-4C81F5C8DE01}"/>
              </a:ext>
            </a:extLst>
          </p:cNvPr>
          <p:cNvGrpSpPr/>
          <p:nvPr/>
        </p:nvGrpSpPr>
        <p:grpSpPr>
          <a:xfrm>
            <a:off x="4914901" y="1052513"/>
            <a:ext cx="658019" cy="650875"/>
            <a:chOff x="9799638" y="2105025"/>
            <a:chExt cx="1316037" cy="1301750"/>
          </a:xfrm>
        </p:grpSpPr>
        <p:sp>
          <p:nvSpPr>
            <p:cNvPr id="14" name="Oval 6">
              <a:extLst>
                <a:ext uri="{FF2B5EF4-FFF2-40B4-BE49-F238E27FC236}">
                  <a16:creationId xmlns:a16="http://schemas.microsoft.com/office/drawing/2014/main" id="{FE2A7EBB-BC92-46BC-DDD1-7A9BD6F7B2D8}"/>
                </a:ext>
              </a:extLst>
            </p:cNvPr>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5" name="Freeform 7">
              <a:extLst>
                <a:ext uri="{FF2B5EF4-FFF2-40B4-BE49-F238E27FC236}">
                  <a16:creationId xmlns:a16="http://schemas.microsoft.com/office/drawing/2014/main" id="{309679C3-AC8A-5A7B-0517-6CC6E34049A2}"/>
                </a:ext>
              </a:extLst>
            </p:cNvPr>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16" name="กลุ่ม 661">
            <a:extLst>
              <a:ext uri="{FF2B5EF4-FFF2-40B4-BE49-F238E27FC236}">
                <a16:creationId xmlns:a16="http://schemas.microsoft.com/office/drawing/2014/main" id="{30F1E9FD-A907-44DA-EE46-33FFCD2D625B}"/>
              </a:ext>
            </a:extLst>
          </p:cNvPr>
          <p:cNvGrpSpPr/>
          <p:nvPr/>
        </p:nvGrpSpPr>
        <p:grpSpPr>
          <a:xfrm>
            <a:off x="5963445" y="1052513"/>
            <a:ext cx="658812" cy="650875"/>
            <a:chOff x="11896725" y="2105025"/>
            <a:chExt cx="1317625" cy="1301750"/>
          </a:xfrm>
        </p:grpSpPr>
        <p:sp>
          <p:nvSpPr>
            <p:cNvPr id="17" name="Oval 8">
              <a:extLst>
                <a:ext uri="{FF2B5EF4-FFF2-40B4-BE49-F238E27FC236}">
                  <a16:creationId xmlns:a16="http://schemas.microsoft.com/office/drawing/2014/main" id="{37ABD16A-FDB2-7A35-5CBD-CA9597414B8A}"/>
                </a:ext>
              </a:extLst>
            </p:cNvPr>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8" name="Freeform 9">
              <a:extLst>
                <a:ext uri="{FF2B5EF4-FFF2-40B4-BE49-F238E27FC236}">
                  <a16:creationId xmlns:a16="http://schemas.microsoft.com/office/drawing/2014/main" id="{880A1C5B-5B9A-9CFE-1330-CA0F1F90EEED}"/>
                </a:ext>
              </a:extLst>
            </p:cNvPr>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19" name="กลุ่ม 2085">
            <a:extLst>
              <a:ext uri="{FF2B5EF4-FFF2-40B4-BE49-F238E27FC236}">
                <a16:creationId xmlns:a16="http://schemas.microsoft.com/office/drawing/2014/main" id="{FB7F7B5A-7A57-DCA1-85AD-A08DEEE2FAC1}"/>
              </a:ext>
            </a:extLst>
          </p:cNvPr>
          <p:cNvGrpSpPr/>
          <p:nvPr/>
        </p:nvGrpSpPr>
        <p:grpSpPr>
          <a:xfrm>
            <a:off x="7012781" y="3969545"/>
            <a:ext cx="658019" cy="658812"/>
            <a:chOff x="13995400" y="7939088"/>
            <a:chExt cx="1316037" cy="1317625"/>
          </a:xfrm>
        </p:grpSpPr>
        <p:sp>
          <p:nvSpPr>
            <p:cNvPr id="20" name="Oval 10">
              <a:extLst>
                <a:ext uri="{FF2B5EF4-FFF2-40B4-BE49-F238E27FC236}">
                  <a16:creationId xmlns:a16="http://schemas.microsoft.com/office/drawing/2014/main" id="{1565783F-7014-A0F5-552D-E22EA2C141C5}"/>
                </a:ext>
              </a:extLst>
            </p:cNvPr>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1" name="Freeform 11">
              <a:extLst>
                <a:ext uri="{FF2B5EF4-FFF2-40B4-BE49-F238E27FC236}">
                  <a16:creationId xmlns:a16="http://schemas.microsoft.com/office/drawing/2014/main" id="{67D9C250-1D07-F3AA-1047-9494D19CCAE3}"/>
                </a:ext>
              </a:extLst>
            </p:cNvPr>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2" name="Freeform 12">
              <a:extLst>
                <a:ext uri="{FF2B5EF4-FFF2-40B4-BE49-F238E27FC236}">
                  <a16:creationId xmlns:a16="http://schemas.microsoft.com/office/drawing/2014/main" id="{E504738C-366A-302B-7895-8E32A4CE7CD2}"/>
                </a:ext>
              </a:extLst>
            </p:cNvPr>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3" name="Freeform 13">
              <a:extLst>
                <a:ext uri="{FF2B5EF4-FFF2-40B4-BE49-F238E27FC236}">
                  <a16:creationId xmlns:a16="http://schemas.microsoft.com/office/drawing/2014/main" id="{804A6D8C-5DB3-FA0B-C4C2-B64446598AF9}"/>
                </a:ext>
              </a:extLst>
            </p:cNvPr>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4" name="Freeform 14">
              <a:extLst>
                <a:ext uri="{FF2B5EF4-FFF2-40B4-BE49-F238E27FC236}">
                  <a16:creationId xmlns:a16="http://schemas.microsoft.com/office/drawing/2014/main" id="{2FF5679D-2B19-755C-C06C-5DF6AB8030B1}"/>
                </a:ext>
              </a:extLst>
            </p:cNvPr>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5" name="กลุ่ม 662">
            <a:extLst>
              <a:ext uri="{FF2B5EF4-FFF2-40B4-BE49-F238E27FC236}">
                <a16:creationId xmlns:a16="http://schemas.microsoft.com/office/drawing/2014/main" id="{1BB5DF48-6EFD-BB84-0500-8056CA8A110E}"/>
              </a:ext>
            </a:extLst>
          </p:cNvPr>
          <p:cNvGrpSpPr/>
          <p:nvPr/>
        </p:nvGrpSpPr>
        <p:grpSpPr>
          <a:xfrm>
            <a:off x="7012781" y="1052513"/>
            <a:ext cx="658019" cy="650875"/>
            <a:chOff x="13995400" y="2105025"/>
            <a:chExt cx="1316037" cy="1301750"/>
          </a:xfrm>
        </p:grpSpPr>
        <p:sp>
          <p:nvSpPr>
            <p:cNvPr id="26" name="Oval 15">
              <a:extLst>
                <a:ext uri="{FF2B5EF4-FFF2-40B4-BE49-F238E27FC236}">
                  <a16:creationId xmlns:a16="http://schemas.microsoft.com/office/drawing/2014/main" id="{E31E83F4-F5BD-C9EB-1ADE-6476D8A784A9}"/>
                </a:ext>
              </a:extLst>
            </p:cNvPr>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 name="Freeform 16">
              <a:extLst>
                <a:ext uri="{FF2B5EF4-FFF2-40B4-BE49-F238E27FC236}">
                  <a16:creationId xmlns:a16="http://schemas.microsoft.com/office/drawing/2014/main" id="{C412FDC2-474B-55E3-F5AC-43C3A1579E07}"/>
                </a:ext>
              </a:extLst>
            </p:cNvPr>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8" name="Freeform 17">
              <a:extLst>
                <a:ext uri="{FF2B5EF4-FFF2-40B4-BE49-F238E27FC236}">
                  <a16:creationId xmlns:a16="http://schemas.microsoft.com/office/drawing/2014/main" id="{FBB49755-FB4A-6B67-96AD-F4F3F57F895C}"/>
                </a:ext>
              </a:extLst>
            </p:cNvPr>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9" name="กลุ่ม 663">
            <a:extLst>
              <a:ext uri="{FF2B5EF4-FFF2-40B4-BE49-F238E27FC236}">
                <a16:creationId xmlns:a16="http://schemas.microsoft.com/office/drawing/2014/main" id="{8F0C6BB5-2D98-5516-8C42-07717D22808E}"/>
              </a:ext>
            </a:extLst>
          </p:cNvPr>
          <p:cNvGrpSpPr/>
          <p:nvPr/>
        </p:nvGrpSpPr>
        <p:grpSpPr>
          <a:xfrm>
            <a:off x="8061327" y="1052513"/>
            <a:ext cx="658812" cy="650875"/>
            <a:chOff x="16092488" y="2105025"/>
            <a:chExt cx="1317625" cy="1301750"/>
          </a:xfrm>
        </p:grpSpPr>
        <p:sp>
          <p:nvSpPr>
            <p:cNvPr id="30" name="Oval 18">
              <a:extLst>
                <a:ext uri="{FF2B5EF4-FFF2-40B4-BE49-F238E27FC236}">
                  <a16:creationId xmlns:a16="http://schemas.microsoft.com/office/drawing/2014/main" id="{12DE7966-B9FA-E658-C97B-F5FE07149137}"/>
                </a:ext>
              </a:extLst>
            </p:cNvPr>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1" name="Freeform 19">
              <a:extLst>
                <a:ext uri="{FF2B5EF4-FFF2-40B4-BE49-F238E27FC236}">
                  <a16:creationId xmlns:a16="http://schemas.microsoft.com/office/drawing/2014/main" id="{E0DE5ECD-2A6F-9100-72E7-AD8E38291A42}"/>
                </a:ext>
              </a:extLst>
            </p:cNvPr>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2" name="Freeform 20">
              <a:extLst>
                <a:ext uri="{FF2B5EF4-FFF2-40B4-BE49-F238E27FC236}">
                  <a16:creationId xmlns:a16="http://schemas.microsoft.com/office/drawing/2014/main" id="{ABC9CF6E-0652-E64D-9851-3275851A4C18}"/>
                </a:ext>
              </a:extLst>
            </p:cNvPr>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33" name="กลุ่ม 2084">
            <a:extLst>
              <a:ext uri="{FF2B5EF4-FFF2-40B4-BE49-F238E27FC236}">
                <a16:creationId xmlns:a16="http://schemas.microsoft.com/office/drawing/2014/main" id="{D7615023-C553-7B98-1CF7-3593FC85C0A9}"/>
              </a:ext>
            </a:extLst>
          </p:cNvPr>
          <p:cNvGrpSpPr/>
          <p:nvPr/>
        </p:nvGrpSpPr>
        <p:grpSpPr>
          <a:xfrm>
            <a:off x="8061327" y="3969545"/>
            <a:ext cx="658812" cy="658812"/>
            <a:chOff x="16092488" y="7939088"/>
            <a:chExt cx="1317625" cy="1317625"/>
          </a:xfrm>
        </p:grpSpPr>
        <p:sp>
          <p:nvSpPr>
            <p:cNvPr id="34" name="Oval 21">
              <a:extLst>
                <a:ext uri="{FF2B5EF4-FFF2-40B4-BE49-F238E27FC236}">
                  <a16:creationId xmlns:a16="http://schemas.microsoft.com/office/drawing/2014/main" id="{D6B1C7EC-6CF5-150D-7FF5-B6601C839E43}"/>
                </a:ext>
              </a:extLst>
            </p:cNvPr>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5" name="Freeform 22">
              <a:extLst>
                <a:ext uri="{FF2B5EF4-FFF2-40B4-BE49-F238E27FC236}">
                  <a16:creationId xmlns:a16="http://schemas.microsoft.com/office/drawing/2014/main" id="{5E7DBD80-85EB-F694-7E7B-BFDD235EB50F}"/>
                </a:ext>
              </a:extLst>
            </p:cNvPr>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6" name="Freeform 23">
              <a:extLst>
                <a:ext uri="{FF2B5EF4-FFF2-40B4-BE49-F238E27FC236}">
                  <a16:creationId xmlns:a16="http://schemas.microsoft.com/office/drawing/2014/main" id="{A3C3DA5A-3E70-8EB5-5984-E91B210F3107}"/>
                </a:ext>
              </a:extLst>
            </p:cNvPr>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7" name="Freeform 24">
              <a:extLst>
                <a:ext uri="{FF2B5EF4-FFF2-40B4-BE49-F238E27FC236}">
                  <a16:creationId xmlns:a16="http://schemas.microsoft.com/office/drawing/2014/main" id="{3A5C0BBE-713F-A117-F71A-85C9F5526B40}"/>
                </a:ext>
              </a:extLst>
            </p:cNvPr>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38" name="กลุ่ม 668">
            <a:extLst>
              <a:ext uri="{FF2B5EF4-FFF2-40B4-BE49-F238E27FC236}">
                <a16:creationId xmlns:a16="http://schemas.microsoft.com/office/drawing/2014/main" id="{F948D43E-009C-0564-F9D6-1EE2C9F03EF7}"/>
              </a:ext>
            </a:extLst>
          </p:cNvPr>
          <p:cNvGrpSpPr/>
          <p:nvPr/>
        </p:nvGrpSpPr>
        <p:grpSpPr>
          <a:xfrm>
            <a:off x="8061327" y="2024858"/>
            <a:ext cx="658812" cy="658812"/>
            <a:chOff x="16092488" y="4049713"/>
            <a:chExt cx="1317625" cy="1317625"/>
          </a:xfrm>
        </p:grpSpPr>
        <p:sp>
          <p:nvSpPr>
            <p:cNvPr id="39" name="Oval 25">
              <a:extLst>
                <a:ext uri="{FF2B5EF4-FFF2-40B4-BE49-F238E27FC236}">
                  <a16:creationId xmlns:a16="http://schemas.microsoft.com/office/drawing/2014/main" id="{B017B47E-FBAD-AB1D-95B5-4973A3D7178B}"/>
                </a:ext>
              </a:extLst>
            </p:cNvPr>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0" name="Freeform 26">
              <a:extLst>
                <a:ext uri="{FF2B5EF4-FFF2-40B4-BE49-F238E27FC236}">
                  <a16:creationId xmlns:a16="http://schemas.microsoft.com/office/drawing/2014/main" id="{E6ACF13F-C918-F1E3-1155-7863C9DFA319}"/>
                </a:ext>
              </a:extLst>
            </p:cNvPr>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41" name="กลุ่ม 664">
            <a:extLst>
              <a:ext uri="{FF2B5EF4-FFF2-40B4-BE49-F238E27FC236}">
                <a16:creationId xmlns:a16="http://schemas.microsoft.com/office/drawing/2014/main" id="{81B8F465-FEB9-A7AC-3962-22FD2E193388}"/>
              </a:ext>
            </a:extLst>
          </p:cNvPr>
          <p:cNvGrpSpPr/>
          <p:nvPr/>
        </p:nvGrpSpPr>
        <p:grpSpPr>
          <a:xfrm>
            <a:off x="9110663" y="1052513"/>
            <a:ext cx="658019" cy="650875"/>
            <a:chOff x="18191163" y="2105025"/>
            <a:chExt cx="1316037" cy="1301750"/>
          </a:xfrm>
        </p:grpSpPr>
        <p:sp>
          <p:nvSpPr>
            <p:cNvPr id="42" name="Oval 27">
              <a:extLst>
                <a:ext uri="{FF2B5EF4-FFF2-40B4-BE49-F238E27FC236}">
                  <a16:creationId xmlns:a16="http://schemas.microsoft.com/office/drawing/2014/main" id="{F1E37D65-1624-472E-8ADA-1DDCFCFD7BF7}"/>
                </a:ext>
              </a:extLst>
            </p:cNvPr>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3" name="Freeform 28">
              <a:extLst>
                <a:ext uri="{FF2B5EF4-FFF2-40B4-BE49-F238E27FC236}">
                  <a16:creationId xmlns:a16="http://schemas.microsoft.com/office/drawing/2014/main" id="{5A3B89D9-9709-5E26-4375-99347F5C14B8}"/>
                </a:ext>
              </a:extLst>
            </p:cNvPr>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44" name="กลุ่ม 2083">
            <a:extLst>
              <a:ext uri="{FF2B5EF4-FFF2-40B4-BE49-F238E27FC236}">
                <a16:creationId xmlns:a16="http://schemas.microsoft.com/office/drawing/2014/main" id="{00562273-2536-2FA4-83F6-EEA20CBDC1EE}"/>
              </a:ext>
            </a:extLst>
          </p:cNvPr>
          <p:cNvGrpSpPr/>
          <p:nvPr/>
        </p:nvGrpSpPr>
        <p:grpSpPr>
          <a:xfrm>
            <a:off x="9110663" y="3969545"/>
            <a:ext cx="658019" cy="658812"/>
            <a:chOff x="18191163" y="7939088"/>
            <a:chExt cx="1316037" cy="1317625"/>
          </a:xfrm>
        </p:grpSpPr>
        <p:sp>
          <p:nvSpPr>
            <p:cNvPr id="45" name="Oval 29">
              <a:extLst>
                <a:ext uri="{FF2B5EF4-FFF2-40B4-BE49-F238E27FC236}">
                  <a16:creationId xmlns:a16="http://schemas.microsoft.com/office/drawing/2014/main" id="{55A61D45-8358-2565-D6A9-F6F3B2A11B01}"/>
                </a:ext>
              </a:extLst>
            </p:cNvPr>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6" name="Freeform 30">
              <a:extLst>
                <a:ext uri="{FF2B5EF4-FFF2-40B4-BE49-F238E27FC236}">
                  <a16:creationId xmlns:a16="http://schemas.microsoft.com/office/drawing/2014/main" id="{095682AE-6FCD-C46F-580A-B99C830AE556}"/>
                </a:ext>
              </a:extLst>
            </p:cNvPr>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7" name="Freeform 31">
              <a:extLst>
                <a:ext uri="{FF2B5EF4-FFF2-40B4-BE49-F238E27FC236}">
                  <a16:creationId xmlns:a16="http://schemas.microsoft.com/office/drawing/2014/main" id="{8A94B06A-8763-09C9-BB0C-393A3942AF14}"/>
                </a:ext>
              </a:extLst>
            </p:cNvPr>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8" name="Freeform 32">
              <a:extLst>
                <a:ext uri="{FF2B5EF4-FFF2-40B4-BE49-F238E27FC236}">
                  <a16:creationId xmlns:a16="http://schemas.microsoft.com/office/drawing/2014/main" id="{05CC4180-D61F-A66B-5F9F-AD3356881FA1}"/>
                </a:ext>
              </a:extLst>
            </p:cNvPr>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49" name="Freeform 33">
              <a:extLst>
                <a:ext uri="{FF2B5EF4-FFF2-40B4-BE49-F238E27FC236}">
                  <a16:creationId xmlns:a16="http://schemas.microsoft.com/office/drawing/2014/main" id="{6EB27B85-B3D6-BF66-F621-BFF609926593}"/>
                </a:ext>
              </a:extLst>
            </p:cNvPr>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50" name="Freeform 34">
              <a:extLst>
                <a:ext uri="{FF2B5EF4-FFF2-40B4-BE49-F238E27FC236}">
                  <a16:creationId xmlns:a16="http://schemas.microsoft.com/office/drawing/2014/main" id="{ED1BF58F-AA39-277E-728C-2E7680B36F4E}"/>
                </a:ext>
              </a:extLst>
            </p:cNvPr>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51" name="กลุ่ม 2079">
            <a:extLst>
              <a:ext uri="{FF2B5EF4-FFF2-40B4-BE49-F238E27FC236}">
                <a16:creationId xmlns:a16="http://schemas.microsoft.com/office/drawing/2014/main" id="{9F0F210A-EC69-C292-F3C8-880AFC0CE800}"/>
              </a:ext>
            </a:extLst>
          </p:cNvPr>
          <p:cNvGrpSpPr/>
          <p:nvPr/>
        </p:nvGrpSpPr>
        <p:grpSpPr>
          <a:xfrm>
            <a:off x="5963445" y="2997201"/>
            <a:ext cx="658812" cy="658812"/>
            <a:chOff x="11896725" y="5994400"/>
            <a:chExt cx="1317625" cy="1317625"/>
          </a:xfrm>
        </p:grpSpPr>
        <p:sp>
          <p:nvSpPr>
            <p:cNvPr id="52" name="Oval 35">
              <a:extLst>
                <a:ext uri="{FF2B5EF4-FFF2-40B4-BE49-F238E27FC236}">
                  <a16:creationId xmlns:a16="http://schemas.microsoft.com/office/drawing/2014/main" id="{2A577C12-DBE2-8F37-636F-394523D6C9F3}"/>
                </a:ext>
              </a:extLst>
            </p:cNvPr>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53" name="Freeform 36">
              <a:extLst>
                <a:ext uri="{FF2B5EF4-FFF2-40B4-BE49-F238E27FC236}">
                  <a16:creationId xmlns:a16="http://schemas.microsoft.com/office/drawing/2014/main" id="{4EBC9E93-96D9-1983-C77E-819853B62833}"/>
                </a:ext>
              </a:extLst>
            </p:cNvPr>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54" name="กลุ่ม 666">
            <a:extLst>
              <a:ext uri="{FF2B5EF4-FFF2-40B4-BE49-F238E27FC236}">
                <a16:creationId xmlns:a16="http://schemas.microsoft.com/office/drawing/2014/main" id="{79404A08-4374-BCFF-65D1-C4160D11CCC6}"/>
              </a:ext>
            </a:extLst>
          </p:cNvPr>
          <p:cNvGrpSpPr/>
          <p:nvPr/>
        </p:nvGrpSpPr>
        <p:grpSpPr>
          <a:xfrm>
            <a:off x="5963445" y="2024858"/>
            <a:ext cx="658812" cy="658812"/>
            <a:chOff x="11896725" y="4049713"/>
            <a:chExt cx="1317625" cy="1317625"/>
          </a:xfrm>
        </p:grpSpPr>
        <p:sp>
          <p:nvSpPr>
            <p:cNvPr id="55" name="Oval 37">
              <a:extLst>
                <a:ext uri="{FF2B5EF4-FFF2-40B4-BE49-F238E27FC236}">
                  <a16:creationId xmlns:a16="http://schemas.microsoft.com/office/drawing/2014/main" id="{55F9A50F-2DEA-F708-F685-3F04291EF89C}"/>
                </a:ext>
              </a:extLst>
            </p:cNvPr>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56" name="Freeform 38">
              <a:extLst>
                <a:ext uri="{FF2B5EF4-FFF2-40B4-BE49-F238E27FC236}">
                  <a16:creationId xmlns:a16="http://schemas.microsoft.com/office/drawing/2014/main" id="{96B6C3E0-0203-0843-5D96-D5B3DEDE19FC}"/>
                </a:ext>
              </a:extLst>
            </p:cNvPr>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57" name="กลุ่ม 2080">
            <a:extLst>
              <a:ext uri="{FF2B5EF4-FFF2-40B4-BE49-F238E27FC236}">
                <a16:creationId xmlns:a16="http://schemas.microsoft.com/office/drawing/2014/main" id="{979476FA-99C7-2FB0-9502-F1691CCD7B38}"/>
              </a:ext>
            </a:extLst>
          </p:cNvPr>
          <p:cNvGrpSpPr/>
          <p:nvPr/>
        </p:nvGrpSpPr>
        <p:grpSpPr>
          <a:xfrm>
            <a:off x="7012781" y="2997201"/>
            <a:ext cx="658019" cy="658812"/>
            <a:chOff x="13995400" y="5994400"/>
            <a:chExt cx="1316037" cy="1317625"/>
          </a:xfrm>
        </p:grpSpPr>
        <p:sp>
          <p:nvSpPr>
            <p:cNvPr id="58" name="Oval 39">
              <a:extLst>
                <a:ext uri="{FF2B5EF4-FFF2-40B4-BE49-F238E27FC236}">
                  <a16:creationId xmlns:a16="http://schemas.microsoft.com/office/drawing/2014/main" id="{53343AF1-4104-84AF-2D88-E0AAD4A80D90}"/>
                </a:ext>
              </a:extLst>
            </p:cNvPr>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59" name="Freeform 40">
              <a:extLst>
                <a:ext uri="{FF2B5EF4-FFF2-40B4-BE49-F238E27FC236}">
                  <a16:creationId xmlns:a16="http://schemas.microsoft.com/office/drawing/2014/main" id="{EB22BF05-66AA-9A96-DA91-5736651BC1C3}"/>
                </a:ext>
              </a:extLst>
            </p:cNvPr>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0" name="กลุ่ม 2087">
            <a:extLst>
              <a:ext uri="{FF2B5EF4-FFF2-40B4-BE49-F238E27FC236}">
                <a16:creationId xmlns:a16="http://schemas.microsoft.com/office/drawing/2014/main" id="{6E84BCE8-6B85-9F9D-EBFA-10753A7DB70A}"/>
              </a:ext>
            </a:extLst>
          </p:cNvPr>
          <p:cNvGrpSpPr/>
          <p:nvPr/>
        </p:nvGrpSpPr>
        <p:grpSpPr>
          <a:xfrm>
            <a:off x="4914901" y="3969545"/>
            <a:ext cx="658019" cy="658812"/>
            <a:chOff x="9799638" y="7939088"/>
            <a:chExt cx="1316037" cy="1317625"/>
          </a:xfrm>
        </p:grpSpPr>
        <p:sp>
          <p:nvSpPr>
            <p:cNvPr id="61" name="Oval 41">
              <a:extLst>
                <a:ext uri="{FF2B5EF4-FFF2-40B4-BE49-F238E27FC236}">
                  <a16:creationId xmlns:a16="http://schemas.microsoft.com/office/drawing/2014/main" id="{6B645874-15E1-66E8-213A-DA10996ACB25}"/>
                </a:ext>
              </a:extLst>
            </p:cNvPr>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2" name="Freeform 42">
              <a:extLst>
                <a:ext uri="{FF2B5EF4-FFF2-40B4-BE49-F238E27FC236}">
                  <a16:creationId xmlns:a16="http://schemas.microsoft.com/office/drawing/2014/main" id="{DF4FBC7B-2C79-F43C-ED63-3196892F98F1}"/>
                </a:ext>
              </a:extLst>
            </p:cNvPr>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3" name="กลุ่ม 667">
            <a:extLst>
              <a:ext uri="{FF2B5EF4-FFF2-40B4-BE49-F238E27FC236}">
                <a16:creationId xmlns:a16="http://schemas.microsoft.com/office/drawing/2014/main" id="{6A721EFB-6C59-8AB7-63B0-061F3D8DC313}"/>
              </a:ext>
            </a:extLst>
          </p:cNvPr>
          <p:cNvGrpSpPr/>
          <p:nvPr/>
        </p:nvGrpSpPr>
        <p:grpSpPr>
          <a:xfrm>
            <a:off x="7012781" y="2024858"/>
            <a:ext cx="658019" cy="658812"/>
            <a:chOff x="13995400" y="4049713"/>
            <a:chExt cx="1316037" cy="1317625"/>
          </a:xfrm>
        </p:grpSpPr>
        <p:sp>
          <p:nvSpPr>
            <p:cNvPr id="64" name="Oval 43">
              <a:extLst>
                <a:ext uri="{FF2B5EF4-FFF2-40B4-BE49-F238E27FC236}">
                  <a16:creationId xmlns:a16="http://schemas.microsoft.com/office/drawing/2014/main" id="{72565ED0-59DD-E08B-6C48-B663DFA12981}"/>
                </a:ext>
              </a:extLst>
            </p:cNvPr>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 name="Freeform 44">
              <a:extLst>
                <a:ext uri="{FF2B5EF4-FFF2-40B4-BE49-F238E27FC236}">
                  <a16:creationId xmlns:a16="http://schemas.microsoft.com/office/drawing/2014/main" id="{4448A014-0DA9-A3B2-DF65-E21B8B7615C0}"/>
                </a:ext>
              </a:extLst>
            </p:cNvPr>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6" name="Freeform 45">
              <a:extLst>
                <a:ext uri="{FF2B5EF4-FFF2-40B4-BE49-F238E27FC236}">
                  <a16:creationId xmlns:a16="http://schemas.microsoft.com/office/drawing/2014/main" id="{CA5B80FD-3703-8CD6-B7F9-CBCAA98C556A}"/>
                </a:ext>
              </a:extLst>
            </p:cNvPr>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 name="กลุ่ม 2082">
            <a:extLst>
              <a:ext uri="{FF2B5EF4-FFF2-40B4-BE49-F238E27FC236}">
                <a16:creationId xmlns:a16="http://schemas.microsoft.com/office/drawing/2014/main" id="{F4B61786-372E-F3EF-53AA-0B92BC301887}"/>
              </a:ext>
            </a:extLst>
          </p:cNvPr>
          <p:cNvGrpSpPr/>
          <p:nvPr/>
        </p:nvGrpSpPr>
        <p:grpSpPr>
          <a:xfrm>
            <a:off x="9110663" y="2997201"/>
            <a:ext cx="658019" cy="658812"/>
            <a:chOff x="18191163" y="5994400"/>
            <a:chExt cx="1316037" cy="1317625"/>
          </a:xfrm>
        </p:grpSpPr>
        <p:sp>
          <p:nvSpPr>
            <p:cNvPr id="68" name="Oval 46">
              <a:extLst>
                <a:ext uri="{FF2B5EF4-FFF2-40B4-BE49-F238E27FC236}">
                  <a16:creationId xmlns:a16="http://schemas.microsoft.com/office/drawing/2014/main" id="{9AF76AC5-D97A-A83A-EFAD-FD7B3D6C7E67}"/>
                </a:ext>
              </a:extLst>
            </p:cNvPr>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9" name="Freeform 47">
              <a:extLst>
                <a:ext uri="{FF2B5EF4-FFF2-40B4-BE49-F238E27FC236}">
                  <a16:creationId xmlns:a16="http://schemas.microsoft.com/office/drawing/2014/main" id="{1BA0F111-300D-A227-E521-5CC9523AB8CF}"/>
                </a:ext>
              </a:extLst>
            </p:cNvPr>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70" name="กลุ่ม 2081">
            <a:extLst>
              <a:ext uri="{FF2B5EF4-FFF2-40B4-BE49-F238E27FC236}">
                <a16:creationId xmlns:a16="http://schemas.microsoft.com/office/drawing/2014/main" id="{157A920A-782A-82BC-CE09-E3C4E32AD732}"/>
              </a:ext>
            </a:extLst>
          </p:cNvPr>
          <p:cNvGrpSpPr/>
          <p:nvPr/>
        </p:nvGrpSpPr>
        <p:grpSpPr>
          <a:xfrm>
            <a:off x="8061327" y="2997201"/>
            <a:ext cx="658812" cy="658812"/>
            <a:chOff x="16092488" y="5994400"/>
            <a:chExt cx="1317625" cy="1317625"/>
          </a:xfrm>
        </p:grpSpPr>
        <p:sp>
          <p:nvSpPr>
            <p:cNvPr id="71" name="Oval 48">
              <a:extLst>
                <a:ext uri="{FF2B5EF4-FFF2-40B4-BE49-F238E27FC236}">
                  <a16:creationId xmlns:a16="http://schemas.microsoft.com/office/drawing/2014/main" id="{808FB4D9-10F6-A206-6503-65F68A3519A7}"/>
                </a:ext>
              </a:extLst>
            </p:cNvPr>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72" name="Freeform 49">
              <a:extLst>
                <a:ext uri="{FF2B5EF4-FFF2-40B4-BE49-F238E27FC236}">
                  <a16:creationId xmlns:a16="http://schemas.microsoft.com/office/drawing/2014/main" id="{08CBAEC3-FD73-0FDE-C0D2-80E8CDD0D94C}"/>
                </a:ext>
              </a:extLst>
            </p:cNvPr>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73" name="กลุ่ม 2086">
            <a:extLst>
              <a:ext uri="{FF2B5EF4-FFF2-40B4-BE49-F238E27FC236}">
                <a16:creationId xmlns:a16="http://schemas.microsoft.com/office/drawing/2014/main" id="{7E5C79DA-BF68-B71F-EFDB-2ECD08C32586}"/>
              </a:ext>
            </a:extLst>
          </p:cNvPr>
          <p:cNvGrpSpPr/>
          <p:nvPr/>
        </p:nvGrpSpPr>
        <p:grpSpPr>
          <a:xfrm>
            <a:off x="5963445" y="3969545"/>
            <a:ext cx="658812" cy="658812"/>
            <a:chOff x="11896725" y="7939088"/>
            <a:chExt cx="1317625" cy="1317625"/>
          </a:xfrm>
        </p:grpSpPr>
        <p:sp>
          <p:nvSpPr>
            <p:cNvPr id="74" name="Oval 50">
              <a:extLst>
                <a:ext uri="{FF2B5EF4-FFF2-40B4-BE49-F238E27FC236}">
                  <a16:creationId xmlns:a16="http://schemas.microsoft.com/office/drawing/2014/main" id="{5B26E2F8-1C05-4B2C-EF99-3C3B9946CBEF}"/>
                </a:ext>
              </a:extLst>
            </p:cNvPr>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75" name="Oval 51">
              <a:extLst>
                <a:ext uri="{FF2B5EF4-FFF2-40B4-BE49-F238E27FC236}">
                  <a16:creationId xmlns:a16="http://schemas.microsoft.com/office/drawing/2014/main" id="{F7DF74E4-9177-B3B5-BDBC-20E8C6DEA518}"/>
                </a:ext>
              </a:extLst>
            </p:cNvPr>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76" name="Oval 52">
              <a:extLst>
                <a:ext uri="{FF2B5EF4-FFF2-40B4-BE49-F238E27FC236}">
                  <a16:creationId xmlns:a16="http://schemas.microsoft.com/office/drawing/2014/main" id="{0FD361CB-DAAE-F8C2-2EC3-5805063672DE}"/>
                </a:ext>
              </a:extLst>
            </p:cNvPr>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77" name="กลุ่ม 665">
            <a:extLst>
              <a:ext uri="{FF2B5EF4-FFF2-40B4-BE49-F238E27FC236}">
                <a16:creationId xmlns:a16="http://schemas.microsoft.com/office/drawing/2014/main" id="{D10F1B96-749A-8503-7721-9F3E0D055A85}"/>
              </a:ext>
            </a:extLst>
          </p:cNvPr>
          <p:cNvGrpSpPr/>
          <p:nvPr/>
        </p:nvGrpSpPr>
        <p:grpSpPr>
          <a:xfrm>
            <a:off x="4914901" y="2024858"/>
            <a:ext cx="658019" cy="658812"/>
            <a:chOff x="9799638" y="4049713"/>
            <a:chExt cx="1316037" cy="1317625"/>
          </a:xfrm>
        </p:grpSpPr>
        <p:sp>
          <p:nvSpPr>
            <p:cNvPr id="78" name="Oval 53">
              <a:extLst>
                <a:ext uri="{FF2B5EF4-FFF2-40B4-BE49-F238E27FC236}">
                  <a16:creationId xmlns:a16="http://schemas.microsoft.com/office/drawing/2014/main" id="{02F728AA-9D2B-7AFE-47D4-A54A231512E7}"/>
                </a:ext>
              </a:extLst>
            </p:cNvPr>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79" name="Freeform 54">
              <a:extLst>
                <a:ext uri="{FF2B5EF4-FFF2-40B4-BE49-F238E27FC236}">
                  <a16:creationId xmlns:a16="http://schemas.microsoft.com/office/drawing/2014/main" id="{9359504C-1961-A7E6-638D-B5FFA0DA36CC}"/>
                </a:ext>
              </a:extLst>
            </p:cNvPr>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80" name="กลุ่ม 669">
            <a:extLst>
              <a:ext uri="{FF2B5EF4-FFF2-40B4-BE49-F238E27FC236}">
                <a16:creationId xmlns:a16="http://schemas.microsoft.com/office/drawing/2014/main" id="{5DF69076-E7CC-745D-8EA4-6D970D6235E5}"/>
              </a:ext>
            </a:extLst>
          </p:cNvPr>
          <p:cNvGrpSpPr/>
          <p:nvPr/>
        </p:nvGrpSpPr>
        <p:grpSpPr>
          <a:xfrm>
            <a:off x="9110663" y="2024858"/>
            <a:ext cx="658019" cy="658812"/>
            <a:chOff x="18191163" y="4049713"/>
            <a:chExt cx="1316037" cy="1317625"/>
          </a:xfrm>
        </p:grpSpPr>
        <p:sp>
          <p:nvSpPr>
            <p:cNvPr id="81" name="Oval 55">
              <a:extLst>
                <a:ext uri="{FF2B5EF4-FFF2-40B4-BE49-F238E27FC236}">
                  <a16:creationId xmlns:a16="http://schemas.microsoft.com/office/drawing/2014/main" id="{82BDAFF5-B7B2-64D8-7C74-B0DDEF057E2B}"/>
                </a:ext>
              </a:extLst>
            </p:cNvPr>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82" name="Oval 56">
              <a:extLst>
                <a:ext uri="{FF2B5EF4-FFF2-40B4-BE49-F238E27FC236}">
                  <a16:creationId xmlns:a16="http://schemas.microsoft.com/office/drawing/2014/main" id="{694689A6-5AAE-B8FE-4BBA-7E336BA9392C}"/>
                </a:ext>
              </a:extLst>
            </p:cNvPr>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83" name="Freeform 57">
              <a:extLst>
                <a:ext uri="{FF2B5EF4-FFF2-40B4-BE49-F238E27FC236}">
                  <a16:creationId xmlns:a16="http://schemas.microsoft.com/office/drawing/2014/main" id="{71D5CA27-A130-EA3B-233B-B4388B7F58C7}"/>
                </a:ext>
              </a:extLst>
            </p:cNvPr>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84" name="Freeform 58">
              <a:extLst>
                <a:ext uri="{FF2B5EF4-FFF2-40B4-BE49-F238E27FC236}">
                  <a16:creationId xmlns:a16="http://schemas.microsoft.com/office/drawing/2014/main" id="{F1FFA15B-B7D0-D271-7677-5A23C498C3C5}"/>
                </a:ext>
              </a:extLst>
            </p:cNvPr>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85" name="กลุ่ม 670">
            <a:extLst>
              <a:ext uri="{FF2B5EF4-FFF2-40B4-BE49-F238E27FC236}">
                <a16:creationId xmlns:a16="http://schemas.microsoft.com/office/drawing/2014/main" id="{FD533EC4-92F4-A9FE-A7E0-601304D717A4}"/>
              </a:ext>
            </a:extLst>
          </p:cNvPr>
          <p:cNvGrpSpPr/>
          <p:nvPr/>
        </p:nvGrpSpPr>
        <p:grpSpPr>
          <a:xfrm>
            <a:off x="4914901" y="2997201"/>
            <a:ext cx="658019" cy="658812"/>
            <a:chOff x="9799638" y="5994400"/>
            <a:chExt cx="1316037" cy="1317625"/>
          </a:xfrm>
        </p:grpSpPr>
        <p:sp>
          <p:nvSpPr>
            <p:cNvPr id="86" name="Oval 59">
              <a:extLst>
                <a:ext uri="{FF2B5EF4-FFF2-40B4-BE49-F238E27FC236}">
                  <a16:creationId xmlns:a16="http://schemas.microsoft.com/office/drawing/2014/main" id="{CE4324F9-C4A5-04DA-5F0C-C9319B524FD5}"/>
                </a:ext>
              </a:extLst>
            </p:cNvPr>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87" name="Freeform 60">
              <a:extLst>
                <a:ext uri="{FF2B5EF4-FFF2-40B4-BE49-F238E27FC236}">
                  <a16:creationId xmlns:a16="http://schemas.microsoft.com/office/drawing/2014/main" id="{EB2ED581-D5B8-4CF5-7995-394850263226}"/>
                </a:ext>
              </a:extLst>
            </p:cNvPr>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88" name="กลุ่ม 2090">
            <a:extLst>
              <a:ext uri="{FF2B5EF4-FFF2-40B4-BE49-F238E27FC236}">
                <a16:creationId xmlns:a16="http://schemas.microsoft.com/office/drawing/2014/main" id="{42BC9A09-E403-BBB8-79C2-11E6C1986309}"/>
              </a:ext>
            </a:extLst>
          </p:cNvPr>
          <p:cNvGrpSpPr/>
          <p:nvPr/>
        </p:nvGrpSpPr>
        <p:grpSpPr>
          <a:xfrm>
            <a:off x="7012781" y="4941889"/>
            <a:ext cx="658019" cy="658812"/>
            <a:chOff x="13995400" y="9883775"/>
            <a:chExt cx="1316037" cy="1317625"/>
          </a:xfrm>
        </p:grpSpPr>
        <p:sp>
          <p:nvSpPr>
            <p:cNvPr id="89" name="Oval 61">
              <a:extLst>
                <a:ext uri="{FF2B5EF4-FFF2-40B4-BE49-F238E27FC236}">
                  <a16:creationId xmlns:a16="http://schemas.microsoft.com/office/drawing/2014/main" id="{E0C09FB4-00E9-EDFD-4432-302743EEF8D1}"/>
                </a:ext>
              </a:extLst>
            </p:cNvPr>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0" name="Freeform 62">
              <a:extLst>
                <a:ext uri="{FF2B5EF4-FFF2-40B4-BE49-F238E27FC236}">
                  <a16:creationId xmlns:a16="http://schemas.microsoft.com/office/drawing/2014/main" id="{24C8D1DE-C2C7-4FE8-C4E4-2C704DCFAC7B}"/>
                </a:ext>
              </a:extLst>
            </p:cNvPr>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91" name="กลุ่ม 2089">
            <a:extLst>
              <a:ext uri="{FF2B5EF4-FFF2-40B4-BE49-F238E27FC236}">
                <a16:creationId xmlns:a16="http://schemas.microsoft.com/office/drawing/2014/main" id="{35002F96-DDF1-ACCE-0710-168D1A09B9B5}"/>
              </a:ext>
            </a:extLst>
          </p:cNvPr>
          <p:cNvGrpSpPr/>
          <p:nvPr/>
        </p:nvGrpSpPr>
        <p:grpSpPr>
          <a:xfrm>
            <a:off x="5963445" y="4941889"/>
            <a:ext cx="658812" cy="658812"/>
            <a:chOff x="11896725" y="9883775"/>
            <a:chExt cx="1317625" cy="1317625"/>
          </a:xfrm>
        </p:grpSpPr>
        <p:sp>
          <p:nvSpPr>
            <p:cNvPr id="92" name="Oval 63">
              <a:extLst>
                <a:ext uri="{FF2B5EF4-FFF2-40B4-BE49-F238E27FC236}">
                  <a16:creationId xmlns:a16="http://schemas.microsoft.com/office/drawing/2014/main" id="{04E7D211-0426-282F-E6FF-02E4EE911B63}"/>
                </a:ext>
              </a:extLst>
            </p:cNvPr>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3" name="Freeform 64">
              <a:extLst>
                <a:ext uri="{FF2B5EF4-FFF2-40B4-BE49-F238E27FC236}">
                  <a16:creationId xmlns:a16="http://schemas.microsoft.com/office/drawing/2014/main" id="{F4F8214B-3714-6472-3A82-A8F489600064}"/>
                </a:ext>
              </a:extLst>
            </p:cNvPr>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4" name="Freeform 65">
              <a:extLst>
                <a:ext uri="{FF2B5EF4-FFF2-40B4-BE49-F238E27FC236}">
                  <a16:creationId xmlns:a16="http://schemas.microsoft.com/office/drawing/2014/main" id="{C6866C1C-EFA9-0334-7C6B-6667C206F7E3}"/>
                </a:ext>
              </a:extLst>
            </p:cNvPr>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5" name="Freeform 66">
              <a:extLst>
                <a:ext uri="{FF2B5EF4-FFF2-40B4-BE49-F238E27FC236}">
                  <a16:creationId xmlns:a16="http://schemas.microsoft.com/office/drawing/2014/main" id="{56B42320-A101-62C0-572D-67D45E08810B}"/>
                </a:ext>
              </a:extLst>
            </p:cNvPr>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6" name="Freeform 67">
              <a:extLst>
                <a:ext uri="{FF2B5EF4-FFF2-40B4-BE49-F238E27FC236}">
                  <a16:creationId xmlns:a16="http://schemas.microsoft.com/office/drawing/2014/main" id="{F5D2A0D3-B1CB-A9C1-7163-495158DFD2B0}"/>
                </a:ext>
              </a:extLst>
            </p:cNvPr>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97" name="กลุ่ม 2088">
            <a:extLst>
              <a:ext uri="{FF2B5EF4-FFF2-40B4-BE49-F238E27FC236}">
                <a16:creationId xmlns:a16="http://schemas.microsoft.com/office/drawing/2014/main" id="{58969329-0049-4229-0C28-BF56315D917F}"/>
              </a:ext>
            </a:extLst>
          </p:cNvPr>
          <p:cNvGrpSpPr/>
          <p:nvPr/>
        </p:nvGrpSpPr>
        <p:grpSpPr>
          <a:xfrm>
            <a:off x="4914901" y="4941889"/>
            <a:ext cx="658019" cy="658812"/>
            <a:chOff x="9799638" y="9883775"/>
            <a:chExt cx="1316037" cy="1317625"/>
          </a:xfrm>
        </p:grpSpPr>
        <p:sp>
          <p:nvSpPr>
            <p:cNvPr id="98" name="Oval 68">
              <a:extLst>
                <a:ext uri="{FF2B5EF4-FFF2-40B4-BE49-F238E27FC236}">
                  <a16:creationId xmlns:a16="http://schemas.microsoft.com/office/drawing/2014/main" id="{3612ECFF-9F5C-C688-1DFB-02435AC50A9C}"/>
                </a:ext>
              </a:extLst>
            </p:cNvPr>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99" name="Freeform 69">
              <a:extLst>
                <a:ext uri="{FF2B5EF4-FFF2-40B4-BE49-F238E27FC236}">
                  <a16:creationId xmlns:a16="http://schemas.microsoft.com/office/drawing/2014/main" id="{8B7A2E47-708D-588E-BB6A-7B176493CCB7}"/>
                </a:ext>
              </a:extLst>
            </p:cNvPr>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00" name="Freeform 70">
              <a:extLst>
                <a:ext uri="{FF2B5EF4-FFF2-40B4-BE49-F238E27FC236}">
                  <a16:creationId xmlns:a16="http://schemas.microsoft.com/office/drawing/2014/main" id="{EC861FFF-3EA3-7FDE-1651-9C4BB2216266}"/>
                </a:ext>
              </a:extLst>
            </p:cNvPr>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101" name="กลุ่ม 2091">
            <a:extLst>
              <a:ext uri="{FF2B5EF4-FFF2-40B4-BE49-F238E27FC236}">
                <a16:creationId xmlns:a16="http://schemas.microsoft.com/office/drawing/2014/main" id="{B610D133-6DFE-F2D1-6829-0EF5D63BC303}"/>
              </a:ext>
            </a:extLst>
          </p:cNvPr>
          <p:cNvGrpSpPr/>
          <p:nvPr/>
        </p:nvGrpSpPr>
        <p:grpSpPr>
          <a:xfrm>
            <a:off x="8061327" y="4941889"/>
            <a:ext cx="658812" cy="658812"/>
            <a:chOff x="16092488" y="9883775"/>
            <a:chExt cx="1317625" cy="1317625"/>
          </a:xfrm>
        </p:grpSpPr>
        <p:sp>
          <p:nvSpPr>
            <p:cNvPr id="102" name="Oval 71">
              <a:extLst>
                <a:ext uri="{FF2B5EF4-FFF2-40B4-BE49-F238E27FC236}">
                  <a16:creationId xmlns:a16="http://schemas.microsoft.com/office/drawing/2014/main" id="{A115B06D-1EA3-191B-18A7-B6608CF78777}"/>
                </a:ext>
              </a:extLst>
            </p:cNvPr>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03" name="Freeform 72">
              <a:extLst>
                <a:ext uri="{FF2B5EF4-FFF2-40B4-BE49-F238E27FC236}">
                  <a16:creationId xmlns:a16="http://schemas.microsoft.com/office/drawing/2014/main" id="{F9A9F345-E5EF-3148-FC01-0071775CECEC}"/>
                </a:ext>
              </a:extLst>
            </p:cNvPr>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104" name="กลุ่ม 2092">
            <a:extLst>
              <a:ext uri="{FF2B5EF4-FFF2-40B4-BE49-F238E27FC236}">
                <a16:creationId xmlns:a16="http://schemas.microsoft.com/office/drawing/2014/main" id="{3BCBFE9E-D7E3-3A54-ED25-39305A09CDD0}"/>
              </a:ext>
            </a:extLst>
          </p:cNvPr>
          <p:cNvGrpSpPr/>
          <p:nvPr/>
        </p:nvGrpSpPr>
        <p:grpSpPr>
          <a:xfrm>
            <a:off x="9110663" y="4941889"/>
            <a:ext cx="658019" cy="658812"/>
            <a:chOff x="18191163" y="9883775"/>
            <a:chExt cx="1316037" cy="1317625"/>
          </a:xfrm>
        </p:grpSpPr>
        <p:sp>
          <p:nvSpPr>
            <p:cNvPr id="105" name="Oval 73">
              <a:extLst>
                <a:ext uri="{FF2B5EF4-FFF2-40B4-BE49-F238E27FC236}">
                  <a16:creationId xmlns:a16="http://schemas.microsoft.com/office/drawing/2014/main" id="{1C99ADE0-B617-977B-FD07-F79417CB6158}"/>
                </a:ext>
              </a:extLst>
            </p:cNvPr>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06" name="Freeform 74">
              <a:extLst>
                <a:ext uri="{FF2B5EF4-FFF2-40B4-BE49-F238E27FC236}">
                  <a16:creationId xmlns:a16="http://schemas.microsoft.com/office/drawing/2014/main" id="{C80E849B-FC16-475A-886E-BD83AFCEC57F}"/>
                </a:ext>
              </a:extLst>
            </p:cNvPr>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07" name="Freeform 75">
              <a:extLst>
                <a:ext uri="{FF2B5EF4-FFF2-40B4-BE49-F238E27FC236}">
                  <a16:creationId xmlns:a16="http://schemas.microsoft.com/office/drawing/2014/main" id="{49362955-0BE9-679D-E7B5-ABB6F9A0B8D4}"/>
                </a:ext>
              </a:extLst>
            </p:cNvPr>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08" name="Freeform 76">
              <a:extLst>
                <a:ext uri="{FF2B5EF4-FFF2-40B4-BE49-F238E27FC236}">
                  <a16:creationId xmlns:a16="http://schemas.microsoft.com/office/drawing/2014/main" id="{A6F4844B-2038-C2EC-F85C-B0FC9F6BBD2E}"/>
                </a:ext>
              </a:extLst>
            </p:cNvPr>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spTree>
    <p:extLst>
      <p:ext uri="{BB962C8B-B14F-4D97-AF65-F5344CB8AC3E}">
        <p14:creationId xmlns:p14="http://schemas.microsoft.com/office/powerpoint/2010/main" val="22334913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01AA377D-3A4E-4B20-85FC-12A446D31A29}"/>
              </a:ext>
            </a:extLst>
          </p:cNvPr>
          <p:cNvSpPr>
            <a:spLocks noGrp="1"/>
          </p:cNvSpPr>
          <p:nvPr>
            <p:ph type="pic" sz="quarter" idx="10"/>
          </p:nvPr>
        </p:nvSpPr>
        <p:spPr>
          <a:xfrm>
            <a:off x="0" y="13648"/>
            <a:ext cx="12192000" cy="6858000"/>
          </a:xfrm>
        </p:spPr>
      </p:sp>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fa-IR" sz="1200" b="1" dirty="0">
                <a:solidFill>
                  <a:schemeClr val="bg2"/>
                </a:solidFill>
                <a:latin typeface="+mj-lt"/>
                <a:cs typeface="B Nazanin" panose="00000400000000000000" pitchFamily="2" charset="-78"/>
              </a:rPr>
              <a:t>یادگیری.</a:t>
            </a:r>
            <a:endParaRPr lang="en-ID" sz="1200" b="1" dirty="0">
              <a:solidFill>
                <a:schemeClr val="bg2"/>
              </a:solidFill>
              <a:latin typeface="+mj-lt"/>
              <a:cs typeface="B Nazanin" panose="00000400000000000000" pitchFamily="2" charset="-78"/>
            </a:endParaRP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671194" y="1297980"/>
            <a:ext cx="10547322" cy="2585323"/>
          </a:xfrm>
          <a:prstGeom prst="rect">
            <a:avLst/>
          </a:prstGeom>
        </p:spPr>
        <p:txBody>
          <a:bodyPr wrap="square">
            <a:spAutoFit/>
          </a:bodyPr>
          <a:lstStyle/>
          <a:p>
            <a:pPr algn="ctr"/>
            <a:r>
              <a:rPr lang="fa-IR" sz="5400" b="1" dirty="0">
                <a:solidFill>
                  <a:schemeClr val="bg2"/>
                </a:solidFill>
                <a:latin typeface="+mj-lt"/>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5400" b="1" dirty="0">
              <a:solidFill>
                <a:schemeClr val="bg2"/>
              </a:solidFill>
              <a:latin typeface="+mj-lt"/>
              <a:cs typeface="B Nazanin" panose="00000400000000000000" pitchFamily="2" charset="-78"/>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fa-IR" b="1" dirty="0">
                <a:solidFill>
                  <a:schemeClr val="bg2"/>
                </a:solidFill>
                <a:latin typeface="+mj-lt"/>
              </a:rPr>
              <a:t>شکستن اسلاید</a:t>
            </a:r>
            <a:endParaRPr lang="en-ID" b="1" dirty="0">
              <a:solidFill>
                <a:schemeClr val="bg2"/>
              </a:solidFill>
              <a:latin typeface="+mj-lt"/>
            </a:endParaRP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800219"/>
          </a:xfrm>
          <a:prstGeom prst="rect">
            <a:avLst/>
          </a:prstGeom>
        </p:spPr>
        <p:txBody>
          <a:bodyPr wrap="square">
            <a:spAutoFit/>
          </a:bodyPr>
          <a:lstStyle/>
          <a:p>
            <a:pPr algn="ctr">
              <a:lnSpc>
                <a:spcPct val="150000"/>
              </a:lnSpc>
            </a:pPr>
            <a:r>
              <a:rPr lang="fa-IR" sz="1600" dirty="0">
                <a:solidFill>
                  <a:schemeClr val="bg2"/>
                </a:solidFill>
                <a:ea typeface="Times New Roman" panose="02020603050405020304" pitchFamily="18" charset="0"/>
                <a:cs typeface="B Nazanin" panose="00000700000000000000" pitchFamily="2" charset="-78"/>
              </a:rPr>
              <a:t>بچه های کلینیک پزشکی من، به نوشیدن بزرگترین نفرت. انیاس، اما نویسنده نه. زمین یک عنصر ضروری نیست، بستر ملک بزرگ است، هر کسی</a:t>
            </a:r>
            <a:endParaRPr lang="en-ID" sz="1600" dirty="0">
              <a:solidFill>
                <a:schemeClr val="bg2"/>
              </a:solidFill>
              <a:cs typeface="B Nazanin" panose="00000700000000000000" pitchFamily="2" charset="-78"/>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759890"/>
            <a:ext cx="1849128" cy="307777"/>
          </a:xfrm>
          <a:prstGeom prst="rect">
            <a:avLst/>
          </a:prstGeom>
          <a:noFill/>
        </p:spPr>
        <p:txBody>
          <a:bodyPr wrap="square" rtlCol="0">
            <a:spAutoFit/>
          </a:bodyPr>
          <a:lstStyle/>
          <a:p>
            <a:pPr algn="ctr"/>
            <a:r>
              <a:rPr lang="fa-IR" sz="1400" b="1" dirty="0">
                <a:solidFill>
                  <a:schemeClr val="bg2"/>
                </a:solidFill>
              </a:rPr>
              <a:t>- شلوار پیتر</a:t>
            </a:r>
            <a:endParaRPr lang="en-ID" sz="1400" b="1" dirty="0">
              <a:solidFill>
                <a:schemeClr val="bg2"/>
              </a:solidFill>
            </a:endParaRP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C085BD9-5287-AAD6-2EAA-CA16EBECAFAB}"/>
              </a:ext>
            </a:extLst>
          </p:cNvPr>
          <p:cNvSpPr>
            <a:spLocks noGrp="1"/>
          </p:cNvSpPr>
          <p:nvPr>
            <p:ph type="sldNum" sz="quarter" idx="12"/>
          </p:nvPr>
        </p:nvSpPr>
        <p:spPr/>
        <p:txBody>
          <a:bodyPr/>
          <a:lstStyle/>
          <a:p>
            <a:fld id="{E3813BF9-5145-4417-B95D-FA8627973885}" type="slidenum">
              <a:rPr lang="en-US" smtClean="0"/>
              <a:pPr/>
              <a:t>40</a:t>
            </a:fld>
            <a:endParaRPr lang="en-US"/>
          </a:p>
        </p:txBody>
      </p:sp>
      <p:sp>
        <p:nvSpPr>
          <p:cNvPr id="5" name="Rectangle 4">
            <a:extLst>
              <a:ext uri="{FF2B5EF4-FFF2-40B4-BE49-F238E27FC236}">
                <a16:creationId xmlns:a16="http://schemas.microsoft.com/office/drawing/2014/main" id="{143675A5-9860-5FB4-66BC-2604FFBF9A2D}"/>
              </a:ext>
            </a:extLst>
          </p:cNvPr>
          <p:cNvSpPr/>
          <p:nvPr/>
        </p:nvSpPr>
        <p:spPr>
          <a:xfrm rot="5400000">
            <a:off x="2654391" y="-265439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Google Shape;13884;p27">
            <a:extLst>
              <a:ext uri="{FF2B5EF4-FFF2-40B4-BE49-F238E27FC236}">
                <a16:creationId xmlns:a16="http://schemas.microsoft.com/office/drawing/2014/main" id="{01F129CA-C7DA-D26D-8F71-FDD2B02777CE}"/>
              </a:ext>
            </a:extLst>
          </p:cNvPr>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4" name="Google Shape;13885;p27">
            <a:extLst>
              <a:ext uri="{FF2B5EF4-FFF2-40B4-BE49-F238E27FC236}">
                <a16:creationId xmlns:a16="http://schemas.microsoft.com/office/drawing/2014/main" id="{BD569BCA-9590-6C52-919F-4F264C3AC821}"/>
              </a:ext>
            </a:extLst>
          </p:cNvPr>
          <p:cNvGrpSpPr/>
          <p:nvPr/>
        </p:nvGrpSpPr>
        <p:grpSpPr>
          <a:xfrm>
            <a:off x="3388878" y="2357009"/>
            <a:ext cx="475649" cy="470985"/>
            <a:chOff x="3192838" y="1931233"/>
            <a:chExt cx="298300" cy="295375"/>
          </a:xfrm>
        </p:grpSpPr>
        <p:sp>
          <p:nvSpPr>
            <p:cNvPr id="6" name="Google Shape;13886;p27">
              <a:extLst>
                <a:ext uri="{FF2B5EF4-FFF2-40B4-BE49-F238E27FC236}">
                  <a16:creationId xmlns:a16="http://schemas.microsoft.com/office/drawing/2014/main" id="{4E801B8D-176D-FCAD-B42F-6B7078BC4FCB}"/>
                </a:ext>
              </a:extLst>
            </p:cNvPr>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 name="Google Shape;13887;p27">
              <a:extLst>
                <a:ext uri="{FF2B5EF4-FFF2-40B4-BE49-F238E27FC236}">
                  <a16:creationId xmlns:a16="http://schemas.microsoft.com/office/drawing/2014/main" id="{9841B62E-D66F-160A-E6DD-C380B0964C46}"/>
                </a:ext>
              </a:extLst>
            </p:cNvPr>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 name="Google Shape;13888;p27">
              <a:extLst>
                <a:ext uri="{FF2B5EF4-FFF2-40B4-BE49-F238E27FC236}">
                  <a16:creationId xmlns:a16="http://schemas.microsoft.com/office/drawing/2014/main" id="{38919400-A0C5-D853-1EC2-5D5977B227D2}"/>
                </a:ext>
              </a:extLst>
            </p:cNvPr>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 name="Google Shape;13889;p27">
              <a:extLst>
                <a:ext uri="{FF2B5EF4-FFF2-40B4-BE49-F238E27FC236}">
                  <a16:creationId xmlns:a16="http://schemas.microsoft.com/office/drawing/2014/main" id="{88AD8487-6FEE-6198-BE32-48206571A646}"/>
                </a:ext>
              </a:extLst>
            </p:cNvPr>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 name="Google Shape;13890;p27">
              <a:extLst>
                <a:ext uri="{FF2B5EF4-FFF2-40B4-BE49-F238E27FC236}">
                  <a16:creationId xmlns:a16="http://schemas.microsoft.com/office/drawing/2014/main" id="{A16FA633-019C-9F15-7B7E-2A40B44A5BF5}"/>
                </a:ext>
              </a:extLst>
            </p:cNvPr>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 name="Google Shape;13891;p27">
              <a:extLst>
                <a:ext uri="{FF2B5EF4-FFF2-40B4-BE49-F238E27FC236}">
                  <a16:creationId xmlns:a16="http://schemas.microsoft.com/office/drawing/2014/main" id="{44D2626A-450E-A4A7-C54D-A4BBB83BC330}"/>
                </a:ext>
              </a:extLst>
            </p:cNvPr>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 name="Google Shape;13892;p27">
              <a:extLst>
                <a:ext uri="{FF2B5EF4-FFF2-40B4-BE49-F238E27FC236}">
                  <a16:creationId xmlns:a16="http://schemas.microsoft.com/office/drawing/2014/main" id="{19DE86C7-12D5-74A3-8538-6B92490E479F}"/>
                </a:ext>
              </a:extLst>
            </p:cNvPr>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 name="Google Shape;13893;p27">
              <a:extLst>
                <a:ext uri="{FF2B5EF4-FFF2-40B4-BE49-F238E27FC236}">
                  <a16:creationId xmlns:a16="http://schemas.microsoft.com/office/drawing/2014/main" id="{ECFEC02D-1D60-05A1-CD8B-23DFF46F49FB}"/>
                </a:ext>
              </a:extLst>
            </p:cNvPr>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 name="Google Shape;13894;p27">
              <a:extLst>
                <a:ext uri="{FF2B5EF4-FFF2-40B4-BE49-F238E27FC236}">
                  <a16:creationId xmlns:a16="http://schemas.microsoft.com/office/drawing/2014/main" id="{F4D78287-7209-ABF9-7162-6EF3F0CF35B9}"/>
                </a:ext>
              </a:extLst>
            </p:cNvPr>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 name="Google Shape;13895;p27">
              <a:extLst>
                <a:ext uri="{FF2B5EF4-FFF2-40B4-BE49-F238E27FC236}">
                  <a16:creationId xmlns:a16="http://schemas.microsoft.com/office/drawing/2014/main" id="{39D906A7-55D0-B77A-F1BF-0D0EF450F84C}"/>
                </a:ext>
              </a:extLst>
            </p:cNvPr>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 name="Google Shape;13896;p27">
              <a:extLst>
                <a:ext uri="{FF2B5EF4-FFF2-40B4-BE49-F238E27FC236}">
                  <a16:creationId xmlns:a16="http://schemas.microsoft.com/office/drawing/2014/main" id="{1784D111-F5A9-6CC0-1A34-4AD5312409EC}"/>
                </a:ext>
              </a:extLst>
            </p:cNvPr>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 name="Google Shape;13897;p27">
              <a:extLst>
                <a:ext uri="{FF2B5EF4-FFF2-40B4-BE49-F238E27FC236}">
                  <a16:creationId xmlns:a16="http://schemas.microsoft.com/office/drawing/2014/main" id="{F71C3113-608F-92A9-945E-1A59C5DD0922}"/>
                </a:ext>
              </a:extLst>
            </p:cNvPr>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 name="Google Shape;13898;p27">
              <a:extLst>
                <a:ext uri="{FF2B5EF4-FFF2-40B4-BE49-F238E27FC236}">
                  <a16:creationId xmlns:a16="http://schemas.microsoft.com/office/drawing/2014/main" id="{87B50D88-ADBC-DDF6-B366-29034DBEA046}"/>
                </a:ext>
              </a:extLst>
            </p:cNvPr>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 name="Google Shape;13899;p27">
              <a:extLst>
                <a:ext uri="{FF2B5EF4-FFF2-40B4-BE49-F238E27FC236}">
                  <a16:creationId xmlns:a16="http://schemas.microsoft.com/office/drawing/2014/main" id="{318369AC-069E-E1DC-90DF-094FEE5B9688}"/>
                </a:ext>
              </a:extLst>
            </p:cNvPr>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 name="Google Shape;13900;p27">
              <a:extLst>
                <a:ext uri="{FF2B5EF4-FFF2-40B4-BE49-F238E27FC236}">
                  <a16:creationId xmlns:a16="http://schemas.microsoft.com/office/drawing/2014/main" id="{032FE1D2-30FD-0314-0C7A-63B5CE67A36D}"/>
                </a:ext>
              </a:extLst>
            </p:cNvPr>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 name="Google Shape;13901;p27">
              <a:extLst>
                <a:ext uri="{FF2B5EF4-FFF2-40B4-BE49-F238E27FC236}">
                  <a16:creationId xmlns:a16="http://schemas.microsoft.com/office/drawing/2014/main" id="{B4167A91-1631-71BA-5003-14DAA54862E8}"/>
                </a:ext>
              </a:extLst>
            </p:cNvPr>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 name="Google Shape;13902;p27">
              <a:extLst>
                <a:ext uri="{FF2B5EF4-FFF2-40B4-BE49-F238E27FC236}">
                  <a16:creationId xmlns:a16="http://schemas.microsoft.com/office/drawing/2014/main" id="{28A1A74A-C201-245C-6059-8A4B9BFB82C8}"/>
                </a:ext>
              </a:extLst>
            </p:cNvPr>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 name="Google Shape;13903;p27">
              <a:extLst>
                <a:ext uri="{FF2B5EF4-FFF2-40B4-BE49-F238E27FC236}">
                  <a16:creationId xmlns:a16="http://schemas.microsoft.com/office/drawing/2014/main" id="{7D0E7494-FE55-097C-DFC2-2BAE5F0CE73C}"/>
                </a:ext>
              </a:extLst>
            </p:cNvPr>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 name="Google Shape;13904;p27">
              <a:extLst>
                <a:ext uri="{FF2B5EF4-FFF2-40B4-BE49-F238E27FC236}">
                  <a16:creationId xmlns:a16="http://schemas.microsoft.com/office/drawing/2014/main" id="{264F53D5-BFE0-067F-D97D-9EB6BD23D5F4}"/>
                </a:ext>
              </a:extLst>
            </p:cNvPr>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 name="Google Shape;13905;p27">
              <a:extLst>
                <a:ext uri="{FF2B5EF4-FFF2-40B4-BE49-F238E27FC236}">
                  <a16:creationId xmlns:a16="http://schemas.microsoft.com/office/drawing/2014/main" id="{043BDFB1-383C-828F-07F8-4EC4D45A7E86}"/>
                </a:ext>
              </a:extLst>
            </p:cNvPr>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 name="Google Shape;13906;p27">
              <a:extLst>
                <a:ext uri="{FF2B5EF4-FFF2-40B4-BE49-F238E27FC236}">
                  <a16:creationId xmlns:a16="http://schemas.microsoft.com/office/drawing/2014/main" id="{858EA85D-139C-A355-667C-E2720E2AC46B}"/>
                </a:ext>
              </a:extLst>
            </p:cNvPr>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 name="Google Shape;13907;p27">
              <a:extLst>
                <a:ext uri="{FF2B5EF4-FFF2-40B4-BE49-F238E27FC236}">
                  <a16:creationId xmlns:a16="http://schemas.microsoft.com/office/drawing/2014/main" id="{C59EFCE7-FAD1-B47A-E7D1-83273CFB5A80}"/>
                </a:ext>
              </a:extLst>
            </p:cNvPr>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 name="Google Shape;13908;p27">
              <a:extLst>
                <a:ext uri="{FF2B5EF4-FFF2-40B4-BE49-F238E27FC236}">
                  <a16:creationId xmlns:a16="http://schemas.microsoft.com/office/drawing/2014/main" id="{C71C3B7B-5F22-AECA-8FD3-C6615C96C5FE}"/>
                </a:ext>
              </a:extLst>
            </p:cNvPr>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 name="Google Shape;13909;p27">
              <a:extLst>
                <a:ext uri="{FF2B5EF4-FFF2-40B4-BE49-F238E27FC236}">
                  <a16:creationId xmlns:a16="http://schemas.microsoft.com/office/drawing/2014/main" id="{55ED5231-A42B-D8AA-A525-7DD2A65F5316}"/>
                </a:ext>
              </a:extLst>
            </p:cNvPr>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0" name="Google Shape;13910;p27">
            <a:extLst>
              <a:ext uri="{FF2B5EF4-FFF2-40B4-BE49-F238E27FC236}">
                <a16:creationId xmlns:a16="http://schemas.microsoft.com/office/drawing/2014/main" id="{50AE3884-25AF-3786-E0EC-46B9A5BEBABA}"/>
              </a:ext>
            </a:extLst>
          </p:cNvPr>
          <p:cNvGrpSpPr/>
          <p:nvPr/>
        </p:nvGrpSpPr>
        <p:grpSpPr>
          <a:xfrm>
            <a:off x="4363871" y="2355215"/>
            <a:ext cx="456675" cy="473736"/>
            <a:chOff x="3676863" y="1930108"/>
            <a:chExt cx="286400" cy="297100"/>
          </a:xfrm>
        </p:grpSpPr>
        <p:sp>
          <p:nvSpPr>
            <p:cNvPr id="31" name="Google Shape;13911;p27">
              <a:extLst>
                <a:ext uri="{FF2B5EF4-FFF2-40B4-BE49-F238E27FC236}">
                  <a16:creationId xmlns:a16="http://schemas.microsoft.com/office/drawing/2014/main" id="{65787A34-64BF-EBA2-BEE8-1A041A2BE974}"/>
                </a:ext>
              </a:extLst>
            </p:cNvPr>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 name="Google Shape;13912;p27">
              <a:extLst>
                <a:ext uri="{FF2B5EF4-FFF2-40B4-BE49-F238E27FC236}">
                  <a16:creationId xmlns:a16="http://schemas.microsoft.com/office/drawing/2014/main" id="{A7A6435C-E255-6CA6-B7C1-C574C08F6A72}"/>
                </a:ext>
              </a:extLst>
            </p:cNvPr>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 name="Google Shape;13913;p27">
              <a:extLst>
                <a:ext uri="{FF2B5EF4-FFF2-40B4-BE49-F238E27FC236}">
                  <a16:creationId xmlns:a16="http://schemas.microsoft.com/office/drawing/2014/main" id="{45F7C9EB-D27B-0EAF-FD66-0B130BABDCC2}"/>
                </a:ext>
              </a:extLst>
            </p:cNvPr>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4" name="Google Shape;13914;p27">
            <a:extLst>
              <a:ext uri="{FF2B5EF4-FFF2-40B4-BE49-F238E27FC236}">
                <a16:creationId xmlns:a16="http://schemas.microsoft.com/office/drawing/2014/main" id="{717D930D-37A6-BA4E-D01E-81756A2ADE74}"/>
              </a:ext>
            </a:extLst>
          </p:cNvPr>
          <p:cNvGrpSpPr/>
          <p:nvPr/>
        </p:nvGrpSpPr>
        <p:grpSpPr>
          <a:xfrm>
            <a:off x="2396782" y="2354099"/>
            <a:ext cx="476607" cy="474852"/>
            <a:chOff x="2698088" y="1929408"/>
            <a:chExt cx="298900" cy="297800"/>
          </a:xfrm>
        </p:grpSpPr>
        <p:sp>
          <p:nvSpPr>
            <p:cNvPr id="35" name="Google Shape;13915;p27">
              <a:extLst>
                <a:ext uri="{FF2B5EF4-FFF2-40B4-BE49-F238E27FC236}">
                  <a16:creationId xmlns:a16="http://schemas.microsoft.com/office/drawing/2014/main" id="{F547E1E6-005D-E32E-F3E0-0D973FF07131}"/>
                </a:ext>
              </a:extLst>
            </p:cNvPr>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 name="Google Shape;13916;p27">
              <a:extLst>
                <a:ext uri="{FF2B5EF4-FFF2-40B4-BE49-F238E27FC236}">
                  <a16:creationId xmlns:a16="http://schemas.microsoft.com/office/drawing/2014/main" id="{EBC29FB2-3DA9-BE30-D217-3F5EEAB73359}"/>
                </a:ext>
              </a:extLst>
            </p:cNvPr>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7" name="Google Shape;13917;p27">
            <a:extLst>
              <a:ext uri="{FF2B5EF4-FFF2-40B4-BE49-F238E27FC236}">
                <a16:creationId xmlns:a16="http://schemas.microsoft.com/office/drawing/2014/main" id="{B1586FBF-8613-633E-E8C0-6B98F21301B1}"/>
              </a:ext>
            </a:extLst>
          </p:cNvPr>
          <p:cNvGrpSpPr/>
          <p:nvPr/>
        </p:nvGrpSpPr>
        <p:grpSpPr>
          <a:xfrm>
            <a:off x="6430660" y="2356132"/>
            <a:ext cx="384521" cy="472979"/>
            <a:chOff x="4718163" y="1930683"/>
            <a:chExt cx="241150" cy="296625"/>
          </a:xfrm>
        </p:grpSpPr>
        <p:sp>
          <p:nvSpPr>
            <p:cNvPr id="38" name="Google Shape;13918;p27">
              <a:extLst>
                <a:ext uri="{FF2B5EF4-FFF2-40B4-BE49-F238E27FC236}">
                  <a16:creationId xmlns:a16="http://schemas.microsoft.com/office/drawing/2014/main" id="{49162B0F-BD13-F3C9-4CC3-942CD59237F7}"/>
                </a:ext>
              </a:extLst>
            </p:cNvPr>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9" name="Google Shape;13919;p27">
              <a:extLst>
                <a:ext uri="{FF2B5EF4-FFF2-40B4-BE49-F238E27FC236}">
                  <a16:creationId xmlns:a16="http://schemas.microsoft.com/office/drawing/2014/main" id="{E2F39A12-DA61-363B-BF4F-1413F888A887}"/>
                </a:ext>
              </a:extLst>
            </p:cNvPr>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0" name="Google Shape;13920;p27">
              <a:extLst>
                <a:ext uri="{FF2B5EF4-FFF2-40B4-BE49-F238E27FC236}">
                  <a16:creationId xmlns:a16="http://schemas.microsoft.com/office/drawing/2014/main" id="{80075342-38FA-F0C6-5ED0-21404351D143}"/>
                </a:ext>
              </a:extLst>
            </p:cNvPr>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1" name="Google Shape;13921;p27">
              <a:extLst>
                <a:ext uri="{FF2B5EF4-FFF2-40B4-BE49-F238E27FC236}">
                  <a16:creationId xmlns:a16="http://schemas.microsoft.com/office/drawing/2014/main" id="{FC72639F-6DF9-2D5D-F043-9A949F7E9C16}"/>
                </a:ext>
              </a:extLst>
            </p:cNvPr>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2" name="Google Shape;13922;p27">
              <a:extLst>
                <a:ext uri="{FF2B5EF4-FFF2-40B4-BE49-F238E27FC236}">
                  <a16:creationId xmlns:a16="http://schemas.microsoft.com/office/drawing/2014/main" id="{56530346-1B83-2321-A81E-BF30C3244D78}"/>
                </a:ext>
              </a:extLst>
            </p:cNvPr>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3" name="Google Shape;13923;p27">
              <a:extLst>
                <a:ext uri="{FF2B5EF4-FFF2-40B4-BE49-F238E27FC236}">
                  <a16:creationId xmlns:a16="http://schemas.microsoft.com/office/drawing/2014/main" id="{5427ABA0-89B5-3D9B-993D-12A21628648A}"/>
                </a:ext>
              </a:extLst>
            </p:cNvPr>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4" name="Google Shape;13924;p27">
              <a:extLst>
                <a:ext uri="{FF2B5EF4-FFF2-40B4-BE49-F238E27FC236}">
                  <a16:creationId xmlns:a16="http://schemas.microsoft.com/office/drawing/2014/main" id="{B140997B-6C73-15B8-F593-02EF8EF4ED90}"/>
                </a:ext>
              </a:extLst>
            </p:cNvPr>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5" name="Google Shape;13925;p27">
              <a:extLst>
                <a:ext uri="{FF2B5EF4-FFF2-40B4-BE49-F238E27FC236}">
                  <a16:creationId xmlns:a16="http://schemas.microsoft.com/office/drawing/2014/main" id="{D9933A31-759A-3AFA-6E35-1EDDF066955C}"/>
                </a:ext>
              </a:extLst>
            </p:cNvPr>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46" name="Google Shape;13926;p27">
            <a:extLst>
              <a:ext uri="{FF2B5EF4-FFF2-40B4-BE49-F238E27FC236}">
                <a16:creationId xmlns:a16="http://schemas.microsoft.com/office/drawing/2014/main" id="{06C21C4B-42DC-A46A-15AB-E7C59B824D72}"/>
              </a:ext>
            </a:extLst>
          </p:cNvPr>
          <p:cNvGrpSpPr/>
          <p:nvPr/>
        </p:nvGrpSpPr>
        <p:grpSpPr>
          <a:xfrm>
            <a:off x="7355346" y="2354257"/>
            <a:ext cx="474692" cy="473736"/>
            <a:chOff x="5170638" y="1929508"/>
            <a:chExt cx="297700" cy="297100"/>
          </a:xfrm>
        </p:grpSpPr>
        <p:sp>
          <p:nvSpPr>
            <p:cNvPr id="47" name="Google Shape;13927;p27">
              <a:extLst>
                <a:ext uri="{FF2B5EF4-FFF2-40B4-BE49-F238E27FC236}">
                  <a16:creationId xmlns:a16="http://schemas.microsoft.com/office/drawing/2014/main" id="{CB8693D3-5546-1DB2-3D50-E9AAF32D9573}"/>
                </a:ext>
              </a:extLst>
            </p:cNvPr>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8" name="Google Shape;13928;p27">
              <a:extLst>
                <a:ext uri="{FF2B5EF4-FFF2-40B4-BE49-F238E27FC236}">
                  <a16:creationId xmlns:a16="http://schemas.microsoft.com/office/drawing/2014/main" id="{5BB0C4D8-3683-CCC3-940E-D57701639141}"/>
                </a:ext>
              </a:extLst>
            </p:cNvPr>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49" name="Google Shape;13929;p27">
              <a:extLst>
                <a:ext uri="{FF2B5EF4-FFF2-40B4-BE49-F238E27FC236}">
                  <a16:creationId xmlns:a16="http://schemas.microsoft.com/office/drawing/2014/main" id="{48518DBC-8F39-6108-1A67-EC27E032D091}"/>
                </a:ext>
              </a:extLst>
            </p:cNvPr>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0" name="Google Shape;13930;p27">
              <a:extLst>
                <a:ext uri="{FF2B5EF4-FFF2-40B4-BE49-F238E27FC236}">
                  <a16:creationId xmlns:a16="http://schemas.microsoft.com/office/drawing/2014/main" id="{E363C386-4B83-6749-0D55-A7834CEA9709}"/>
                </a:ext>
              </a:extLst>
            </p:cNvPr>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1" name="Google Shape;13931;p27">
              <a:extLst>
                <a:ext uri="{FF2B5EF4-FFF2-40B4-BE49-F238E27FC236}">
                  <a16:creationId xmlns:a16="http://schemas.microsoft.com/office/drawing/2014/main" id="{9DB29BED-4E70-42C4-4AF0-03A070E29FA7}"/>
                </a:ext>
              </a:extLst>
            </p:cNvPr>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2" name="Google Shape;13932;p27">
              <a:extLst>
                <a:ext uri="{FF2B5EF4-FFF2-40B4-BE49-F238E27FC236}">
                  <a16:creationId xmlns:a16="http://schemas.microsoft.com/office/drawing/2014/main" id="{0E6D6373-7210-FA62-CB49-8D630B4603A1}"/>
                </a:ext>
              </a:extLst>
            </p:cNvPr>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53" name="Google Shape;13933;p27">
            <a:extLst>
              <a:ext uri="{FF2B5EF4-FFF2-40B4-BE49-F238E27FC236}">
                <a16:creationId xmlns:a16="http://schemas.microsoft.com/office/drawing/2014/main" id="{0E51C343-DF58-746E-FCCF-0AA5E0024D51}"/>
              </a:ext>
            </a:extLst>
          </p:cNvPr>
          <p:cNvGrpSpPr/>
          <p:nvPr/>
        </p:nvGrpSpPr>
        <p:grpSpPr>
          <a:xfrm>
            <a:off x="8365459" y="2356133"/>
            <a:ext cx="474692" cy="471863"/>
            <a:chOff x="5676688" y="1930683"/>
            <a:chExt cx="297700" cy="295925"/>
          </a:xfrm>
        </p:grpSpPr>
        <p:sp>
          <p:nvSpPr>
            <p:cNvPr id="54" name="Google Shape;13934;p27">
              <a:extLst>
                <a:ext uri="{FF2B5EF4-FFF2-40B4-BE49-F238E27FC236}">
                  <a16:creationId xmlns:a16="http://schemas.microsoft.com/office/drawing/2014/main" id="{1B491A5B-B0C7-3A28-1E92-8461868B0A45}"/>
                </a:ext>
              </a:extLst>
            </p:cNvPr>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5" name="Google Shape;13935;p27">
              <a:extLst>
                <a:ext uri="{FF2B5EF4-FFF2-40B4-BE49-F238E27FC236}">
                  <a16:creationId xmlns:a16="http://schemas.microsoft.com/office/drawing/2014/main" id="{25185BFD-5304-C035-AD9F-EA6D4E5FE496}"/>
                </a:ext>
              </a:extLst>
            </p:cNvPr>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6" name="Google Shape;13936;p27">
              <a:extLst>
                <a:ext uri="{FF2B5EF4-FFF2-40B4-BE49-F238E27FC236}">
                  <a16:creationId xmlns:a16="http://schemas.microsoft.com/office/drawing/2014/main" id="{647268EF-3471-D283-07B3-809B3450D562}"/>
                </a:ext>
              </a:extLst>
            </p:cNvPr>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57" name="Google Shape;13937;p27">
              <a:extLst>
                <a:ext uri="{FF2B5EF4-FFF2-40B4-BE49-F238E27FC236}">
                  <a16:creationId xmlns:a16="http://schemas.microsoft.com/office/drawing/2014/main" id="{33A3FFCD-A46E-4FB0-BFA6-11A43C395570}"/>
                </a:ext>
              </a:extLst>
            </p:cNvPr>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58" name="Google Shape;13938;p27">
            <a:extLst>
              <a:ext uri="{FF2B5EF4-FFF2-40B4-BE49-F238E27FC236}">
                <a16:creationId xmlns:a16="http://schemas.microsoft.com/office/drawing/2014/main" id="{DF3CACD7-8EF0-A4D8-B0C6-B9F23871B09D}"/>
              </a:ext>
            </a:extLst>
          </p:cNvPr>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59" name="Google Shape;13939;p27">
            <a:extLst>
              <a:ext uri="{FF2B5EF4-FFF2-40B4-BE49-F238E27FC236}">
                <a16:creationId xmlns:a16="http://schemas.microsoft.com/office/drawing/2014/main" id="{30614ED3-6607-87A7-708F-2DCAC2DC50DD}"/>
              </a:ext>
            </a:extLst>
          </p:cNvPr>
          <p:cNvGrpSpPr/>
          <p:nvPr/>
        </p:nvGrpSpPr>
        <p:grpSpPr>
          <a:xfrm>
            <a:off x="10323061" y="2357088"/>
            <a:ext cx="472819" cy="473776"/>
            <a:chOff x="6649513" y="1931283"/>
            <a:chExt cx="296525" cy="297125"/>
          </a:xfrm>
        </p:grpSpPr>
        <p:sp>
          <p:nvSpPr>
            <p:cNvPr id="60" name="Google Shape;13940;p27">
              <a:extLst>
                <a:ext uri="{FF2B5EF4-FFF2-40B4-BE49-F238E27FC236}">
                  <a16:creationId xmlns:a16="http://schemas.microsoft.com/office/drawing/2014/main" id="{B4B5E254-0872-5D8C-6024-817879FCE232}"/>
                </a:ext>
              </a:extLst>
            </p:cNvPr>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61" name="Google Shape;13941;p27">
              <a:extLst>
                <a:ext uri="{FF2B5EF4-FFF2-40B4-BE49-F238E27FC236}">
                  <a16:creationId xmlns:a16="http://schemas.microsoft.com/office/drawing/2014/main" id="{1D208548-FEA3-78AF-EDCD-1C02C15A088F}"/>
                </a:ext>
              </a:extLst>
            </p:cNvPr>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62" name="Google Shape;13942;p27">
              <a:extLst>
                <a:ext uri="{FF2B5EF4-FFF2-40B4-BE49-F238E27FC236}">
                  <a16:creationId xmlns:a16="http://schemas.microsoft.com/office/drawing/2014/main" id="{F052630B-19B9-9D81-DA69-724149914844}"/>
                </a:ext>
              </a:extLst>
            </p:cNvPr>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63" name="Google Shape;13943;p27">
            <a:extLst>
              <a:ext uri="{FF2B5EF4-FFF2-40B4-BE49-F238E27FC236}">
                <a16:creationId xmlns:a16="http://schemas.microsoft.com/office/drawing/2014/main" id="{C735B539-8F51-7E04-0410-4E5AFF9F2698}"/>
              </a:ext>
            </a:extLst>
          </p:cNvPr>
          <p:cNvGrpSpPr/>
          <p:nvPr/>
        </p:nvGrpSpPr>
        <p:grpSpPr>
          <a:xfrm>
            <a:off x="10320192" y="3055813"/>
            <a:ext cx="475689" cy="472779"/>
            <a:chOff x="6647713" y="2369483"/>
            <a:chExt cx="298325" cy="296500"/>
          </a:xfrm>
        </p:grpSpPr>
        <p:sp>
          <p:nvSpPr>
            <p:cNvPr id="64" name="Google Shape;13944;p27">
              <a:extLst>
                <a:ext uri="{FF2B5EF4-FFF2-40B4-BE49-F238E27FC236}">
                  <a16:creationId xmlns:a16="http://schemas.microsoft.com/office/drawing/2014/main" id="{9E847174-F771-0E48-72CB-5030925B46A6}"/>
                </a:ext>
              </a:extLst>
            </p:cNvPr>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65" name="Google Shape;13945;p27">
              <a:extLst>
                <a:ext uri="{FF2B5EF4-FFF2-40B4-BE49-F238E27FC236}">
                  <a16:creationId xmlns:a16="http://schemas.microsoft.com/office/drawing/2014/main" id="{10B05258-F390-83B3-5093-F4AF9347A772}"/>
                </a:ext>
              </a:extLst>
            </p:cNvPr>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66" name="Google Shape;13946;p27">
              <a:extLst>
                <a:ext uri="{FF2B5EF4-FFF2-40B4-BE49-F238E27FC236}">
                  <a16:creationId xmlns:a16="http://schemas.microsoft.com/office/drawing/2014/main" id="{7EFDD382-ACDA-C61F-B1D5-567463488899}"/>
                </a:ext>
              </a:extLst>
            </p:cNvPr>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67" name="Google Shape;13947;p27">
            <a:extLst>
              <a:ext uri="{FF2B5EF4-FFF2-40B4-BE49-F238E27FC236}">
                <a16:creationId xmlns:a16="http://schemas.microsoft.com/office/drawing/2014/main" id="{763B3DEB-5CCA-CF0E-E195-FBE17C13804F}"/>
              </a:ext>
            </a:extLst>
          </p:cNvPr>
          <p:cNvGrpSpPr/>
          <p:nvPr/>
        </p:nvGrpSpPr>
        <p:grpSpPr>
          <a:xfrm>
            <a:off x="9343323" y="3055813"/>
            <a:ext cx="473736" cy="472779"/>
            <a:chOff x="6162513" y="2369483"/>
            <a:chExt cx="297100" cy="296500"/>
          </a:xfrm>
        </p:grpSpPr>
        <p:sp>
          <p:nvSpPr>
            <p:cNvPr id="68" name="Google Shape;13948;p27">
              <a:extLst>
                <a:ext uri="{FF2B5EF4-FFF2-40B4-BE49-F238E27FC236}">
                  <a16:creationId xmlns:a16="http://schemas.microsoft.com/office/drawing/2014/main" id="{728DB36E-4CBA-DB6F-8623-58A0A2DFD467}"/>
                </a:ext>
              </a:extLst>
            </p:cNvPr>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69" name="Google Shape;13949;p27">
              <a:extLst>
                <a:ext uri="{FF2B5EF4-FFF2-40B4-BE49-F238E27FC236}">
                  <a16:creationId xmlns:a16="http://schemas.microsoft.com/office/drawing/2014/main" id="{256414CA-A7D3-5DF0-5A5C-F36D4C6A29B0}"/>
                </a:ext>
              </a:extLst>
            </p:cNvPr>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0" name="Google Shape;13950;p27">
              <a:extLst>
                <a:ext uri="{FF2B5EF4-FFF2-40B4-BE49-F238E27FC236}">
                  <a16:creationId xmlns:a16="http://schemas.microsoft.com/office/drawing/2014/main" id="{9355012A-0EA6-E1FB-4587-FF0DC06E5DC9}"/>
                </a:ext>
              </a:extLst>
            </p:cNvPr>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1" name="Google Shape;13951;p27">
              <a:extLst>
                <a:ext uri="{FF2B5EF4-FFF2-40B4-BE49-F238E27FC236}">
                  <a16:creationId xmlns:a16="http://schemas.microsoft.com/office/drawing/2014/main" id="{7D885727-97D9-A38B-BE1A-90D74270C79F}"/>
                </a:ext>
              </a:extLst>
            </p:cNvPr>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2" name="Google Shape;13952;p27">
              <a:extLst>
                <a:ext uri="{FF2B5EF4-FFF2-40B4-BE49-F238E27FC236}">
                  <a16:creationId xmlns:a16="http://schemas.microsoft.com/office/drawing/2014/main" id="{B0656C41-8821-2CE3-1BB8-5CFB2953FE6B}"/>
                </a:ext>
              </a:extLst>
            </p:cNvPr>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3" name="Google Shape;13953;p27">
              <a:extLst>
                <a:ext uri="{FF2B5EF4-FFF2-40B4-BE49-F238E27FC236}">
                  <a16:creationId xmlns:a16="http://schemas.microsoft.com/office/drawing/2014/main" id="{4435FFBD-88D2-D333-04CD-1A363C08EFEE}"/>
                </a:ext>
              </a:extLst>
            </p:cNvPr>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74" name="Google Shape;13954;p27">
            <a:extLst>
              <a:ext uri="{FF2B5EF4-FFF2-40B4-BE49-F238E27FC236}">
                <a16:creationId xmlns:a16="http://schemas.microsoft.com/office/drawing/2014/main" id="{58616452-7188-23E7-7B8A-892716380A3C}"/>
              </a:ext>
            </a:extLst>
          </p:cNvPr>
          <p:cNvGrpSpPr/>
          <p:nvPr/>
        </p:nvGrpSpPr>
        <p:grpSpPr>
          <a:xfrm>
            <a:off x="8364503" y="3056729"/>
            <a:ext cx="474692" cy="472819"/>
            <a:chOff x="5676088" y="2370058"/>
            <a:chExt cx="297700" cy="296525"/>
          </a:xfrm>
        </p:grpSpPr>
        <p:sp>
          <p:nvSpPr>
            <p:cNvPr id="75" name="Google Shape;13955;p27">
              <a:extLst>
                <a:ext uri="{FF2B5EF4-FFF2-40B4-BE49-F238E27FC236}">
                  <a16:creationId xmlns:a16="http://schemas.microsoft.com/office/drawing/2014/main" id="{7F1341D4-99F1-5CC4-9AE6-00E5B6D269B2}"/>
                </a:ext>
              </a:extLst>
            </p:cNvPr>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6" name="Google Shape;13956;p27">
              <a:extLst>
                <a:ext uri="{FF2B5EF4-FFF2-40B4-BE49-F238E27FC236}">
                  <a16:creationId xmlns:a16="http://schemas.microsoft.com/office/drawing/2014/main" id="{2D3A3E4F-0428-2458-212C-499C22A2175E}"/>
                </a:ext>
              </a:extLst>
            </p:cNvPr>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7" name="Google Shape;13957;p27">
              <a:extLst>
                <a:ext uri="{FF2B5EF4-FFF2-40B4-BE49-F238E27FC236}">
                  <a16:creationId xmlns:a16="http://schemas.microsoft.com/office/drawing/2014/main" id="{5E178446-99E0-E138-3AFE-DD5733D11837}"/>
                </a:ext>
              </a:extLst>
            </p:cNvPr>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8" name="Google Shape;13958;p27">
              <a:extLst>
                <a:ext uri="{FF2B5EF4-FFF2-40B4-BE49-F238E27FC236}">
                  <a16:creationId xmlns:a16="http://schemas.microsoft.com/office/drawing/2014/main" id="{237D777C-7E21-0FCC-16D0-C8DBA4A4B5E4}"/>
                </a:ext>
              </a:extLst>
            </p:cNvPr>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79" name="Google Shape;13959;p27">
              <a:extLst>
                <a:ext uri="{FF2B5EF4-FFF2-40B4-BE49-F238E27FC236}">
                  <a16:creationId xmlns:a16="http://schemas.microsoft.com/office/drawing/2014/main" id="{EF45A434-09BF-3B79-C73F-C4177CC89703}"/>
                </a:ext>
              </a:extLst>
            </p:cNvPr>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80" name="Google Shape;13960;p27">
            <a:extLst>
              <a:ext uri="{FF2B5EF4-FFF2-40B4-BE49-F238E27FC236}">
                <a16:creationId xmlns:a16="http://schemas.microsoft.com/office/drawing/2014/main" id="{491F899E-9F8A-C170-1E57-15337D3A1925}"/>
              </a:ext>
            </a:extLst>
          </p:cNvPr>
          <p:cNvGrpSpPr/>
          <p:nvPr/>
        </p:nvGrpSpPr>
        <p:grpSpPr>
          <a:xfrm>
            <a:off x="7352475" y="3056729"/>
            <a:ext cx="474732" cy="473776"/>
            <a:chOff x="5168838" y="2370058"/>
            <a:chExt cx="297725" cy="297125"/>
          </a:xfrm>
        </p:grpSpPr>
        <p:sp>
          <p:nvSpPr>
            <p:cNvPr id="81" name="Google Shape;13961;p27">
              <a:extLst>
                <a:ext uri="{FF2B5EF4-FFF2-40B4-BE49-F238E27FC236}">
                  <a16:creationId xmlns:a16="http://schemas.microsoft.com/office/drawing/2014/main" id="{23592AEF-4580-4B6E-3035-5CC219259794}"/>
                </a:ext>
              </a:extLst>
            </p:cNvPr>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2" name="Google Shape;13962;p27">
              <a:extLst>
                <a:ext uri="{FF2B5EF4-FFF2-40B4-BE49-F238E27FC236}">
                  <a16:creationId xmlns:a16="http://schemas.microsoft.com/office/drawing/2014/main" id="{A0C38631-ECD5-9C89-4422-FC964076192F}"/>
                </a:ext>
              </a:extLst>
            </p:cNvPr>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3" name="Google Shape;13963;p27">
              <a:extLst>
                <a:ext uri="{FF2B5EF4-FFF2-40B4-BE49-F238E27FC236}">
                  <a16:creationId xmlns:a16="http://schemas.microsoft.com/office/drawing/2014/main" id="{3B5BA551-FD36-A407-DB84-6213829D90EB}"/>
                </a:ext>
              </a:extLst>
            </p:cNvPr>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4" name="Google Shape;13964;p27">
              <a:extLst>
                <a:ext uri="{FF2B5EF4-FFF2-40B4-BE49-F238E27FC236}">
                  <a16:creationId xmlns:a16="http://schemas.microsoft.com/office/drawing/2014/main" id="{EEC588C7-2039-9B26-FDE7-FDB9BFCA0FED}"/>
                </a:ext>
              </a:extLst>
            </p:cNvPr>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5" name="Google Shape;13965;p27">
              <a:extLst>
                <a:ext uri="{FF2B5EF4-FFF2-40B4-BE49-F238E27FC236}">
                  <a16:creationId xmlns:a16="http://schemas.microsoft.com/office/drawing/2014/main" id="{038D66A6-89AF-B401-6A2D-C2DB254DAEBF}"/>
                </a:ext>
              </a:extLst>
            </p:cNvPr>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6" name="Google Shape;13966;p27">
              <a:extLst>
                <a:ext uri="{FF2B5EF4-FFF2-40B4-BE49-F238E27FC236}">
                  <a16:creationId xmlns:a16="http://schemas.microsoft.com/office/drawing/2014/main" id="{8BB4C614-19CB-EC6C-07E6-AD8D8DCD9AC4}"/>
                </a:ext>
              </a:extLst>
            </p:cNvPr>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7" name="Google Shape;13967;p27">
              <a:extLst>
                <a:ext uri="{FF2B5EF4-FFF2-40B4-BE49-F238E27FC236}">
                  <a16:creationId xmlns:a16="http://schemas.microsoft.com/office/drawing/2014/main" id="{C09C5F4C-534E-4008-9E63-5A54ACCB347D}"/>
                </a:ext>
              </a:extLst>
            </p:cNvPr>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8" name="Google Shape;13968;p27">
              <a:extLst>
                <a:ext uri="{FF2B5EF4-FFF2-40B4-BE49-F238E27FC236}">
                  <a16:creationId xmlns:a16="http://schemas.microsoft.com/office/drawing/2014/main" id="{B637846F-D109-2B04-1B2D-8458BB191931}"/>
                </a:ext>
              </a:extLst>
            </p:cNvPr>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89" name="Google Shape;13969;p27">
              <a:extLst>
                <a:ext uri="{FF2B5EF4-FFF2-40B4-BE49-F238E27FC236}">
                  <a16:creationId xmlns:a16="http://schemas.microsoft.com/office/drawing/2014/main" id="{D0B8066D-3640-948A-6EB5-2B6CEFD057FE}"/>
                </a:ext>
              </a:extLst>
            </p:cNvPr>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0" name="Google Shape;13970;p27">
              <a:extLst>
                <a:ext uri="{FF2B5EF4-FFF2-40B4-BE49-F238E27FC236}">
                  <a16:creationId xmlns:a16="http://schemas.microsoft.com/office/drawing/2014/main" id="{57D98C64-07EB-73D8-E7DD-D9AC288FDD6E}"/>
                </a:ext>
              </a:extLst>
            </p:cNvPr>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91" name="Google Shape;13971;p27">
            <a:extLst>
              <a:ext uri="{FF2B5EF4-FFF2-40B4-BE49-F238E27FC236}">
                <a16:creationId xmlns:a16="http://schemas.microsoft.com/office/drawing/2014/main" id="{E907D8F9-AC40-A965-E856-6B353F30DFEB}"/>
              </a:ext>
            </a:extLst>
          </p:cNvPr>
          <p:cNvGrpSpPr/>
          <p:nvPr/>
        </p:nvGrpSpPr>
        <p:grpSpPr>
          <a:xfrm>
            <a:off x="6360380" y="3141241"/>
            <a:ext cx="473776" cy="303799"/>
            <a:chOff x="4674088" y="2423058"/>
            <a:chExt cx="297125" cy="190525"/>
          </a:xfrm>
        </p:grpSpPr>
        <p:sp>
          <p:nvSpPr>
            <p:cNvPr id="92" name="Google Shape;13972;p27">
              <a:extLst>
                <a:ext uri="{FF2B5EF4-FFF2-40B4-BE49-F238E27FC236}">
                  <a16:creationId xmlns:a16="http://schemas.microsoft.com/office/drawing/2014/main" id="{5AC85596-493F-871C-10FF-A7AF81A8D97A}"/>
                </a:ext>
              </a:extLst>
            </p:cNvPr>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3" name="Google Shape;13973;p27">
              <a:extLst>
                <a:ext uri="{FF2B5EF4-FFF2-40B4-BE49-F238E27FC236}">
                  <a16:creationId xmlns:a16="http://schemas.microsoft.com/office/drawing/2014/main" id="{9C1CB7B8-6FE0-2E04-CB71-93BB352612B9}"/>
                </a:ext>
              </a:extLst>
            </p:cNvPr>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4" name="Google Shape;13974;p27">
              <a:extLst>
                <a:ext uri="{FF2B5EF4-FFF2-40B4-BE49-F238E27FC236}">
                  <a16:creationId xmlns:a16="http://schemas.microsoft.com/office/drawing/2014/main" id="{DC9C91A9-617D-E9A3-AC97-DEF92F6A25E4}"/>
                </a:ext>
              </a:extLst>
            </p:cNvPr>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5" name="Google Shape;13975;p27">
              <a:extLst>
                <a:ext uri="{FF2B5EF4-FFF2-40B4-BE49-F238E27FC236}">
                  <a16:creationId xmlns:a16="http://schemas.microsoft.com/office/drawing/2014/main" id="{CAFAA083-9F96-9B28-464A-0667A7F6595C}"/>
                </a:ext>
              </a:extLst>
            </p:cNvPr>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6" name="Google Shape;13976;p27">
              <a:extLst>
                <a:ext uri="{FF2B5EF4-FFF2-40B4-BE49-F238E27FC236}">
                  <a16:creationId xmlns:a16="http://schemas.microsoft.com/office/drawing/2014/main" id="{AA20BF4A-2ADD-4C89-6A62-373A3163EF25}"/>
                </a:ext>
              </a:extLst>
            </p:cNvPr>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97" name="Google Shape;13977;p27">
            <a:extLst>
              <a:ext uri="{FF2B5EF4-FFF2-40B4-BE49-F238E27FC236}">
                <a16:creationId xmlns:a16="http://schemas.microsoft.com/office/drawing/2014/main" id="{1C3776E3-3A4A-5EF2-6C51-11DBBBDA72B3}"/>
              </a:ext>
            </a:extLst>
          </p:cNvPr>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8" name="Google Shape;13978;p27">
            <a:extLst>
              <a:ext uri="{FF2B5EF4-FFF2-40B4-BE49-F238E27FC236}">
                <a16:creationId xmlns:a16="http://schemas.microsoft.com/office/drawing/2014/main" id="{CC65F0A9-861F-1EBF-01C1-2F2DD098FE3F}"/>
              </a:ext>
            </a:extLst>
          </p:cNvPr>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99" name="Google Shape;13979;p27">
            <a:extLst>
              <a:ext uri="{FF2B5EF4-FFF2-40B4-BE49-F238E27FC236}">
                <a16:creationId xmlns:a16="http://schemas.microsoft.com/office/drawing/2014/main" id="{DE16BB5E-BF43-FFC1-8B0F-13F1B7A78A6F}"/>
              </a:ext>
            </a:extLst>
          </p:cNvPr>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0" name="Google Shape;13980;p27">
            <a:extLst>
              <a:ext uri="{FF2B5EF4-FFF2-40B4-BE49-F238E27FC236}">
                <a16:creationId xmlns:a16="http://schemas.microsoft.com/office/drawing/2014/main" id="{D159CED4-E8DF-CF71-D0DA-5CDB5DC322E5}"/>
              </a:ext>
            </a:extLst>
          </p:cNvPr>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1" name="Google Shape;13981;p27">
            <a:extLst>
              <a:ext uri="{FF2B5EF4-FFF2-40B4-BE49-F238E27FC236}">
                <a16:creationId xmlns:a16="http://schemas.microsoft.com/office/drawing/2014/main" id="{4B66BCC4-6DFA-7870-3986-C4021A322C64}"/>
              </a:ext>
            </a:extLst>
          </p:cNvPr>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2" name="Google Shape;13982;p27">
            <a:extLst>
              <a:ext uri="{FF2B5EF4-FFF2-40B4-BE49-F238E27FC236}">
                <a16:creationId xmlns:a16="http://schemas.microsoft.com/office/drawing/2014/main" id="{680D81C1-5317-0A0E-3CEE-5C29BE5ECC8D}"/>
              </a:ext>
            </a:extLst>
          </p:cNvPr>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3" name="Google Shape;13983;p27">
            <a:extLst>
              <a:ext uri="{FF2B5EF4-FFF2-40B4-BE49-F238E27FC236}">
                <a16:creationId xmlns:a16="http://schemas.microsoft.com/office/drawing/2014/main" id="{CDB822C6-0903-7423-65DC-9794AF9268AD}"/>
              </a:ext>
            </a:extLst>
          </p:cNvPr>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4" name="Google Shape;13984;p27">
            <a:extLst>
              <a:ext uri="{FF2B5EF4-FFF2-40B4-BE49-F238E27FC236}">
                <a16:creationId xmlns:a16="http://schemas.microsoft.com/office/drawing/2014/main" id="{8742E553-D8E4-F873-1640-CFC361957D40}"/>
              </a:ext>
            </a:extLst>
          </p:cNvPr>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5" name="Google Shape;13985;p27">
            <a:extLst>
              <a:ext uri="{FF2B5EF4-FFF2-40B4-BE49-F238E27FC236}">
                <a16:creationId xmlns:a16="http://schemas.microsoft.com/office/drawing/2014/main" id="{7826E070-DF1B-8012-925C-39DC6A7CA89C}"/>
              </a:ext>
            </a:extLst>
          </p:cNvPr>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6" name="Google Shape;13986;p27">
            <a:extLst>
              <a:ext uri="{FF2B5EF4-FFF2-40B4-BE49-F238E27FC236}">
                <a16:creationId xmlns:a16="http://schemas.microsoft.com/office/drawing/2014/main" id="{85317504-0136-E21E-B682-3BABB4BD9319}"/>
              </a:ext>
            </a:extLst>
          </p:cNvPr>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7" name="Google Shape;13987;p27">
            <a:extLst>
              <a:ext uri="{FF2B5EF4-FFF2-40B4-BE49-F238E27FC236}">
                <a16:creationId xmlns:a16="http://schemas.microsoft.com/office/drawing/2014/main" id="{D5451D16-8905-D303-219F-3A32EE88DEE4}"/>
              </a:ext>
            </a:extLst>
          </p:cNvPr>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8" name="Google Shape;13988;p27">
            <a:extLst>
              <a:ext uri="{FF2B5EF4-FFF2-40B4-BE49-F238E27FC236}">
                <a16:creationId xmlns:a16="http://schemas.microsoft.com/office/drawing/2014/main" id="{69254A78-7A39-BA33-BDEB-01E46211FA18}"/>
              </a:ext>
            </a:extLst>
          </p:cNvPr>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09" name="Google Shape;13989;p27">
            <a:extLst>
              <a:ext uri="{FF2B5EF4-FFF2-40B4-BE49-F238E27FC236}">
                <a16:creationId xmlns:a16="http://schemas.microsoft.com/office/drawing/2014/main" id="{32CA0F1A-F0EA-AE46-25D1-A95CEA6FE4C3}"/>
              </a:ext>
            </a:extLst>
          </p:cNvPr>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0" name="Google Shape;13990;p27">
            <a:extLst>
              <a:ext uri="{FF2B5EF4-FFF2-40B4-BE49-F238E27FC236}">
                <a16:creationId xmlns:a16="http://schemas.microsoft.com/office/drawing/2014/main" id="{CC348278-CE4A-5EF9-F64B-AB80E7CF7007}"/>
              </a:ext>
            </a:extLst>
          </p:cNvPr>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1" name="Google Shape;13991;p27">
            <a:extLst>
              <a:ext uri="{FF2B5EF4-FFF2-40B4-BE49-F238E27FC236}">
                <a16:creationId xmlns:a16="http://schemas.microsoft.com/office/drawing/2014/main" id="{930F8415-D83F-E3F4-397E-3B800671FCE3}"/>
              </a:ext>
            </a:extLst>
          </p:cNvPr>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2" name="Google Shape;13992;p27">
            <a:extLst>
              <a:ext uri="{FF2B5EF4-FFF2-40B4-BE49-F238E27FC236}">
                <a16:creationId xmlns:a16="http://schemas.microsoft.com/office/drawing/2014/main" id="{27C258B2-4E98-DE63-9F18-8A03D2960004}"/>
              </a:ext>
            </a:extLst>
          </p:cNvPr>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3" name="Google Shape;13993;p27">
            <a:extLst>
              <a:ext uri="{FF2B5EF4-FFF2-40B4-BE49-F238E27FC236}">
                <a16:creationId xmlns:a16="http://schemas.microsoft.com/office/drawing/2014/main" id="{5F528B26-ADBC-5539-5247-3CDE31B4D8D8}"/>
              </a:ext>
            </a:extLst>
          </p:cNvPr>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4" name="Google Shape;13994;p27">
            <a:extLst>
              <a:ext uri="{FF2B5EF4-FFF2-40B4-BE49-F238E27FC236}">
                <a16:creationId xmlns:a16="http://schemas.microsoft.com/office/drawing/2014/main" id="{C443B5E7-E7AB-4232-4A6A-EBB63C2236D6}"/>
              </a:ext>
            </a:extLst>
          </p:cNvPr>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5" name="Google Shape;13995;p27">
            <a:extLst>
              <a:ext uri="{FF2B5EF4-FFF2-40B4-BE49-F238E27FC236}">
                <a16:creationId xmlns:a16="http://schemas.microsoft.com/office/drawing/2014/main" id="{61E41F15-78D0-C880-937E-372E90153F86}"/>
              </a:ext>
            </a:extLst>
          </p:cNvPr>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6" name="Google Shape;13996;p27">
            <a:extLst>
              <a:ext uri="{FF2B5EF4-FFF2-40B4-BE49-F238E27FC236}">
                <a16:creationId xmlns:a16="http://schemas.microsoft.com/office/drawing/2014/main" id="{0B0DEDF4-AD25-90A7-3854-93592ABAF450}"/>
              </a:ext>
            </a:extLst>
          </p:cNvPr>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7" name="Google Shape;13997;p27">
            <a:extLst>
              <a:ext uri="{FF2B5EF4-FFF2-40B4-BE49-F238E27FC236}">
                <a16:creationId xmlns:a16="http://schemas.microsoft.com/office/drawing/2014/main" id="{F270A959-C893-F0B9-DAB2-6FC1B5D23F9F}"/>
              </a:ext>
            </a:extLst>
          </p:cNvPr>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8" name="Google Shape;13998;p27">
            <a:extLst>
              <a:ext uri="{FF2B5EF4-FFF2-40B4-BE49-F238E27FC236}">
                <a16:creationId xmlns:a16="http://schemas.microsoft.com/office/drawing/2014/main" id="{3F2EE61A-0883-47D5-5B5B-326718DD4C32}"/>
              </a:ext>
            </a:extLst>
          </p:cNvPr>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19" name="Google Shape;13999;p27">
            <a:extLst>
              <a:ext uri="{FF2B5EF4-FFF2-40B4-BE49-F238E27FC236}">
                <a16:creationId xmlns:a16="http://schemas.microsoft.com/office/drawing/2014/main" id="{52EAA903-15ED-94EF-3215-AD9D7852D6BA}"/>
              </a:ext>
            </a:extLst>
          </p:cNvPr>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0" name="Google Shape;14000;p27">
            <a:extLst>
              <a:ext uri="{FF2B5EF4-FFF2-40B4-BE49-F238E27FC236}">
                <a16:creationId xmlns:a16="http://schemas.microsoft.com/office/drawing/2014/main" id="{160CB7EC-5C3E-0743-BF29-CB8B6E6D33AB}"/>
              </a:ext>
            </a:extLst>
          </p:cNvPr>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1" name="Google Shape;14001;p27">
            <a:extLst>
              <a:ext uri="{FF2B5EF4-FFF2-40B4-BE49-F238E27FC236}">
                <a16:creationId xmlns:a16="http://schemas.microsoft.com/office/drawing/2014/main" id="{F8CD2E07-04AA-1489-4995-D3DE7098F263}"/>
              </a:ext>
            </a:extLst>
          </p:cNvPr>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2" name="Google Shape;14002;p27">
            <a:extLst>
              <a:ext uri="{FF2B5EF4-FFF2-40B4-BE49-F238E27FC236}">
                <a16:creationId xmlns:a16="http://schemas.microsoft.com/office/drawing/2014/main" id="{482DEA0E-6E93-FE29-BE38-DB56CE9FD720}"/>
              </a:ext>
            </a:extLst>
          </p:cNvPr>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3" name="Google Shape;14003;p27">
            <a:extLst>
              <a:ext uri="{FF2B5EF4-FFF2-40B4-BE49-F238E27FC236}">
                <a16:creationId xmlns:a16="http://schemas.microsoft.com/office/drawing/2014/main" id="{671B1452-D776-34FB-0981-9065FD7FCE2D}"/>
              </a:ext>
            </a:extLst>
          </p:cNvPr>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4" name="Google Shape;14004;p27">
            <a:extLst>
              <a:ext uri="{FF2B5EF4-FFF2-40B4-BE49-F238E27FC236}">
                <a16:creationId xmlns:a16="http://schemas.microsoft.com/office/drawing/2014/main" id="{7710B9F4-2CEC-2482-0200-F84C77CE31F3}"/>
              </a:ext>
            </a:extLst>
          </p:cNvPr>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5" name="Google Shape;14005;p27">
            <a:extLst>
              <a:ext uri="{FF2B5EF4-FFF2-40B4-BE49-F238E27FC236}">
                <a16:creationId xmlns:a16="http://schemas.microsoft.com/office/drawing/2014/main" id="{0867A3BC-7C75-EF21-8F67-3D18B928DA4C}"/>
              </a:ext>
            </a:extLst>
          </p:cNvPr>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6" name="Google Shape;14006;p27">
            <a:extLst>
              <a:ext uri="{FF2B5EF4-FFF2-40B4-BE49-F238E27FC236}">
                <a16:creationId xmlns:a16="http://schemas.microsoft.com/office/drawing/2014/main" id="{F3FED718-E34C-7586-68B4-05BC2AA54661}"/>
              </a:ext>
            </a:extLst>
          </p:cNvPr>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 name="Google Shape;14007;p27">
            <a:extLst>
              <a:ext uri="{FF2B5EF4-FFF2-40B4-BE49-F238E27FC236}">
                <a16:creationId xmlns:a16="http://schemas.microsoft.com/office/drawing/2014/main" id="{996EE7A9-FBEE-D94A-D251-C49C6C4E0B2F}"/>
              </a:ext>
            </a:extLst>
          </p:cNvPr>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 name="Google Shape;14008;p27">
            <a:extLst>
              <a:ext uri="{FF2B5EF4-FFF2-40B4-BE49-F238E27FC236}">
                <a16:creationId xmlns:a16="http://schemas.microsoft.com/office/drawing/2014/main" id="{0885A6B1-7045-1949-CB46-7C2BF89999B2}"/>
              </a:ext>
            </a:extLst>
          </p:cNvPr>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 name="Google Shape;14009;p27">
            <a:extLst>
              <a:ext uri="{FF2B5EF4-FFF2-40B4-BE49-F238E27FC236}">
                <a16:creationId xmlns:a16="http://schemas.microsoft.com/office/drawing/2014/main" id="{F8767FC1-AAF5-7325-6B4E-BFC9C3CB6E45}"/>
              </a:ext>
            </a:extLst>
          </p:cNvPr>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0" name="Google Shape;14010;p27">
            <a:extLst>
              <a:ext uri="{FF2B5EF4-FFF2-40B4-BE49-F238E27FC236}">
                <a16:creationId xmlns:a16="http://schemas.microsoft.com/office/drawing/2014/main" id="{9940FDEA-ABF5-2C85-F56C-2B59E4B89EE0}"/>
              </a:ext>
            </a:extLst>
          </p:cNvPr>
          <p:cNvGrpSpPr/>
          <p:nvPr/>
        </p:nvGrpSpPr>
        <p:grpSpPr>
          <a:xfrm>
            <a:off x="4327795" y="3054777"/>
            <a:ext cx="482307" cy="478559"/>
            <a:chOff x="3654238" y="2368833"/>
            <a:chExt cx="302475" cy="300125"/>
          </a:xfrm>
        </p:grpSpPr>
        <p:sp>
          <p:nvSpPr>
            <p:cNvPr id="131" name="Google Shape;14011;p27">
              <a:extLst>
                <a:ext uri="{FF2B5EF4-FFF2-40B4-BE49-F238E27FC236}">
                  <a16:creationId xmlns:a16="http://schemas.microsoft.com/office/drawing/2014/main" id="{B6D7CC2F-4EE1-EEA4-AB54-FFA53888220A}"/>
                </a:ext>
              </a:extLst>
            </p:cNvPr>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 name="Google Shape;14012;p27">
              <a:extLst>
                <a:ext uri="{FF2B5EF4-FFF2-40B4-BE49-F238E27FC236}">
                  <a16:creationId xmlns:a16="http://schemas.microsoft.com/office/drawing/2014/main" id="{18447110-44D3-438B-4325-B22364CE868D}"/>
                </a:ext>
              </a:extLst>
            </p:cNvPr>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3" name="Google Shape;14013;p27">
              <a:extLst>
                <a:ext uri="{FF2B5EF4-FFF2-40B4-BE49-F238E27FC236}">
                  <a16:creationId xmlns:a16="http://schemas.microsoft.com/office/drawing/2014/main" id="{7EF6DD61-366C-4D29-E83A-4A32FC8281C9}"/>
                </a:ext>
              </a:extLst>
            </p:cNvPr>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4" name="Google Shape;14014;p27">
              <a:extLst>
                <a:ext uri="{FF2B5EF4-FFF2-40B4-BE49-F238E27FC236}">
                  <a16:creationId xmlns:a16="http://schemas.microsoft.com/office/drawing/2014/main" id="{5A993C33-12DF-47EC-664A-C5C0ACF40D10}"/>
                </a:ext>
              </a:extLst>
            </p:cNvPr>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 name="Google Shape;14015;p27">
              <a:extLst>
                <a:ext uri="{FF2B5EF4-FFF2-40B4-BE49-F238E27FC236}">
                  <a16:creationId xmlns:a16="http://schemas.microsoft.com/office/drawing/2014/main" id="{B2D219D2-53CE-6066-8DB4-1A8496411A26}"/>
                </a:ext>
              </a:extLst>
            </p:cNvPr>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 name="Google Shape;14016;p27">
              <a:extLst>
                <a:ext uri="{FF2B5EF4-FFF2-40B4-BE49-F238E27FC236}">
                  <a16:creationId xmlns:a16="http://schemas.microsoft.com/office/drawing/2014/main" id="{A4252EB2-4C8F-8748-D435-D32E0A137EBD}"/>
                </a:ext>
              </a:extLst>
            </p:cNvPr>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 name="Google Shape;14017;p27">
              <a:extLst>
                <a:ext uri="{FF2B5EF4-FFF2-40B4-BE49-F238E27FC236}">
                  <a16:creationId xmlns:a16="http://schemas.microsoft.com/office/drawing/2014/main" id="{B445C820-3F7C-27C3-7F91-C897BBD09B5A}"/>
                </a:ext>
              </a:extLst>
            </p:cNvPr>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 name="Google Shape;14018;p27">
              <a:extLst>
                <a:ext uri="{FF2B5EF4-FFF2-40B4-BE49-F238E27FC236}">
                  <a16:creationId xmlns:a16="http://schemas.microsoft.com/office/drawing/2014/main" id="{AC11D30E-A680-5089-4A86-635A2A0383F3}"/>
                </a:ext>
              </a:extLst>
            </p:cNvPr>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 name="Google Shape;14019;p27">
              <a:extLst>
                <a:ext uri="{FF2B5EF4-FFF2-40B4-BE49-F238E27FC236}">
                  <a16:creationId xmlns:a16="http://schemas.microsoft.com/office/drawing/2014/main" id="{F87C719D-25BD-339E-E03D-293577C83ECF}"/>
                </a:ext>
              </a:extLst>
            </p:cNvPr>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 name="Google Shape;14020;p27">
              <a:extLst>
                <a:ext uri="{FF2B5EF4-FFF2-40B4-BE49-F238E27FC236}">
                  <a16:creationId xmlns:a16="http://schemas.microsoft.com/office/drawing/2014/main" id="{9E85E1DD-C0B4-5A81-D328-4C6C53534B0B}"/>
                </a:ext>
              </a:extLst>
            </p:cNvPr>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 name="Google Shape;14021;p27">
              <a:extLst>
                <a:ext uri="{FF2B5EF4-FFF2-40B4-BE49-F238E27FC236}">
                  <a16:creationId xmlns:a16="http://schemas.microsoft.com/office/drawing/2014/main" id="{8920D0F8-91B4-AC30-3E3D-C6237ACB160D}"/>
                </a:ext>
              </a:extLst>
            </p:cNvPr>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 name="Google Shape;14022;p27">
              <a:extLst>
                <a:ext uri="{FF2B5EF4-FFF2-40B4-BE49-F238E27FC236}">
                  <a16:creationId xmlns:a16="http://schemas.microsoft.com/office/drawing/2014/main" id="{37852139-F893-5198-07A9-C837D52082D3}"/>
                </a:ext>
              </a:extLst>
            </p:cNvPr>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3" name="Google Shape;14023;p27">
            <a:extLst>
              <a:ext uri="{FF2B5EF4-FFF2-40B4-BE49-F238E27FC236}">
                <a16:creationId xmlns:a16="http://schemas.microsoft.com/office/drawing/2014/main" id="{3B8C717A-E6C2-322E-608F-0F594274B733}"/>
              </a:ext>
            </a:extLst>
          </p:cNvPr>
          <p:cNvGrpSpPr/>
          <p:nvPr/>
        </p:nvGrpSpPr>
        <p:grpSpPr>
          <a:xfrm>
            <a:off x="3392665" y="3054736"/>
            <a:ext cx="470905" cy="473776"/>
            <a:chOff x="3195213" y="2368808"/>
            <a:chExt cx="295325" cy="297125"/>
          </a:xfrm>
        </p:grpSpPr>
        <p:sp>
          <p:nvSpPr>
            <p:cNvPr id="144" name="Google Shape;14024;p27">
              <a:extLst>
                <a:ext uri="{FF2B5EF4-FFF2-40B4-BE49-F238E27FC236}">
                  <a16:creationId xmlns:a16="http://schemas.microsoft.com/office/drawing/2014/main" id="{BC9F8301-F2DF-8A6A-DB9F-BD7BBF4337B2}"/>
                </a:ext>
              </a:extLst>
            </p:cNvPr>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5" name="Google Shape;14025;p27">
              <a:extLst>
                <a:ext uri="{FF2B5EF4-FFF2-40B4-BE49-F238E27FC236}">
                  <a16:creationId xmlns:a16="http://schemas.microsoft.com/office/drawing/2014/main" id="{77B79FB3-C9BC-C2AC-6D55-75E5568D1E5B}"/>
                </a:ext>
              </a:extLst>
            </p:cNvPr>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6" name="Google Shape;14026;p27">
              <a:extLst>
                <a:ext uri="{FF2B5EF4-FFF2-40B4-BE49-F238E27FC236}">
                  <a16:creationId xmlns:a16="http://schemas.microsoft.com/office/drawing/2014/main" id="{3360A86E-5D25-1EF9-DC3A-700B321461C1}"/>
                </a:ext>
              </a:extLst>
            </p:cNvPr>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7" name="Google Shape;14027;p27">
              <a:extLst>
                <a:ext uri="{FF2B5EF4-FFF2-40B4-BE49-F238E27FC236}">
                  <a16:creationId xmlns:a16="http://schemas.microsoft.com/office/drawing/2014/main" id="{8BFACC60-BAD5-48F2-0F27-D1FD571630D8}"/>
                </a:ext>
              </a:extLst>
            </p:cNvPr>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8" name="Google Shape;14028;p27">
              <a:extLst>
                <a:ext uri="{FF2B5EF4-FFF2-40B4-BE49-F238E27FC236}">
                  <a16:creationId xmlns:a16="http://schemas.microsoft.com/office/drawing/2014/main" id="{8840DD16-116F-6DA0-FAE2-55C278037360}"/>
                </a:ext>
              </a:extLst>
            </p:cNvPr>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9" name="Google Shape;14029;p27">
              <a:extLst>
                <a:ext uri="{FF2B5EF4-FFF2-40B4-BE49-F238E27FC236}">
                  <a16:creationId xmlns:a16="http://schemas.microsoft.com/office/drawing/2014/main" id="{B945E155-E139-F715-C6D1-82512828CA66}"/>
                </a:ext>
              </a:extLst>
            </p:cNvPr>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0" name="Google Shape;14030;p27">
              <a:extLst>
                <a:ext uri="{FF2B5EF4-FFF2-40B4-BE49-F238E27FC236}">
                  <a16:creationId xmlns:a16="http://schemas.microsoft.com/office/drawing/2014/main" id="{D745A525-FE20-DB3C-E0A9-D980980434AB}"/>
                </a:ext>
              </a:extLst>
            </p:cNvPr>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1" name="Google Shape;14031;p27">
              <a:extLst>
                <a:ext uri="{FF2B5EF4-FFF2-40B4-BE49-F238E27FC236}">
                  <a16:creationId xmlns:a16="http://schemas.microsoft.com/office/drawing/2014/main" id="{A86689E5-3283-48D4-C0D7-0397FA8760EA}"/>
                </a:ext>
              </a:extLst>
            </p:cNvPr>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2" name="Google Shape;14032;p27">
              <a:extLst>
                <a:ext uri="{FF2B5EF4-FFF2-40B4-BE49-F238E27FC236}">
                  <a16:creationId xmlns:a16="http://schemas.microsoft.com/office/drawing/2014/main" id="{5ACAA7FB-FAD7-9C05-D918-04917A9BD4EF}"/>
                </a:ext>
              </a:extLst>
            </p:cNvPr>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3" name="Google Shape;14033;p27">
              <a:extLst>
                <a:ext uri="{FF2B5EF4-FFF2-40B4-BE49-F238E27FC236}">
                  <a16:creationId xmlns:a16="http://schemas.microsoft.com/office/drawing/2014/main" id="{942D72FE-4D84-7888-7595-C0DA2460A4CD}"/>
                </a:ext>
              </a:extLst>
            </p:cNvPr>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4" name="Google Shape;14034;p27">
              <a:extLst>
                <a:ext uri="{FF2B5EF4-FFF2-40B4-BE49-F238E27FC236}">
                  <a16:creationId xmlns:a16="http://schemas.microsoft.com/office/drawing/2014/main" id="{F149437A-8845-AE85-C43A-F899D9430E59}"/>
                </a:ext>
              </a:extLst>
            </p:cNvPr>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5" name="Google Shape;14035;p27">
              <a:extLst>
                <a:ext uri="{FF2B5EF4-FFF2-40B4-BE49-F238E27FC236}">
                  <a16:creationId xmlns:a16="http://schemas.microsoft.com/office/drawing/2014/main" id="{C9356C20-1D52-5E54-BA9A-7A8BA54ABC55}"/>
                </a:ext>
              </a:extLst>
            </p:cNvPr>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56" name="Google Shape;14036;p27">
            <a:extLst>
              <a:ext uri="{FF2B5EF4-FFF2-40B4-BE49-F238E27FC236}">
                <a16:creationId xmlns:a16="http://schemas.microsoft.com/office/drawing/2014/main" id="{A2F57659-4472-8FE2-ABEF-2285CBD95AD8}"/>
              </a:ext>
            </a:extLst>
          </p:cNvPr>
          <p:cNvGrpSpPr/>
          <p:nvPr/>
        </p:nvGrpSpPr>
        <p:grpSpPr>
          <a:xfrm>
            <a:off x="2374938" y="3055813"/>
            <a:ext cx="490877" cy="473736"/>
            <a:chOff x="2684388" y="2369483"/>
            <a:chExt cx="307850" cy="297100"/>
          </a:xfrm>
        </p:grpSpPr>
        <p:sp>
          <p:nvSpPr>
            <p:cNvPr id="157" name="Google Shape;14037;p27">
              <a:extLst>
                <a:ext uri="{FF2B5EF4-FFF2-40B4-BE49-F238E27FC236}">
                  <a16:creationId xmlns:a16="http://schemas.microsoft.com/office/drawing/2014/main" id="{BB0B2BCC-F80F-1D17-D097-90ACCCEF0D52}"/>
                </a:ext>
              </a:extLst>
            </p:cNvPr>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8" name="Google Shape;14038;p27">
              <a:extLst>
                <a:ext uri="{FF2B5EF4-FFF2-40B4-BE49-F238E27FC236}">
                  <a16:creationId xmlns:a16="http://schemas.microsoft.com/office/drawing/2014/main" id="{1204BB30-B4A6-C438-1A8F-DA3D20D795C7}"/>
                </a:ext>
              </a:extLst>
            </p:cNvPr>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59" name="Google Shape;14039;p27">
              <a:extLst>
                <a:ext uri="{FF2B5EF4-FFF2-40B4-BE49-F238E27FC236}">
                  <a16:creationId xmlns:a16="http://schemas.microsoft.com/office/drawing/2014/main" id="{59B7A1E9-069F-A003-5345-4FEB395ED476}"/>
                </a:ext>
              </a:extLst>
            </p:cNvPr>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0" name="Google Shape;14040;p27">
              <a:extLst>
                <a:ext uri="{FF2B5EF4-FFF2-40B4-BE49-F238E27FC236}">
                  <a16:creationId xmlns:a16="http://schemas.microsoft.com/office/drawing/2014/main" id="{322598E8-7F3D-277F-1212-AA9C73F9C8A4}"/>
                </a:ext>
              </a:extLst>
            </p:cNvPr>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61" name="Google Shape;14041;p27">
            <a:extLst>
              <a:ext uri="{FF2B5EF4-FFF2-40B4-BE49-F238E27FC236}">
                <a16:creationId xmlns:a16="http://schemas.microsoft.com/office/drawing/2014/main" id="{F65F661D-8048-6E31-846C-062C70C1013C}"/>
              </a:ext>
            </a:extLst>
          </p:cNvPr>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62" name="Google Shape;14042;p27">
            <a:extLst>
              <a:ext uri="{FF2B5EF4-FFF2-40B4-BE49-F238E27FC236}">
                <a16:creationId xmlns:a16="http://schemas.microsoft.com/office/drawing/2014/main" id="{F4831516-D4A6-922A-2586-5DCF0FBC02A3}"/>
              </a:ext>
            </a:extLst>
          </p:cNvPr>
          <p:cNvGrpSpPr/>
          <p:nvPr/>
        </p:nvGrpSpPr>
        <p:grpSpPr>
          <a:xfrm>
            <a:off x="1388542" y="3781088"/>
            <a:ext cx="475689" cy="475649"/>
            <a:chOff x="2193213" y="2824333"/>
            <a:chExt cx="298325" cy="298300"/>
          </a:xfrm>
        </p:grpSpPr>
        <p:sp>
          <p:nvSpPr>
            <p:cNvPr id="163" name="Google Shape;14043;p27">
              <a:extLst>
                <a:ext uri="{FF2B5EF4-FFF2-40B4-BE49-F238E27FC236}">
                  <a16:creationId xmlns:a16="http://schemas.microsoft.com/office/drawing/2014/main" id="{8B00545E-982A-8613-B2BD-3B43899CD3E4}"/>
                </a:ext>
              </a:extLst>
            </p:cNvPr>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4" name="Google Shape;14044;p27">
              <a:extLst>
                <a:ext uri="{FF2B5EF4-FFF2-40B4-BE49-F238E27FC236}">
                  <a16:creationId xmlns:a16="http://schemas.microsoft.com/office/drawing/2014/main" id="{6D6BACFD-EB0E-6460-0F3A-8F644C1F1113}"/>
                </a:ext>
              </a:extLst>
            </p:cNvPr>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5" name="Google Shape;14045;p27">
              <a:extLst>
                <a:ext uri="{FF2B5EF4-FFF2-40B4-BE49-F238E27FC236}">
                  <a16:creationId xmlns:a16="http://schemas.microsoft.com/office/drawing/2014/main" id="{719061BE-3953-76AD-8191-4C162BF94D7A}"/>
                </a:ext>
              </a:extLst>
            </p:cNvPr>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6" name="Google Shape;14046;p27">
              <a:extLst>
                <a:ext uri="{FF2B5EF4-FFF2-40B4-BE49-F238E27FC236}">
                  <a16:creationId xmlns:a16="http://schemas.microsoft.com/office/drawing/2014/main" id="{B18FAEF1-B720-3116-08F9-9236B135ED89}"/>
                </a:ext>
              </a:extLst>
            </p:cNvPr>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7" name="Google Shape;14047;p27">
              <a:extLst>
                <a:ext uri="{FF2B5EF4-FFF2-40B4-BE49-F238E27FC236}">
                  <a16:creationId xmlns:a16="http://schemas.microsoft.com/office/drawing/2014/main" id="{02E4278A-913C-CD47-AFB8-4E7E460114D5}"/>
                </a:ext>
              </a:extLst>
            </p:cNvPr>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8" name="Google Shape;14048;p27">
              <a:extLst>
                <a:ext uri="{FF2B5EF4-FFF2-40B4-BE49-F238E27FC236}">
                  <a16:creationId xmlns:a16="http://schemas.microsoft.com/office/drawing/2014/main" id="{244B5677-4608-AF7D-F0E1-09364B4E2BD3}"/>
                </a:ext>
              </a:extLst>
            </p:cNvPr>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69" name="Google Shape;14049;p27">
              <a:extLst>
                <a:ext uri="{FF2B5EF4-FFF2-40B4-BE49-F238E27FC236}">
                  <a16:creationId xmlns:a16="http://schemas.microsoft.com/office/drawing/2014/main" id="{8A9D6647-CEA8-71ED-EE93-E125785539C9}"/>
                </a:ext>
              </a:extLst>
            </p:cNvPr>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0" name="Google Shape;14050;p27">
              <a:extLst>
                <a:ext uri="{FF2B5EF4-FFF2-40B4-BE49-F238E27FC236}">
                  <a16:creationId xmlns:a16="http://schemas.microsoft.com/office/drawing/2014/main" id="{5FA5238C-4DDE-F9C0-B64E-8781FD9009C9}"/>
                </a:ext>
              </a:extLst>
            </p:cNvPr>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1" name="Google Shape;14051;p27">
              <a:extLst>
                <a:ext uri="{FF2B5EF4-FFF2-40B4-BE49-F238E27FC236}">
                  <a16:creationId xmlns:a16="http://schemas.microsoft.com/office/drawing/2014/main" id="{01F102FF-7104-ABF3-67BD-0C2EBA938920}"/>
                </a:ext>
              </a:extLst>
            </p:cNvPr>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2" name="Google Shape;14052;p27">
              <a:extLst>
                <a:ext uri="{FF2B5EF4-FFF2-40B4-BE49-F238E27FC236}">
                  <a16:creationId xmlns:a16="http://schemas.microsoft.com/office/drawing/2014/main" id="{AEF9D7E5-7A5B-AE08-9B85-2513EBBD2494}"/>
                </a:ext>
              </a:extLst>
            </p:cNvPr>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3" name="Google Shape;14053;p27">
              <a:extLst>
                <a:ext uri="{FF2B5EF4-FFF2-40B4-BE49-F238E27FC236}">
                  <a16:creationId xmlns:a16="http://schemas.microsoft.com/office/drawing/2014/main" id="{F9E72288-0E56-CFC5-E973-BEC2B8AA1909}"/>
                </a:ext>
              </a:extLst>
            </p:cNvPr>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4" name="Google Shape;14054;p27">
              <a:extLst>
                <a:ext uri="{FF2B5EF4-FFF2-40B4-BE49-F238E27FC236}">
                  <a16:creationId xmlns:a16="http://schemas.microsoft.com/office/drawing/2014/main" id="{11260CC5-9D2F-85FF-71F4-9F0AAD56D686}"/>
                </a:ext>
              </a:extLst>
            </p:cNvPr>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5" name="Google Shape;14055;p27">
              <a:extLst>
                <a:ext uri="{FF2B5EF4-FFF2-40B4-BE49-F238E27FC236}">
                  <a16:creationId xmlns:a16="http://schemas.microsoft.com/office/drawing/2014/main" id="{3D5A1366-B708-632B-0A1D-A18554934413}"/>
                </a:ext>
              </a:extLst>
            </p:cNvPr>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6" name="Google Shape;14056;p27">
              <a:extLst>
                <a:ext uri="{FF2B5EF4-FFF2-40B4-BE49-F238E27FC236}">
                  <a16:creationId xmlns:a16="http://schemas.microsoft.com/office/drawing/2014/main" id="{EA1B107D-1DC9-F6C6-978D-A796D37EA961}"/>
                </a:ext>
              </a:extLst>
            </p:cNvPr>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7" name="Google Shape;14057;p27">
              <a:extLst>
                <a:ext uri="{FF2B5EF4-FFF2-40B4-BE49-F238E27FC236}">
                  <a16:creationId xmlns:a16="http://schemas.microsoft.com/office/drawing/2014/main" id="{3E10ED74-29B5-A50A-584E-769E00C7EFE3}"/>
                </a:ext>
              </a:extLst>
            </p:cNvPr>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78" name="Google Shape;14058;p27">
              <a:extLst>
                <a:ext uri="{FF2B5EF4-FFF2-40B4-BE49-F238E27FC236}">
                  <a16:creationId xmlns:a16="http://schemas.microsoft.com/office/drawing/2014/main" id="{03683AA8-D42D-6E87-5AA9-697DDFF88854}"/>
                </a:ext>
              </a:extLst>
            </p:cNvPr>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79" name="Google Shape;14059;p27">
            <a:extLst>
              <a:ext uri="{FF2B5EF4-FFF2-40B4-BE49-F238E27FC236}">
                <a16:creationId xmlns:a16="http://schemas.microsoft.com/office/drawing/2014/main" id="{176862B2-B4F4-EABA-7450-F38591BC20FD}"/>
              </a:ext>
            </a:extLst>
          </p:cNvPr>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80" name="Google Shape;14060;p27">
            <a:extLst>
              <a:ext uri="{FF2B5EF4-FFF2-40B4-BE49-F238E27FC236}">
                <a16:creationId xmlns:a16="http://schemas.microsoft.com/office/drawing/2014/main" id="{5AF9479E-921E-2E9E-C750-638462A73C1B}"/>
              </a:ext>
            </a:extLst>
          </p:cNvPr>
          <p:cNvGrpSpPr/>
          <p:nvPr/>
        </p:nvGrpSpPr>
        <p:grpSpPr>
          <a:xfrm>
            <a:off x="3390791" y="3782004"/>
            <a:ext cx="474692" cy="475649"/>
            <a:chOff x="3194038" y="2824908"/>
            <a:chExt cx="297700" cy="298300"/>
          </a:xfrm>
        </p:grpSpPr>
        <p:sp>
          <p:nvSpPr>
            <p:cNvPr id="181" name="Google Shape;14061;p27">
              <a:extLst>
                <a:ext uri="{FF2B5EF4-FFF2-40B4-BE49-F238E27FC236}">
                  <a16:creationId xmlns:a16="http://schemas.microsoft.com/office/drawing/2014/main" id="{337420E1-CC80-E866-D786-C91D426FDCC4}"/>
                </a:ext>
              </a:extLst>
            </p:cNvPr>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2" name="Google Shape;14062;p27">
              <a:extLst>
                <a:ext uri="{FF2B5EF4-FFF2-40B4-BE49-F238E27FC236}">
                  <a16:creationId xmlns:a16="http://schemas.microsoft.com/office/drawing/2014/main" id="{27539D09-ACE5-6896-5FCD-16946F4078E6}"/>
                </a:ext>
              </a:extLst>
            </p:cNvPr>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3" name="Google Shape;14063;p27">
              <a:extLst>
                <a:ext uri="{FF2B5EF4-FFF2-40B4-BE49-F238E27FC236}">
                  <a16:creationId xmlns:a16="http://schemas.microsoft.com/office/drawing/2014/main" id="{38897974-8662-C17D-A4B6-44A7BBD2C9D9}"/>
                </a:ext>
              </a:extLst>
            </p:cNvPr>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4" name="Google Shape;14064;p27">
              <a:extLst>
                <a:ext uri="{FF2B5EF4-FFF2-40B4-BE49-F238E27FC236}">
                  <a16:creationId xmlns:a16="http://schemas.microsoft.com/office/drawing/2014/main" id="{FD3CC506-796F-9822-3190-128F5B8895CE}"/>
                </a:ext>
              </a:extLst>
            </p:cNvPr>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5" name="Google Shape;14065;p27">
              <a:extLst>
                <a:ext uri="{FF2B5EF4-FFF2-40B4-BE49-F238E27FC236}">
                  <a16:creationId xmlns:a16="http://schemas.microsoft.com/office/drawing/2014/main" id="{D395B7D1-77C4-1C72-ECE7-792A194C9BA6}"/>
                </a:ext>
              </a:extLst>
            </p:cNvPr>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6" name="Google Shape;14066;p27">
              <a:extLst>
                <a:ext uri="{FF2B5EF4-FFF2-40B4-BE49-F238E27FC236}">
                  <a16:creationId xmlns:a16="http://schemas.microsoft.com/office/drawing/2014/main" id="{46C17024-90DC-7F11-1817-F16E02D0D51C}"/>
                </a:ext>
              </a:extLst>
            </p:cNvPr>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7" name="Google Shape;14067;p27">
              <a:extLst>
                <a:ext uri="{FF2B5EF4-FFF2-40B4-BE49-F238E27FC236}">
                  <a16:creationId xmlns:a16="http://schemas.microsoft.com/office/drawing/2014/main" id="{3ED7F7F9-55AB-7DC6-5CDD-EB61C3BA971B}"/>
                </a:ext>
              </a:extLst>
            </p:cNvPr>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88" name="Google Shape;14068;p27">
              <a:extLst>
                <a:ext uri="{FF2B5EF4-FFF2-40B4-BE49-F238E27FC236}">
                  <a16:creationId xmlns:a16="http://schemas.microsoft.com/office/drawing/2014/main" id="{85B76C58-E539-232F-34FB-CE20284F7DB9}"/>
                </a:ext>
              </a:extLst>
            </p:cNvPr>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89" name="Google Shape;14069;p27">
            <a:extLst>
              <a:ext uri="{FF2B5EF4-FFF2-40B4-BE49-F238E27FC236}">
                <a16:creationId xmlns:a16="http://schemas.microsoft.com/office/drawing/2014/main" id="{D0E1BA9B-8788-273D-2729-6D4C07A774B4}"/>
              </a:ext>
            </a:extLst>
          </p:cNvPr>
          <p:cNvGrpSpPr/>
          <p:nvPr/>
        </p:nvGrpSpPr>
        <p:grpSpPr>
          <a:xfrm>
            <a:off x="4311651" y="3781764"/>
            <a:ext cx="493708" cy="475928"/>
            <a:chOff x="3644113" y="2824758"/>
            <a:chExt cx="309625" cy="298475"/>
          </a:xfrm>
        </p:grpSpPr>
        <p:sp>
          <p:nvSpPr>
            <p:cNvPr id="190" name="Google Shape;14070;p27">
              <a:extLst>
                <a:ext uri="{FF2B5EF4-FFF2-40B4-BE49-F238E27FC236}">
                  <a16:creationId xmlns:a16="http://schemas.microsoft.com/office/drawing/2014/main" id="{8B15473D-FF70-8FBE-8FCE-E4AECF0FB63C}"/>
                </a:ext>
              </a:extLst>
            </p:cNvPr>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1" name="Google Shape;14071;p27">
              <a:extLst>
                <a:ext uri="{FF2B5EF4-FFF2-40B4-BE49-F238E27FC236}">
                  <a16:creationId xmlns:a16="http://schemas.microsoft.com/office/drawing/2014/main" id="{ABBCDEBB-9E26-9E92-A097-385D5ADC1439}"/>
                </a:ext>
              </a:extLst>
            </p:cNvPr>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2" name="Google Shape;14072;p27">
              <a:extLst>
                <a:ext uri="{FF2B5EF4-FFF2-40B4-BE49-F238E27FC236}">
                  <a16:creationId xmlns:a16="http://schemas.microsoft.com/office/drawing/2014/main" id="{0A2FF184-3D96-1979-4C78-499CCE8BDA62}"/>
                </a:ext>
              </a:extLst>
            </p:cNvPr>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93" name="Google Shape;14073;p27">
            <a:extLst>
              <a:ext uri="{FF2B5EF4-FFF2-40B4-BE49-F238E27FC236}">
                <a16:creationId xmlns:a16="http://schemas.microsoft.com/office/drawing/2014/main" id="{1D212482-4E38-A2B5-E263-FE8061243416}"/>
              </a:ext>
            </a:extLst>
          </p:cNvPr>
          <p:cNvGrpSpPr/>
          <p:nvPr/>
        </p:nvGrpSpPr>
        <p:grpSpPr>
          <a:xfrm>
            <a:off x="5363581" y="3782003"/>
            <a:ext cx="474692" cy="469989"/>
            <a:chOff x="4176388" y="2824908"/>
            <a:chExt cx="297700" cy="294750"/>
          </a:xfrm>
        </p:grpSpPr>
        <p:sp>
          <p:nvSpPr>
            <p:cNvPr id="194" name="Google Shape;14074;p27">
              <a:extLst>
                <a:ext uri="{FF2B5EF4-FFF2-40B4-BE49-F238E27FC236}">
                  <a16:creationId xmlns:a16="http://schemas.microsoft.com/office/drawing/2014/main" id="{D2F755FA-E38D-C844-F3C1-2321ADBA7511}"/>
                </a:ext>
              </a:extLst>
            </p:cNvPr>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5" name="Google Shape;14075;p27">
              <a:extLst>
                <a:ext uri="{FF2B5EF4-FFF2-40B4-BE49-F238E27FC236}">
                  <a16:creationId xmlns:a16="http://schemas.microsoft.com/office/drawing/2014/main" id="{DE4B86E9-F772-0940-B901-B200E16732D0}"/>
                </a:ext>
              </a:extLst>
            </p:cNvPr>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6" name="Google Shape;14076;p27">
              <a:extLst>
                <a:ext uri="{FF2B5EF4-FFF2-40B4-BE49-F238E27FC236}">
                  <a16:creationId xmlns:a16="http://schemas.microsoft.com/office/drawing/2014/main" id="{9B0D74DB-C262-4A46-D379-7E121DE11469}"/>
                </a:ext>
              </a:extLst>
            </p:cNvPr>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7" name="Google Shape;14077;p27">
              <a:extLst>
                <a:ext uri="{FF2B5EF4-FFF2-40B4-BE49-F238E27FC236}">
                  <a16:creationId xmlns:a16="http://schemas.microsoft.com/office/drawing/2014/main" id="{81306936-F311-34ED-B328-5E030F36EEC7}"/>
                </a:ext>
              </a:extLst>
            </p:cNvPr>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8" name="Google Shape;14078;p27">
              <a:extLst>
                <a:ext uri="{FF2B5EF4-FFF2-40B4-BE49-F238E27FC236}">
                  <a16:creationId xmlns:a16="http://schemas.microsoft.com/office/drawing/2014/main" id="{9691E71B-A067-21E2-853E-F411F641CCE3}"/>
                </a:ext>
              </a:extLst>
            </p:cNvPr>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99" name="Google Shape;14079;p27">
              <a:extLst>
                <a:ext uri="{FF2B5EF4-FFF2-40B4-BE49-F238E27FC236}">
                  <a16:creationId xmlns:a16="http://schemas.microsoft.com/office/drawing/2014/main" id="{E9C989C6-FFDA-3AD2-1B65-36C8619EB7C6}"/>
                </a:ext>
              </a:extLst>
            </p:cNvPr>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0" name="Google Shape;14080;p27">
              <a:extLst>
                <a:ext uri="{FF2B5EF4-FFF2-40B4-BE49-F238E27FC236}">
                  <a16:creationId xmlns:a16="http://schemas.microsoft.com/office/drawing/2014/main" id="{FDA5D572-97E8-30E7-4F51-0B626624B4B5}"/>
                </a:ext>
              </a:extLst>
            </p:cNvPr>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1" name="Google Shape;14081;p27">
              <a:extLst>
                <a:ext uri="{FF2B5EF4-FFF2-40B4-BE49-F238E27FC236}">
                  <a16:creationId xmlns:a16="http://schemas.microsoft.com/office/drawing/2014/main" id="{F9A41138-D9AD-7089-290D-0BEC37ACAE05}"/>
                </a:ext>
              </a:extLst>
            </p:cNvPr>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2" name="Google Shape;14082;p27">
              <a:extLst>
                <a:ext uri="{FF2B5EF4-FFF2-40B4-BE49-F238E27FC236}">
                  <a16:creationId xmlns:a16="http://schemas.microsoft.com/office/drawing/2014/main" id="{558216D1-D92F-B8A2-028A-6FD48080FD81}"/>
                </a:ext>
              </a:extLst>
            </p:cNvPr>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3" name="Google Shape;14083;p27">
              <a:extLst>
                <a:ext uri="{FF2B5EF4-FFF2-40B4-BE49-F238E27FC236}">
                  <a16:creationId xmlns:a16="http://schemas.microsoft.com/office/drawing/2014/main" id="{47657B3A-9A58-5E8C-2EE4-E2E9556F50D9}"/>
                </a:ext>
              </a:extLst>
            </p:cNvPr>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4" name="Google Shape;14084;p27">
              <a:extLst>
                <a:ext uri="{FF2B5EF4-FFF2-40B4-BE49-F238E27FC236}">
                  <a16:creationId xmlns:a16="http://schemas.microsoft.com/office/drawing/2014/main" id="{31023FA6-AADC-8979-C924-90FD0A6EE36F}"/>
                </a:ext>
              </a:extLst>
            </p:cNvPr>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5" name="Google Shape;14085;p27">
              <a:extLst>
                <a:ext uri="{FF2B5EF4-FFF2-40B4-BE49-F238E27FC236}">
                  <a16:creationId xmlns:a16="http://schemas.microsoft.com/office/drawing/2014/main" id="{19206864-677F-F3FA-6414-C620A20A31E8}"/>
                </a:ext>
              </a:extLst>
            </p:cNvPr>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6" name="Google Shape;14086;p27">
              <a:extLst>
                <a:ext uri="{FF2B5EF4-FFF2-40B4-BE49-F238E27FC236}">
                  <a16:creationId xmlns:a16="http://schemas.microsoft.com/office/drawing/2014/main" id="{CC877D74-3BE0-8DD3-45C8-26BB1369A98C}"/>
                </a:ext>
              </a:extLst>
            </p:cNvPr>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7" name="Google Shape;14087;p27">
              <a:extLst>
                <a:ext uri="{FF2B5EF4-FFF2-40B4-BE49-F238E27FC236}">
                  <a16:creationId xmlns:a16="http://schemas.microsoft.com/office/drawing/2014/main" id="{019D9928-D1E6-A260-84BB-1F1B7C3ED2D9}"/>
                </a:ext>
              </a:extLst>
            </p:cNvPr>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08" name="Google Shape;14088;p27">
              <a:extLst>
                <a:ext uri="{FF2B5EF4-FFF2-40B4-BE49-F238E27FC236}">
                  <a16:creationId xmlns:a16="http://schemas.microsoft.com/office/drawing/2014/main" id="{CC592B5E-2BD1-834E-63D5-5BF3D3C4F192}"/>
                </a:ext>
              </a:extLst>
            </p:cNvPr>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09" name="Google Shape;14089;p27">
            <a:extLst>
              <a:ext uri="{FF2B5EF4-FFF2-40B4-BE49-F238E27FC236}">
                <a16:creationId xmlns:a16="http://schemas.microsoft.com/office/drawing/2014/main" id="{AF6B96DC-912E-CA54-7E94-E8C7E9A12089}"/>
              </a:ext>
            </a:extLst>
          </p:cNvPr>
          <p:cNvGrpSpPr/>
          <p:nvPr/>
        </p:nvGrpSpPr>
        <p:grpSpPr>
          <a:xfrm>
            <a:off x="6359463" y="3778296"/>
            <a:ext cx="474692" cy="477483"/>
            <a:chOff x="4673513" y="2822583"/>
            <a:chExt cx="297700" cy="299450"/>
          </a:xfrm>
        </p:grpSpPr>
        <p:sp>
          <p:nvSpPr>
            <p:cNvPr id="210" name="Google Shape;14090;p27">
              <a:extLst>
                <a:ext uri="{FF2B5EF4-FFF2-40B4-BE49-F238E27FC236}">
                  <a16:creationId xmlns:a16="http://schemas.microsoft.com/office/drawing/2014/main" id="{FA478B6E-51BF-2DC2-80F2-4A898C581CB4}"/>
                </a:ext>
              </a:extLst>
            </p:cNvPr>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1" name="Google Shape;14091;p27">
              <a:extLst>
                <a:ext uri="{FF2B5EF4-FFF2-40B4-BE49-F238E27FC236}">
                  <a16:creationId xmlns:a16="http://schemas.microsoft.com/office/drawing/2014/main" id="{82F4B6A2-5A8A-AC8C-A1C0-CA92447A8B3F}"/>
                </a:ext>
              </a:extLst>
            </p:cNvPr>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12" name="Google Shape;14092;p27">
            <a:extLst>
              <a:ext uri="{FF2B5EF4-FFF2-40B4-BE49-F238E27FC236}">
                <a16:creationId xmlns:a16="http://schemas.microsoft.com/office/drawing/2014/main" id="{A4BDA241-B901-9BF6-11E1-6FE3864C3FE7}"/>
              </a:ext>
            </a:extLst>
          </p:cNvPr>
          <p:cNvGrpSpPr/>
          <p:nvPr/>
        </p:nvGrpSpPr>
        <p:grpSpPr>
          <a:xfrm>
            <a:off x="7350602" y="3791531"/>
            <a:ext cx="476607" cy="450935"/>
            <a:chOff x="5167663" y="2830883"/>
            <a:chExt cx="298900" cy="282800"/>
          </a:xfrm>
        </p:grpSpPr>
        <p:sp>
          <p:nvSpPr>
            <p:cNvPr id="213" name="Google Shape;14093;p27">
              <a:extLst>
                <a:ext uri="{FF2B5EF4-FFF2-40B4-BE49-F238E27FC236}">
                  <a16:creationId xmlns:a16="http://schemas.microsoft.com/office/drawing/2014/main" id="{E12E942C-09B8-103B-E09C-819CF728C961}"/>
                </a:ext>
              </a:extLst>
            </p:cNvPr>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4" name="Google Shape;14094;p27">
              <a:extLst>
                <a:ext uri="{FF2B5EF4-FFF2-40B4-BE49-F238E27FC236}">
                  <a16:creationId xmlns:a16="http://schemas.microsoft.com/office/drawing/2014/main" id="{082F98C0-5D26-4166-7F0C-F7BEFBF0EE87}"/>
                </a:ext>
              </a:extLst>
            </p:cNvPr>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5" name="Google Shape;14095;p27">
              <a:extLst>
                <a:ext uri="{FF2B5EF4-FFF2-40B4-BE49-F238E27FC236}">
                  <a16:creationId xmlns:a16="http://schemas.microsoft.com/office/drawing/2014/main" id="{FFB5E36A-B75C-F868-7C65-2254F72AF691}"/>
                </a:ext>
              </a:extLst>
            </p:cNvPr>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6" name="Google Shape;14096;p27">
              <a:extLst>
                <a:ext uri="{FF2B5EF4-FFF2-40B4-BE49-F238E27FC236}">
                  <a16:creationId xmlns:a16="http://schemas.microsoft.com/office/drawing/2014/main" id="{6C1E11B4-2837-08CD-D111-8B5E85CD5046}"/>
                </a:ext>
              </a:extLst>
            </p:cNvPr>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17" name="Google Shape;14097;p27">
            <a:extLst>
              <a:ext uri="{FF2B5EF4-FFF2-40B4-BE49-F238E27FC236}">
                <a16:creationId xmlns:a16="http://schemas.microsoft.com/office/drawing/2014/main" id="{B33A02EC-7C41-76AC-B8D8-09C03A2EBE94}"/>
              </a:ext>
            </a:extLst>
          </p:cNvPr>
          <p:cNvGrpSpPr/>
          <p:nvPr/>
        </p:nvGrpSpPr>
        <p:grpSpPr>
          <a:xfrm>
            <a:off x="8394879" y="3781326"/>
            <a:ext cx="413024" cy="473497"/>
            <a:chOff x="5695138" y="2824483"/>
            <a:chExt cx="259025" cy="296950"/>
          </a:xfrm>
        </p:grpSpPr>
        <p:sp>
          <p:nvSpPr>
            <p:cNvPr id="218" name="Google Shape;14098;p27">
              <a:extLst>
                <a:ext uri="{FF2B5EF4-FFF2-40B4-BE49-F238E27FC236}">
                  <a16:creationId xmlns:a16="http://schemas.microsoft.com/office/drawing/2014/main" id="{3AB6C1D1-A6E3-BE04-2DB1-664248491891}"/>
                </a:ext>
              </a:extLst>
            </p:cNvPr>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19" name="Google Shape;14099;p27">
              <a:extLst>
                <a:ext uri="{FF2B5EF4-FFF2-40B4-BE49-F238E27FC236}">
                  <a16:creationId xmlns:a16="http://schemas.microsoft.com/office/drawing/2014/main" id="{32984A21-3A77-569D-322F-4195379A19EB}"/>
                </a:ext>
              </a:extLst>
            </p:cNvPr>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0" name="Google Shape;14100;p27">
              <a:extLst>
                <a:ext uri="{FF2B5EF4-FFF2-40B4-BE49-F238E27FC236}">
                  <a16:creationId xmlns:a16="http://schemas.microsoft.com/office/drawing/2014/main" id="{C6DCFB19-40BA-0830-01F9-6F522C9724EB}"/>
                </a:ext>
              </a:extLst>
            </p:cNvPr>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1" name="Google Shape;14101;p27">
              <a:extLst>
                <a:ext uri="{FF2B5EF4-FFF2-40B4-BE49-F238E27FC236}">
                  <a16:creationId xmlns:a16="http://schemas.microsoft.com/office/drawing/2014/main" id="{74942443-66ED-6B2F-8FFE-5248BADD79A5}"/>
                </a:ext>
              </a:extLst>
            </p:cNvPr>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222" name="Google Shape;14102;p27">
            <a:extLst>
              <a:ext uri="{FF2B5EF4-FFF2-40B4-BE49-F238E27FC236}">
                <a16:creationId xmlns:a16="http://schemas.microsoft.com/office/drawing/2014/main" id="{12245FBA-9485-C353-5D47-9C1FCE407FD9}"/>
              </a:ext>
            </a:extLst>
          </p:cNvPr>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3" name="Google Shape;14103;p27">
            <a:extLst>
              <a:ext uri="{FF2B5EF4-FFF2-40B4-BE49-F238E27FC236}">
                <a16:creationId xmlns:a16="http://schemas.microsoft.com/office/drawing/2014/main" id="{B5B914EF-8178-7A1A-EAEC-E83727BEA068}"/>
              </a:ext>
            </a:extLst>
          </p:cNvPr>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224" name="Google Shape;14104;p27">
            <a:extLst>
              <a:ext uri="{FF2B5EF4-FFF2-40B4-BE49-F238E27FC236}">
                <a16:creationId xmlns:a16="http://schemas.microsoft.com/office/drawing/2014/main" id="{15DBDB57-0F45-5AFD-ADA6-0FD7D2DC3431}"/>
              </a:ext>
            </a:extLst>
          </p:cNvPr>
          <p:cNvGrpSpPr/>
          <p:nvPr/>
        </p:nvGrpSpPr>
        <p:grpSpPr>
          <a:xfrm>
            <a:off x="10335379" y="4561411"/>
            <a:ext cx="468075" cy="473736"/>
            <a:chOff x="6657238" y="3313708"/>
            <a:chExt cx="293550" cy="297100"/>
          </a:xfrm>
        </p:grpSpPr>
        <p:sp>
          <p:nvSpPr>
            <p:cNvPr id="225" name="Google Shape;14105;p27">
              <a:extLst>
                <a:ext uri="{FF2B5EF4-FFF2-40B4-BE49-F238E27FC236}">
                  <a16:creationId xmlns:a16="http://schemas.microsoft.com/office/drawing/2014/main" id="{0F2C5EFA-12C8-B459-2A2F-A6D295970727}"/>
                </a:ext>
              </a:extLst>
            </p:cNvPr>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6" name="Google Shape;14106;p27">
              <a:extLst>
                <a:ext uri="{FF2B5EF4-FFF2-40B4-BE49-F238E27FC236}">
                  <a16:creationId xmlns:a16="http://schemas.microsoft.com/office/drawing/2014/main" id="{0E2BF4E6-85E4-68AC-42BB-009876D2D02D}"/>
                </a:ext>
              </a:extLst>
            </p:cNvPr>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7" name="Google Shape;14107;p27">
              <a:extLst>
                <a:ext uri="{FF2B5EF4-FFF2-40B4-BE49-F238E27FC236}">
                  <a16:creationId xmlns:a16="http://schemas.microsoft.com/office/drawing/2014/main" id="{29E28B8C-7763-53EB-1B41-DD9F307F84DB}"/>
                </a:ext>
              </a:extLst>
            </p:cNvPr>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8" name="Google Shape;14108;p27">
              <a:extLst>
                <a:ext uri="{FF2B5EF4-FFF2-40B4-BE49-F238E27FC236}">
                  <a16:creationId xmlns:a16="http://schemas.microsoft.com/office/drawing/2014/main" id="{E1968A59-5F8F-5A85-5522-E130C72E1333}"/>
                </a:ext>
              </a:extLst>
            </p:cNvPr>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29" name="Google Shape;14109;p27">
              <a:extLst>
                <a:ext uri="{FF2B5EF4-FFF2-40B4-BE49-F238E27FC236}">
                  <a16:creationId xmlns:a16="http://schemas.microsoft.com/office/drawing/2014/main" id="{4CF40E3B-A964-18FE-3779-D46E024C8A1C}"/>
                </a:ext>
              </a:extLst>
            </p:cNvPr>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0" name="Google Shape;14110;p27">
              <a:extLst>
                <a:ext uri="{FF2B5EF4-FFF2-40B4-BE49-F238E27FC236}">
                  <a16:creationId xmlns:a16="http://schemas.microsoft.com/office/drawing/2014/main" id="{C8E15DE6-8928-3732-581D-0F1A24B5CADE}"/>
                </a:ext>
              </a:extLst>
            </p:cNvPr>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1" name="Google Shape;14111;p27">
              <a:extLst>
                <a:ext uri="{FF2B5EF4-FFF2-40B4-BE49-F238E27FC236}">
                  <a16:creationId xmlns:a16="http://schemas.microsoft.com/office/drawing/2014/main" id="{7866B782-559B-AA42-FD58-2A75B2403933}"/>
                </a:ext>
              </a:extLst>
            </p:cNvPr>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2" name="Google Shape;14112;p27">
              <a:extLst>
                <a:ext uri="{FF2B5EF4-FFF2-40B4-BE49-F238E27FC236}">
                  <a16:creationId xmlns:a16="http://schemas.microsoft.com/office/drawing/2014/main" id="{BDB4D266-97A4-F396-A44B-AA1F0CB7CD6D}"/>
                </a:ext>
              </a:extLst>
            </p:cNvPr>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3" name="Google Shape;14113;p27">
              <a:extLst>
                <a:ext uri="{FF2B5EF4-FFF2-40B4-BE49-F238E27FC236}">
                  <a16:creationId xmlns:a16="http://schemas.microsoft.com/office/drawing/2014/main" id="{2C910D00-F12B-F11A-433A-17165126DCCE}"/>
                </a:ext>
              </a:extLst>
            </p:cNvPr>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4" name="Google Shape;14114;p27">
              <a:extLst>
                <a:ext uri="{FF2B5EF4-FFF2-40B4-BE49-F238E27FC236}">
                  <a16:creationId xmlns:a16="http://schemas.microsoft.com/office/drawing/2014/main" id="{C7DDFEDC-2707-FA30-45AB-1AE402FA94FA}"/>
                </a:ext>
              </a:extLst>
            </p:cNvPr>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5" name="Google Shape;14115;p27">
              <a:extLst>
                <a:ext uri="{FF2B5EF4-FFF2-40B4-BE49-F238E27FC236}">
                  <a16:creationId xmlns:a16="http://schemas.microsoft.com/office/drawing/2014/main" id="{513BCD01-832B-7A5E-A04D-608403EA3B2D}"/>
                </a:ext>
              </a:extLst>
            </p:cNvPr>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6" name="Google Shape;14116;p27">
              <a:extLst>
                <a:ext uri="{FF2B5EF4-FFF2-40B4-BE49-F238E27FC236}">
                  <a16:creationId xmlns:a16="http://schemas.microsoft.com/office/drawing/2014/main" id="{8E285CED-193E-4CC5-0BCE-27F27790525B}"/>
                </a:ext>
              </a:extLst>
            </p:cNvPr>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7" name="Google Shape;14117;p27">
              <a:extLst>
                <a:ext uri="{FF2B5EF4-FFF2-40B4-BE49-F238E27FC236}">
                  <a16:creationId xmlns:a16="http://schemas.microsoft.com/office/drawing/2014/main" id="{41E5576A-126B-DA1D-E481-D081E3178CB0}"/>
                </a:ext>
              </a:extLst>
            </p:cNvPr>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8" name="Google Shape;14118;p27">
              <a:extLst>
                <a:ext uri="{FF2B5EF4-FFF2-40B4-BE49-F238E27FC236}">
                  <a16:creationId xmlns:a16="http://schemas.microsoft.com/office/drawing/2014/main" id="{80DCCD75-91BE-E06C-A081-E8B1A75619E3}"/>
                </a:ext>
              </a:extLst>
            </p:cNvPr>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39" name="Google Shape;14119;p27">
              <a:extLst>
                <a:ext uri="{FF2B5EF4-FFF2-40B4-BE49-F238E27FC236}">
                  <a16:creationId xmlns:a16="http://schemas.microsoft.com/office/drawing/2014/main" id="{CAF94154-1D73-2FDA-5AD9-F24ACB8960AD}"/>
                </a:ext>
              </a:extLst>
            </p:cNvPr>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0" name="Google Shape;14120;p27">
              <a:extLst>
                <a:ext uri="{FF2B5EF4-FFF2-40B4-BE49-F238E27FC236}">
                  <a16:creationId xmlns:a16="http://schemas.microsoft.com/office/drawing/2014/main" id="{CD898C44-5AAB-A982-B93F-984072D4BC13}"/>
                </a:ext>
              </a:extLst>
            </p:cNvPr>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241" name="Google Shape;14121;p27">
            <a:extLst>
              <a:ext uri="{FF2B5EF4-FFF2-40B4-BE49-F238E27FC236}">
                <a16:creationId xmlns:a16="http://schemas.microsoft.com/office/drawing/2014/main" id="{991F1992-F739-007B-660E-3148A2B59B8D}"/>
              </a:ext>
            </a:extLst>
          </p:cNvPr>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2" name="Google Shape;14122;p27">
            <a:extLst>
              <a:ext uri="{FF2B5EF4-FFF2-40B4-BE49-F238E27FC236}">
                <a16:creationId xmlns:a16="http://schemas.microsoft.com/office/drawing/2014/main" id="{31F46D63-EAB2-2690-AD67-D0FA4737E1C5}"/>
              </a:ext>
            </a:extLst>
          </p:cNvPr>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3" name="Google Shape;14123;p27">
            <a:extLst>
              <a:ext uri="{FF2B5EF4-FFF2-40B4-BE49-F238E27FC236}">
                <a16:creationId xmlns:a16="http://schemas.microsoft.com/office/drawing/2014/main" id="{B2C3FF7B-ACB5-CDB6-2FDA-C3E047D3A0F2}"/>
              </a:ext>
            </a:extLst>
          </p:cNvPr>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4" name="Google Shape;14124;p27">
            <a:extLst>
              <a:ext uri="{FF2B5EF4-FFF2-40B4-BE49-F238E27FC236}">
                <a16:creationId xmlns:a16="http://schemas.microsoft.com/office/drawing/2014/main" id="{428CA846-1919-50A7-2E6D-1467230ECBB3}"/>
              </a:ext>
            </a:extLst>
          </p:cNvPr>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245" name="Google Shape;14125;p27">
            <a:extLst>
              <a:ext uri="{FF2B5EF4-FFF2-40B4-BE49-F238E27FC236}">
                <a16:creationId xmlns:a16="http://schemas.microsoft.com/office/drawing/2014/main" id="{CF129DBC-43A9-E6EC-8C38-B3FD822F59A0}"/>
              </a:ext>
            </a:extLst>
          </p:cNvPr>
          <p:cNvGrpSpPr/>
          <p:nvPr/>
        </p:nvGrpSpPr>
        <p:grpSpPr>
          <a:xfrm>
            <a:off x="8364503" y="4563324"/>
            <a:ext cx="474692" cy="473736"/>
            <a:chOff x="5676088" y="3314908"/>
            <a:chExt cx="297700" cy="297100"/>
          </a:xfrm>
        </p:grpSpPr>
        <p:sp>
          <p:nvSpPr>
            <p:cNvPr id="246" name="Google Shape;14126;p27">
              <a:extLst>
                <a:ext uri="{FF2B5EF4-FFF2-40B4-BE49-F238E27FC236}">
                  <a16:creationId xmlns:a16="http://schemas.microsoft.com/office/drawing/2014/main" id="{B1D4E102-AA61-500E-7790-FB97EF4CBD3A}"/>
                </a:ext>
              </a:extLst>
            </p:cNvPr>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47" name="Google Shape;14127;p27">
              <a:extLst>
                <a:ext uri="{FF2B5EF4-FFF2-40B4-BE49-F238E27FC236}">
                  <a16:creationId xmlns:a16="http://schemas.microsoft.com/office/drawing/2014/main" id="{2DC53249-A8B9-94C6-A00F-C01DC39745C6}"/>
                </a:ext>
              </a:extLst>
            </p:cNvPr>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48" name="Google Shape;14128;p27">
            <a:extLst>
              <a:ext uri="{FF2B5EF4-FFF2-40B4-BE49-F238E27FC236}">
                <a16:creationId xmlns:a16="http://schemas.microsoft.com/office/drawing/2014/main" id="{C0ABC676-22EF-3EF0-EC01-0BDB09C6CF3A}"/>
              </a:ext>
            </a:extLst>
          </p:cNvPr>
          <p:cNvGrpSpPr/>
          <p:nvPr/>
        </p:nvGrpSpPr>
        <p:grpSpPr>
          <a:xfrm>
            <a:off x="7351519" y="4560455"/>
            <a:ext cx="474732" cy="473776"/>
            <a:chOff x="5168238" y="3313108"/>
            <a:chExt cx="297725" cy="297125"/>
          </a:xfrm>
        </p:grpSpPr>
        <p:sp>
          <p:nvSpPr>
            <p:cNvPr id="249" name="Google Shape;14129;p27">
              <a:extLst>
                <a:ext uri="{FF2B5EF4-FFF2-40B4-BE49-F238E27FC236}">
                  <a16:creationId xmlns:a16="http://schemas.microsoft.com/office/drawing/2014/main" id="{51EBA4A8-3895-1AB7-BED1-D083DCCC14F9}"/>
                </a:ext>
              </a:extLst>
            </p:cNvPr>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0" name="Google Shape;14130;p27">
              <a:extLst>
                <a:ext uri="{FF2B5EF4-FFF2-40B4-BE49-F238E27FC236}">
                  <a16:creationId xmlns:a16="http://schemas.microsoft.com/office/drawing/2014/main" id="{3058ED7F-6BB4-F92C-2628-1745D2D1476D}"/>
                </a:ext>
              </a:extLst>
            </p:cNvPr>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1" name="Google Shape;14131;p27">
              <a:extLst>
                <a:ext uri="{FF2B5EF4-FFF2-40B4-BE49-F238E27FC236}">
                  <a16:creationId xmlns:a16="http://schemas.microsoft.com/office/drawing/2014/main" id="{DEDE07AA-531E-979F-31DE-ED75ADE22199}"/>
                </a:ext>
              </a:extLst>
            </p:cNvPr>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2" name="Google Shape;14132;p27">
              <a:extLst>
                <a:ext uri="{FF2B5EF4-FFF2-40B4-BE49-F238E27FC236}">
                  <a16:creationId xmlns:a16="http://schemas.microsoft.com/office/drawing/2014/main" id="{7A0C8C84-1419-9746-6674-3881D6A969B8}"/>
                </a:ext>
              </a:extLst>
            </p:cNvPr>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3" name="Google Shape;14133;p27">
              <a:extLst>
                <a:ext uri="{FF2B5EF4-FFF2-40B4-BE49-F238E27FC236}">
                  <a16:creationId xmlns:a16="http://schemas.microsoft.com/office/drawing/2014/main" id="{94A48DE4-A88B-EA89-3719-9C1B39107B99}"/>
                </a:ext>
              </a:extLst>
            </p:cNvPr>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254" name="Google Shape;14134;p27">
            <a:extLst>
              <a:ext uri="{FF2B5EF4-FFF2-40B4-BE49-F238E27FC236}">
                <a16:creationId xmlns:a16="http://schemas.microsoft.com/office/drawing/2014/main" id="{60F16EFD-AD75-554E-E079-58182B595171}"/>
              </a:ext>
            </a:extLst>
          </p:cNvPr>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255" name="Google Shape;14135;p27">
            <a:extLst>
              <a:ext uri="{FF2B5EF4-FFF2-40B4-BE49-F238E27FC236}">
                <a16:creationId xmlns:a16="http://schemas.microsoft.com/office/drawing/2014/main" id="{8B9027F7-01DB-EC3F-04E4-975460513857}"/>
              </a:ext>
            </a:extLst>
          </p:cNvPr>
          <p:cNvGrpSpPr/>
          <p:nvPr/>
        </p:nvGrpSpPr>
        <p:grpSpPr>
          <a:xfrm>
            <a:off x="5365455" y="4561411"/>
            <a:ext cx="468075" cy="473736"/>
            <a:chOff x="4177563" y="3313708"/>
            <a:chExt cx="293550" cy="297100"/>
          </a:xfrm>
        </p:grpSpPr>
        <p:sp>
          <p:nvSpPr>
            <p:cNvPr id="256" name="Google Shape;14136;p27">
              <a:extLst>
                <a:ext uri="{FF2B5EF4-FFF2-40B4-BE49-F238E27FC236}">
                  <a16:creationId xmlns:a16="http://schemas.microsoft.com/office/drawing/2014/main" id="{11FBCFA9-F063-7574-9D09-E4A705D1E4CB}"/>
                </a:ext>
              </a:extLst>
            </p:cNvPr>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7" name="Google Shape;14137;p27">
              <a:extLst>
                <a:ext uri="{FF2B5EF4-FFF2-40B4-BE49-F238E27FC236}">
                  <a16:creationId xmlns:a16="http://schemas.microsoft.com/office/drawing/2014/main" id="{0BB51C5A-814C-6078-37DF-6EE8AC914BFA}"/>
                </a:ext>
              </a:extLst>
            </p:cNvPr>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8" name="Google Shape;14138;p27">
              <a:extLst>
                <a:ext uri="{FF2B5EF4-FFF2-40B4-BE49-F238E27FC236}">
                  <a16:creationId xmlns:a16="http://schemas.microsoft.com/office/drawing/2014/main" id="{DCB4B366-B270-A976-65D2-9F2B4906E203}"/>
                </a:ext>
              </a:extLst>
            </p:cNvPr>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59" name="Google Shape;14139;p27">
              <a:extLst>
                <a:ext uri="{FF2B5EF4-FFF2-40B4-BE49-F238E27FC236}">
                  <a16:creationId xmlns:a16="http://schemas.microsoft.com/office/drawing/2014/main" id="{9D1CC310-3C49-99CD-E21E-110D9AFEC0AA}"/>
                </a:ext>
              </a:extLst>
            </p:cNvPr>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0" name="Google Shape;14140;p27">
              <a:extLst>
                <a:ext uri="{FF2B5EF4-FFF2-40B4-BE49-F238E27FC236}">
                  <a16:creationId xmlns:a16="http://schemas.microsoft.com/office/drawing/2014/main" id="{C9005FA5-52D2-06E6-BACF-06821E449EAB}"/>
                </a:ext>
              </a:extLst>
            </p:cNvPr>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1" name="Google Shape;14141;p27">
              <a:extLst>
                <a:ext uri="{FF2B5EF4-FFF2-40B4-BE49-F238E27FC236}">
                  <a16:creationId xmlns:a16="http://schemas.microsoft.com/office/drawing/2014/main" id="{A16D6F91-1F2F-6275-7D2B-DA38064164F9}"/>
                </a:ext>
              </a:extLst>
            </p:cNvPr>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2" name="Google Shape;14142;p27">
              <a:extLst>
                <a:ext uri="{FF2B5EF4-FFF2-40B4-BE49-F238E27FC236}">
                  <a16:creationId xmlns:a16="http://schemas.microsoft.com/office/drawing/2014/main" id="{2ACC998A-6194-F453-3A32-4C87E1B570A0}"/>
                </a:ext>
              </a:extLst>
            </p:cNvPr>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3" name="Google Shape;14143;p27">
              <a:extLst>
                <a:ext uri="{FF2B5EF4-FFF2-40B4-BE49-F238E27FC236}">
                  <a16:creationId xmlns:a16="http://schemas.microsoft.com/office/drawing/2014/main" id="{DC310ED4-E387-34F3-D2E5-DDE2990C1569}"/>
                </a:ext>
              </a:extLst>
            </p:cNvPr>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4" name="Google Shape;14144;p27">
              <a:extLst>
                <a:ext uri="{FF2B5EF4-FFF2-40B4-BE49-F238E27FC236}">
                  <a16:creationId xmlns:a16="http://schemas.microsoft.com/office/drawing/2014/main" id="{1AA26A5B-7BBA-B500-7B71-5BAA62817228}"/>
                </a:ext>
              </a:extLst>
            </p:cNvPr>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5" name="Google Shape;14145;p27">
              <a:extLst>
                <a:ext uri="{FF2B5EF4-FFF2-40B4-BE49-F238E27FC236}">
                  <a16:creationId xmlns:a16="http://schemas.microsoft.com/office/drawing/2014/main" id="{F1FCC6A0-EA36-13D3-AF28-8C26ED3AD094}"/>
                </a:ext>
              </a:extLst>
            </p:cNvPr>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6" name="Google Shape;14146;p27">
              <a:extLst>
                <a:ext uri="{FF2B5EF4-FFF2-40B4-BE49-F238E27FC236}">
                  <a16:creationId xmlns:a16="http://schemas.microsoft.com/office/drawing/2014/main" id="{C90EC948-F2EF-5DA1-16EF-6C1A11096E2D}"/>
                </a:ext>
              </a:extLst>
            </p:cNvPr>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7" name="Google Shape;14147;p27">
              <a:extLst>
                <a:ext uri="{FF2B5EF4-FFF2-40B4-BE49-F238E27FC236}">
                  <a16:creationId xmlns:a16="http://schemas.microsoft.com/office/drawing/2014/main" id="{C859A365-4A7E-E835-B7A5-11DBE33AC036}"/>
                </a:ext>
              </a:extLst>
            </p:cNvPr>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68" name="Google Shape;14148;p27">
              <a:extLst>
                <a:ext uri="{FF2B5EF4-FFF2-40B4-BE49-F238E27FC236}">
                  <a16:creationId xmlns:a16="http://schemas.microsoft.com/office/drawing/2014/main" id="{6681A0F9-B542-6D06-CBA9-4F72FCAFBB40}"/>
                </a:ext>
              </a:extLst>
            </p:cNvPr>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269" name="Google Shape;14149;p27">
            <a:extLst>
              <a:ext uri="{FF2B5EF4-FFF2-40B4-BE49-F238E27FC236}">
                <a16:creationId xmlns:a16="http://schemas.microsoft.com/office/drawing/2014/main" id="{FA36B18A-AE9D-1291-2707-8906C5725B39}"/>
              </a:ext>
            </a:extLst>
          </p:cNvPr>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270" name="Google Shape;14150;p27">
            <a:extLst>
              <a:ext uri="{FF2B5EF4-FFF2-40B4-BE49-F238E27FC236}">
                <a16:creationId xmlns:a16="http://schemas.microsoft.com/office/drawing/2014/main" id="{88615BEA-5C28-B635-B041-0CE193537155}"/>
              </a:ext>
            </a:extLst>
          </p:cNvPr>
          <p:cNvGrpSpPr/>
          <p:nvPr/>
        </p:nvGrpSpPr>
        <p:grpSpPr>
          <a:xfrm>
            <a:off x="3390791" y="4561411"/>
            <a:ext cx="472779" cy="472819"/>
            <a:chOff x="3194038" y="3313708"/>
            <a:chExt cx="296500" cy="296525"/>
          </a:xfrm>
        </p:grpSpPr>
        <p:sp>
          <p:nvSpPr>
            <p:cNvPr id="271" name="Google Shape;14151;p27">
              <a:extLst>
                <a:ext uri="{FF2B5EF4-FFF2-40B4-BE49-F238E27FC236}">
                  <a16:creationId xmlns:a16="http://schemas.microsoft.com/office/drawing/2014/main" id="{CC4FC258-DC59-72F4-2F73-DCBC723E0A4F}"/>
                </a:ext>
              </a:extLst>
            </p:cNvPr>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2" name="Google Shape;14152;p27">
              <a:extLst>
                <a:ext uri="{FF2B5EF4-FFF2-40B4-BE49-F238E27FC236}">
                  <a16:creationId xmlns:a16="http://schemas.microsoft.com/office/drawing/2014/main" id="{83EABB9B-EA2C-FA1C-3465-5049C383F3AF}"/>
                </a:ext>
              </a:extLst>
            </p:cNvPr>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3" name="Google Shape;14153;p27">
              <a:extLst>
                <a:ext uri="{FF2B5EF4-FFF2-40B4-BE49-F238E27FC236}">
                  <a16:creationId xmlns:a16="http://schemas.microsoft.com/office/drawing/2014/main" id="{B4FEC064-3D6A-0F3E-D06F-5FAC39B84BE3}"/>
                </a:ext>
              </a:extLst>
            </p:cNvPr>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4" name="Google Shape;14154;p27">
              <a:extLst>
                <a:ext uri="{FF2B5EF4-FFF2-40B4-BE49-F238E27FC236}">
                  <a16:creationId xmlns:a16="http://schemas.microsoft.com/office/drawing/2014/main" id="{75866EC4-109A-6D5B-7418-65F9E96DAB94}"/>
                </a:ext>
              </a:extLst>
            </p:cNvPr>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5" name="Google Shape;14155;p27">
              <a:extLst>
                <a:ext uri="{FF2B5EF4-FFF2-40B4-BE49-F238E27FC236}">
                  <a16:creationId xmlns:a16="http://schemas.microsoft.com/office/drawing/2014/main" id="{8433DB0C-890A-1216-A500-AC0DA38B24E6}"/>
                </a:ext>
              </a:extLst>
            </p:cNvPr>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6" name="Google Shape;14156;p27">
              <a:extLst>
                <a:ext uri="{FF2B5EF4-FFF2-40B4-BE49-F238E27FC236}">
                  <a16:creationId xmlns:a16="http://schemas.microsoft.com/office/drawing/2014/main" id="{E3449AD9-D2F8-C262-9329-73F7D53DFF88}"/>
                </a:ext>
              </a:extLst>
            </p:cNvPr>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7" name="Google Shape;14157;p27">
              <a:extLst>
                <a:ext uri="{FF2B5EF4-FFF2-40B4-BE49-F238E27FC236}">
                  <a16:creationId xmlns:a16="http://schemas.microsoft.com/office/drawing/2014/main" id="{A76A361A-B318-7A8B-D4CC-E6E05A4F6636}"/>
                </a:ext>
              </a:extLst>
            </p:cNvPr>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8" name="Google Shape;14158;p27">
              <a:extLst>
                <a:ext uri="{FF2B5EF4-FFF2-40B4-BE49-F238E27FC236}">
                  <a16:creationId xmlns:a16="http://schemas.microsoft.com/office/drawing/2014/main" id="{C3D137FF-1EE8-29A6-6876-676C8E9A38F0}"/>
                </a:ext>
              </a:extLst>
            </p:cNvPr>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79" name="Google Shape;14159;p27">
              <a:extLst>
                <a:ext uri="{FF2B5EF4-FFF2-40B4-BE49-F238E27FC236}">
                  <a16:creationId xmlns:a16="http://schemas.microsoft.com/office/drawing/2014/main" id="{0CAE921F-7C46-B2C9-7D55-BB656B59C384}"/>
                </a:ext>
              </a:extLst>
            </p:cNvPr>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0" name="Google Shape;14160;p27">
              <a:extLst>
                <a:ext uri="{FF2B5EF4-FFF2-40B4-BE49-F238E27FC236}">
                  <a16:creationId xmlns:a16="http://schemas.microsoft.com/office/drawing/2014/main" id="{6A1B90D7-B691-F1D6-E3D0-DB043F26399D}"/>
                </a:ext>
              </a:extLst>
            </p:cNvPr>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81" name="Google Shape;14161;p27">
            <a:extLst>
              <a:ext uri="{FF2B5EF4-FFF2-40B4-BE49-F238E27FC236}">
                <a16:creationId xmlns:a16="http://schemas.microsoft.com/office/drawing/2014/main" id="{323848F3-8D1A-414E-5BC3-565981B89C8E}"/>
              </a:ext>
            </a:extLst>
          </p:cNvPr>
          <p:cNvGrpSpPr/>
          <p:nvPr/>
        </p:nvGrpSpPr>
        <p:grpSpPr>
          <a:xfrm>
            <a:off x="2371150" y="4574327"/>
            <a:ext cx="479436" cy="450735"/>
            <a:chOff x="2682013" y="3321808"/>
            <a:chExt cx="300675" cy="282675"/>
          </a:xfrm>
        </p:grpSpPr>
        <p:sp>
          <p:nvSpPr>
            <p:cNvPr id="282" name="Google Shape;14162;p27">
              <a:extLst>
                <a:ext uri="{FF2B5EF4-FFF2-40B4-BE49-F238E27FC236}">
                  <a16:creationId xmlns:a16="http://schemas.microsoft.com/office/drawing/2014/main" id="{1F71D202-B66B-47EA-77CD-B4984C0FA5D0}"/>
                </a:ext>
              </a:extLst>
            </p:cNvPr>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3" name="Google Shape;14163;p27">
              <a:extLst>
                <a:ext uri="{FF2B5EF4-FFF2-40B4-BE49-F238E27FC236}">
                  <a16:creationId xmlns:a16="http://schemas.microsoft.com/office/drawing/2014/main" id="{5F6FC119-C2CB-7BB0-34CB-F384011EA122}"/>
                </a:ext>
              </a:extLst>
            </p:cNvPr>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4" name="Google Shape;14164;p27">
              <a:extLst>
                <a:ext uri="{FF2B5EF4-FFF2-40B4-BE49-F238E27FC236}">
                  <a16:creationId xmlns:a16="http://schemas.microsoft.com/office/drawing/2014/main" id="{CED40264-F7BE-F4BE-BE37-A9D584AA4C63}"/>
                </a:ext>
              </a:extLst>
            </p:cNvPr>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85" name="Google Shape;14165;p27">
            <a:extLst>
              <a:ext uri="{FF2B5EF4-FFF2-40B4-BE49-F238E27FC236}">
                <a16:creationId xmlns:a16="http://schemas.microsoft.com/office/drawing/2014/main" id="{E95C06AA-EC55-9BA9-9DA0-293F693781A7}"/>
              </a:ext>
            </a:extLst>
          </p:cNvPr>
          <p:cNvGrpSpPr/>
          <p:nvPr/>
        </p:nvGrpSpPr>
        <p:grpSpPr>
          <a:xfrm>
            <a:off x="1454995" y="4560456"/>
            <a:ext cx="388348" cy="475649"/>
            <a:chOff x="2234888" y="3313108"/>
            <a:chExt cx="243550" cy="298300"/>
          </a:xfrm>
        </p:grpSpPr>
        <p:sp>
          <p:nvSpPr>
            <p:cNvPr id="286" name="Google Shape;14166;p27">
              <a:extLst>
                <a:ext uri="{FF2B5EF4-FFF2-40B4-BE49-F238E27FC236}">
                  <a16:creationId xmlns:a16="http://schemas.microsoft.com/office/drawing/2014/main" id="{9C99B70E-BEF3-DA5C-74A5-3C99E1585330}"/>
                </a:ext>
              </a:extLst>
            </p:cNvPr>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7" name="Google Shape;14167;p27">
              <a:extLst>
                <a:ext uri="{FF2B5EF4-FFF2-40B4-BE49-F238E27FC236}">
                  <a16:creationId xmlns:a16="http://schemas.microsoft.com/office/drawing/2014/main" id="{A3887CA0-E236-9C1E-8413-36A58329ABC1}"/>
                </a:ext>
              </a:extLst>
            </p:cNvPr>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8" name="Google Shape;14168;p27">
              <a:extLst>
                <a:ext uri="{FF2B5EF4-FFF2-40B4-BE49-F238E27FC236}">
                  <a16:creationId xmlns:a16="http://schemas.microsoft.com/office/drawing/2014/main" id="{33E66E38-AC81-E009-0A36-E34C6835AD65}"/>
                </a:ext>
              </a:extLst>
            </p:cNvPr>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89" name="Google Shape;14169;p27">
              <a:extLst>
                <a:ext uri="{FF2B5EF4-FFF2-40B4-BE49-F238E27FC236}">
                  <a16:creationId xmlns:a16="http://schemas.microsoft.com/office/drawing/2014/main" id="{BB5D24D5-BD4E-7B4F-4975-E29EB738CEF9}"/>
                </a:ext>
              </a:extLst>
            </p:cNvPr>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0" name="Google Shape;14170;p27">
              <a:extLst>
                <a:ext uri="{FF2B5EF4-FFF2-40B4-BE49-F238E27FC236}">
                  <a16:creationId xmlns:a16="http://schemas.microsoft.com/office/drawing/2014/main" id="{A3A3B35E-D04D-22BC-45C7-5BEAE62E836C}"/>
                </a:ext>
              </a:extLst>
            </p:cNvPr>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1" name="Google Shape;14171;p27">
              <a:extLst>
                <a:ext uri="{FF2B5EF4-FFF2-40B4-BE49-F238E27FC236}">
                  <a16:creationId xmlns:a16="http://schemas.microsoft.com/office/drawing/2014/main" id="{8050FC9C-6A9B-91F0-32D4-3DC737B37F83}"/>
                </a:ext>
              </a:extLst>
            </p:cNvPr>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2" name="Google Shape;14172;p27">
              <a:extLst>
                <a:ext uri="{FF2B5EF4-FFF2-40B4-BE49-F238E27FC236}">
                  <a16:creationId xmlns:a16="http://schemas.microsoft.com/office/drawing/2014/main" id="{C67F9613-E8F6-8F23-3616-7FFE851C1611}"/>
                </a:ext>
              </a:extLst>
            </p:cNvPr>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3" name="Google Shape;14173;p27">
              <a:extLst>
                <a:ext uri="{FF2B5EF4-FFF2-40B4-BE49-F238E27FC236}">
                  <a16:creationId xmlns:a16="http://schemas.microsoft.com/office/drawing/2014/main" id="{875F982D-4CF9-7714-3E6C-D3058DC3F798}"/>
                </a:ext>
              </a:extLst>
            </p:cNvPr>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294" name="Google Shape;14174;p27">
            <a:extLst>
              <a:ext uri="{FF2B5EF4-FFF2-40B4-BE49-F238E27FC236}">
                <a16:creationId xmlns:a16="http://schemas.microsoft.com/office/drawing/2014/main" id="{7DB7955B-7304-9DE5-0FD4-A194D4B56690}"/>
              </a:ext>
            </a:extLst>
          </p:cNvPr>
          <p:cNvGrpSpPr/>
          <p:nvPr/>
        </p:nvGrpSpPr>
        <p:grpSpPr>
          <a:xfrm>
            <a:off x="1411345" y="5318974"/>
            <a:ext cx="476607" cy="474692"/>
            <a:chOff x="2207513" y="3788808"/>
            <a:chExt cx="298900" cy="297700"/>
          </a:xfrm>
        </p:grpSpPr>
        <p:sp>
          <p:nvSpPr>
            <p:cNvPr id="295" name="Google Shape;14175;p27">
              <a:extLst>
                <a:ext uri="{FF2B5EF4-FFF2-40B4-BE49-F238E27FC236}">
                  <a16:creationId xmlns:a16="http://schemas.microsoft.com/office/drawing/2014/main" id="{7D13529E-8F15-3C1A-5EFC-3675D7A1DB7D}"/>
                </a:ext>
              </a:extLst>
            </p:cNvPr>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6" name="Google Shape;14176;p27">
              <a:extLst>
                <a:ext uri="{FF2B5EF4-FFF2-40B4-BE49-F238E27FC236}">
                  <a16:creationId xmlns:a16="http://schemas.microsoft.com/office/drawing/2014/main" id="{A834C9DB-C135-69F4-3744-52462B37EF55}"/>
                </a:ext>
              </a:extLst>
            </p:cNvPr>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7" name="Google Shape;14177;p27">
              <a:extLst>
                <a:ext uri="{FF2B5EF4-FFF2-40B4-BE49-F238E27FC236}">
                  <a16:creationId xmlns:a16="http://schemas.microsoft.com/office/drawing/2014/main" id="{D6D1522E-5426-39EC-44E2-4F4B7FBD601D}"/>
                </a:ext>
              </a:extLst>
            </p:cNvPr>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8" name="Google Shape;14178;p27">
              <a:extLst>
                <a:ext uri="{FF2B5EF4-FFF2-40B4-BE49-F238E27FC236}">
                  <a16:creationId xmlns:a16="http://schemas.microsoft.com/office/drawing/2014/main" id="{AAFE497E-0556-BACC-1E6A-72FD89C520D5}"/>
                </a:ext>
              </a:extLst>
            </p:cNvPr>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299" name="Google Shape;14179;p27">
              <a:extLst>
                <a:ext uri="{FF2B5EF4-FFF2-40B4-BE49-F238E27FC236}">
                  <a16:creationId xmlns:a16="http://schemas.microsoft.com/office/drawing/2014/main" id="{ED158CBF-945F-DA72-2E09-46F97FF3D4A2}"/>
                </a:ext>
              </a:extLst>
            </p:cNvPr>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0" name="Google Shape;14180;p27">
              <a:extLst>
                <a:ext uri="{FF2B5EF4-FFF2-40B4-BE49-F238E27FC236}">
                  <a16:creationId xmlns:a16="http://schemas.microsoft.com/office/drawing/2014/main" id="{BCDEDE1C-E2B4-DB9A-B6D0-55B513201554}"/>
                </a:ext>
              </a:extLst>
            </p:cNvPr>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01" name="Google Shape;14181;p27">
            <a:extLst>
              <a:ext uri="{FF2B5EF4-FFF2-40B4-BE49-F238E27FC236}">
                <a16:creationId xmlns:a16="http://schemas.microsoft.com/office/drawing/2014/main" id="{A06E7E4C-89CF-9FA3-3E17-ECF4746A51BC}"/>
              </a:ext>
            </a:extLst>
          </p:cNvPr>
          <p:cNvGrpSpPr/>
          <p:nvPr/>
        </p:nvGrpSpPr>
        <p:grpSpPr>
          <a:xfrm>
            <a:off x="2375894" y="5320648"/>
            <a:ext cx="471863" cy="472061"/>
            <a:chOff x="2684988" y="3789858"/>
            <a:chExt cx="295925" cy="296050"/>
          </a:xfrm>
        </p:grpSpPr>
        <p:sp>
          <p:nvSpPr>
            <p:cNvPr id="302" name="Google Shape;14182;p27">
              <a:extLst>
                <a:ext uri="{FF2B5EF4-FFF2-40B4-BE49-F238E27FC236}">
                  <a16:creationId xmlns:a16="http://schemas.microsoft.com/office/drawing/2014/main" id="{5E6ABAB3-9FCB-501E-52EA-B9D11404A8F4}"/>
                </a:ext>
              </a:extLst>
            </p:cNvPr>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3" name="Google Shape;14183;p27">
              <a:extLst>
                <a:ext uri="{FF2B5EF4-FFF2-40B4-BE49-F238E27FC236}">
                  <a16:creationId xmlns:a16="http://schemas.microsoft.com/office/drawing/2014/main" id="{D91D8F56-0D9C-18FC-D118-08EA1B09457F}"/>
                </a:ext>
              </a:extLst>
            </p:cNvPr>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4" name="Google Shape;14184;p27">
              <a:extLst>
                <a:ext uri="{FF2B5EF4-FFF2-40B4-BE49-F238E27FC236}">
                  <a16:creationId xmlns:a16="http://schemas.microsoft.com/office/drawing/2014/main" id="{2FDE00B5-C690-661A-4338-BE144FB8479B}"/>
                </a:ext>
              </a:extLst>
            </p:cNvPr>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5" name="Google Shape;14185;p27">
              <a:extLst>
                <a:ext uri="{FF2B5EF4-FFF2-40B4-BE49-F238E27FC236}">
                  <a16:creationId xmlns:a16="http://schemas.microsoft.com/office/drawing/2014/main" id="{49F6459E-3804-8552-D7A5-6F9DCDDAFBF4}"/>
                </a:ext>
              </a:extLst>
            </p:cNvPr>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6" name="Google Shape;14186;p27">
              <a:extLst>
                <a:ext uri="{FF2B5EF4-FFF2-40B4-BE49-F238E27FC236}">
                  <a16:creationId xmlns:a16="http://schemas.microsoft.com/office/drawing/2014/main" id="{68967A41-C224-9758-0C4B-8EA0E5CA36EB}"/>
                </a:ext>
              </a:extLst>
            </p:cNvPr>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7" name="Google Shape;14187;p27">
              <a:extLst>
                <a:ext uri="{FF2B5EF4-FFF2-40B4-BE49-F238E27FC236}">
                  <a16:creationId xmlns:a16="http://schemas.microsoft.com/office/drawing/2014/main" id="{1C57ACC1-08D1-FB0F-DA5B-BD8F1F4063E8}"/>
                </a:ext>
              </a:extLst>
            </p:cNvPr>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8" name="Google Shape;14188;p27">
              <a:extLst>
                <a:ext uri="{FF2B5EF4-FFF2-40B4-BE49-F238E27FC236}">
                  <a16:creationId xmlns:a16="http://schemas.microsoft.com/office/drawing/2014/main" id="{3520BB7B-9FB2-703F-8FEB-67578B5D7FD7}"/>
                </a:ext>
              </a:extLst>
            </p:cNvPr>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09" name="Google Shape;14189;p27">
              <a:extLst>
                <a:ext uri="{FF2B5EF4-FFF2-40B4-BE49-F238E27FC236}">
                  <a16:creationId xmlns:a16="http://schemas.microsoft.com/office/drawing/2014/main" id="{BC063611-9B76-3819-13CF-3804F9FB9732}"/>
                </a:ext>
              </a:extLst>
            </p:cNvPr>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0" name="Google Shape;14190;p27">
              <a:extLst>
                <a:ext uri="{FF2B5EF4-FFF2-40B4-BE49-F238E27FC236}">
                  <a16:creationId xmlns:a16="http://schemas.microsoft.com/office/drawing/2014/main" id="{8CE85237-83E0-957F-4B6A-570ACB299FF1}"/>
                </a:ext>
              </a:extLst>
            </p:cNvPr>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1" name="Google Shape;14191;p27">
              <a:extLst>
                <a:ext uri="{FF2B5EF4-FFF2-40B4-BE49-F238E27FC236}">
                  <a16:creationId xmlns:a16="http://schemas.microsoft.com/office/drawing/2014/main" id="{5099E718-4F52-AFA0-0F8B-214EE0617651}"/>
                </a:ext>
              </a:extLst>
            </p:cNvPr>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2" name="Google Shape;14192;p27">
              <a:extLst>
                <a:ext uri="{FF2B5EF4-FFF2-40B4-BE49-F238E27FC236}">
                  <a16:creationId xmlns:a16="http://schemas.microsoft.com/office/drawing/2014/main" id="{665A494F-E1AB-0D66-81EE-9653F21841BD}"/>
                </a:ext>
              </a:extLst>
            </p:cNvPr>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3" name="Google Shape;14193;p27">
              <a:extLst>
                <a:ext uri="{FF2B5EF4-FFF2-40B4-BE49-F238E27FC236}">
                  <a16:creationId xmlns:a16="http://schemas.microsoft.com/office/drawing/2014/main" id="{1B060480-A68B-1D0F-18EF-C55DA36EEF2A}"/>
                </a:ext>
              </a:extLst>
            </p:cNvPr>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14" name="Google Shape;14194;p27">
            <a:extLst>
              <a:ext uri="{FF2B5EF4-FFF2-40B4-BE49-F238E27FC236}">
                <a16:creationId xmlns:a16="http://schemas.microsoft.com/office/drawing/2014/main" id="{41B95793-6C5D-A327-B18E-983F52F0FB70}"/>
              </a:ext>
            </a:extLst>
          </p:cNvPr>
          <p:cNvGrpSpPr/>
          <p:nvPr/>
        </p:nvGrpSpPr>
        <p:grpSpPr>
          <a:xfrm>
            <a:off x="3392665" y="5339784"/>
            <a:ext cx="474692" cy="435865"/>
            <a:chOff x="3195213" y="3801858"/>
            <a:chExt cx="297700" cy="273350"/>
          </a:xfrm>
        </p:grpSpPr>
        <p:sp>
          <p:nvSpPr>
            <p:cNvPr id="315" name="Google Shape;14195;p27">
              <a:extLst>
                <a:ext uri="{FF2B5EF4-FFF2-40B4-BE49-F238E27FC236}">
                  <a16:creationId xmlns:a16="http://schemas.microsoft.com/office/drawing/2014/main" id="{BCF140C3-E935-A3D5-92F9-2E2F984F45C9}"/>
                </a:ext>
              </a:extLst>
            </p:cNvPr>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6" name="Google Shape;14196;p27">
              <a:extLst>
                <a:ext uri="{FF2B5EF4-FFF2-40B4-BE49-F238E27FC236}">
                  <a16:creationId xmlns:a16="http://schemas.microsoft.com/office/drawing/2014/main" id="{B91C4A8B-0E84-005E-D494-8C8D40EA4717}"/>
                </a:ext>
              </a:extLst>
            </p:cNvPr>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7" name="Google Shape;14197;p27">
              <a:extLst>
                <a:ext uri="{FF2B5EF4-FFF2-40B4-BE49-F238E27FC236}">
                  <a16:creationId xmlns:a16="http://schemas.microsoft.com/office/drawing/2014/main" id="{B41F7CA3-0261-732F-3594-7202FEB93FA7}"/>
                </a:ext>
              </a:extLst>
            </p:cNvPr>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8" name="Google Shape;14198;p27">
              <a:extLst>
                <a:ext uri="{FF2B5EF4-FFF2-40B4-BE49-F238E27FC236}">
                  <a16:creationId xmlns:a16="http://schemas.microsoft.com/office/drawing/2014/main" id="{D526A676-2AD6-54DC-0EAE-BFCFB66CD634}"/>
                </a:ext>
              </a:extLst>
            </p:cNvPr>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19" name="Google Shape;14199;p27">
              <a:extLst>
                <a:ext uri="{FF2B5EF4-FFF2-40B4-BE49-F238E27FC236}">
                  <a16:creationId xmlns:a16="http://schemas.microsoft.com/office/drawing/2014/main" id="{A3CF7B99-84B3-A781-3ACC-F03F96F6E847}"/>
                </a:ext>
              </a:extLst>
            </p:cNvPr>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0" name="Google Shape;14200;p27">
              <a:extLst>
                <a:ext uri="{FF2B5EF4-FFF2-40B4-BE49-F238E27FC236}">
                  <a16:creationId xmlns:a16="http://schemas.microsoft.com/office/drawing/2014/main" id="{0000A82F-A584-3063-21AF-71B452F5F62A}"/>
                </a:ext>
              </a:extLst>
            </p:cNvPr>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1" name="Google Shape;14201;p27">
              <a:extLst>
                <a:ext uri="{FF2B5EF4-FFF2-40B4-BE49-F238E27FC236}">
                  <a16:creationId xmlns:a16="http://schemas.microsoft.com/office/drawing/2014/main" id="{FA3CC13B-3490-B210-D780-16F8297ED73B}"/>
                </a:ext>
              </a:extLst>
            </p:cNvPr>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22" name="Google Shape;14202;p27">
            <a:extLst>
              <a:ext uri="{FF2B5EF4-FFF2-40B4-BE49-F238E27FC236}">
                <a16:creationId xmlns:a16="http://schemas.microsoft.com/office/drawing/2014/main" id="{F17C71D3-5577-6808-05F7-21593CDCB799}"/>
              </a:ext>
            </a:extLst>
          </p:cNvPr>
          <p:cNvGrpSpPr/>
          <p:nvPr/>
        </p:nvGrpSpPr>
        <p:grpSpPr>
          <a:xfrm>
            <a:off x="4330666" y="5321685"/>
            <a:ext cx="474692" cy="474852"/>
            <a:chOff x="3656038" y="3790508"/>
            <a:chExt cx="297700" cy="297800"/>
          </a:xfrm>
        </p:grpSpPr>
        <p:sp>
          <p:nvSpPr>
            <p:cNvPr id="323" name="Google Shape;14203;p27">
              <a:extLst>
                <a:ext uri="{FF2B5EF4-FFF2-40B4-BE49-F238E27FC236}">
                  <a16:creationId xmlns:a16="http://schemas.microsoft.com/office/drawing/2014/main" id="{61BE3B24-6248-7331-5F90-C654D28E07EF}"/>
                </a:ext>
              </a:extLst>
            </p:cNvPr>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4" name="Google Shape;14204;p27">
              <a:extLst>
                <a:ext uri="{FF2B5EF4-FFF2-40B4-BE49-F238E27FC236}">
                  <a16:creationId xmlns:a16="http://schemas.microsoft.com/office/drawing/2014/main" id="{D03C625C-D592-0E65-9C40-151E4A952A28}"/>
                </a:ext>
              </a:extLst>
            </p:cNvPr>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5" name="Google Shape;14205;p27">
              <a:extLst>
                <a:ext uri="{FF2B5EF4-FFF2-40B4-BE49-F238E27FC236}">
                  <a16:creationId xmlns:a16="http://schemas.microsoft.com/office/drawing/2014/main" id="{29B668E2-138E-37BB-5DBB-2954AE2EBD3C}"/>
                </a:ext>
              </a:extLst>
            </p:cNvPr>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6" name="Google Shape;14206;p27">
              <a:extLst>
                <a:ext uri="{FF2B5EF4-FFF2-40B4-BE49-F238E27FC236}">
                  <a16:creationId xmlns:a16="http://schemas.microsoft.com/office/drawing/2014/main" id="{8404B3D7-EEDC-0609-88C7-0874101602ED}"/>
                </a:ext>
              </a:extLst>
            </p:cNvPr>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27" name="Google Shape;14207;p27">
              <a:extLst>
                <a:ext uri="{FF2B5EF4-FFF2-40B4-BE49-F238E27FC236}">
                  <a16:creationId xmlns:a16="http://schemas.microsoft.com/office/drawing/2014/main" id="{4D50C99B-919A-5383-5899-8F750A1A8278}"/>
                </a:ext>
              </a:extLst>
            </p:cNvPr>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28" name="Google Shape;14208;p27">
            <a:extLst>
              <a:ext uri="{FF2B5EF4-FFF2-40B4-BE49-F238E27FC236}">
                <a16:creationId xmlns:a16="http://schemas.microsoft.com/office/drawing/2014/main" id="{64B8AB05-BF16-FAA9-CF93-687B1AAE8628}"/>
              </a:ext>
            </a:extLst>
          </p:cNvPr>
          <p:cNvGrpSpPr/>
          <p:nvPr/>
        </p:nvGrpSpPr>
        <p:grpSpPr>
          <a:xfrm>
            <a:off x="5374868" y="5319865"/>
            <a:ext cx="473773" cy="470905"/>
            <a:chOff x="3688251" y="4146473"/>
            <a:chExt cx="355330" cy="353179"/>
          </a:xfrm>
        </p:grpSpPr>
        <p:sp>
          <p:nvSpPr>
            <p:cNvPr id="329" name="Google Shape;14209;p27">
              <a:extLst>
                <a:ext uri="{FF2B5EF4-FFF2-40B4-BE49-F238E27FC236}">
                  <a16:creationId xmlns:a16="http://schemas.microsoft.com/office/drawing/2014/main" id="{42BB22AF-4F9B-EB87-AF6A-3DF6C6F7EF87}"/>
                </a:ext>
              </a:extLst>
            </p:cNvPr>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0" name="Google Shape;14210;p27">
              <a:extLst>
                <a:ext uri="{FF2B5EF4-FFF2-40B4-BE49-F238E27FC236}">
                  <a16:creationId xmlns:a16="http://schemas.microsoft.com/office/drawing/2014/main" id="{42CE2BD0-C98A-7CE4-490C-12D8DF41B3C2}"/>
                </a:ext>
              </a:extLst>
            </p:cNvPr>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31" name="Google Shape;14211;p27">
            <a:extLst>
              <a:ext uri="{FF2B5EF4-FFF2-40B4-BE49-F238E27FC236}">
                <a16:creationId xmlns:a16="http://schemas.microsoft.com/office/drawing/2014/main" id="{79EC2AAC-7715-18B1-A892-58E92D1BB8EE}"/>
              </a:ext>
            </a:extLst>
          </p:cNvPr>
          <p:cNvGrpSpPr/>
          <p:nvPr/>
        </p:nvGrpSpPr>
        <p:grpSpPr>
          <a:xfrm>
            <a:off x="6359463" y="5319931"/>
            <a:ext cx="474692" cy="474692"/>
            <a:chOff x="4673513" y="3789408"/>
            <a:chExt cx="297700" cy="297700"/>
          </a:xfrm>
        </p:grpSpPr>
        <p:sp>
          <p:nvSpPr>
            <p:cNvPr id="332" name="Google Shape;14212;p27">
              <a:extLst>
                <a:ext uri="{FF2B5EF4-FFF2-40B4-BE49-F238E27FC236}">
                  <a16:creationId xmlns:a16="http://schemas.microsoft.com/office/drawing/2014/main" id="{9733DFAB-193C-D2F3-378B-20E2481B07FD}"/>
                </a:ext>
              </a:extLst>
            </p:cNvPr>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3" name="Google Shape;14213;p27">
              <a:extLst>
                <a:ext uri="{FF2B5EF4-FFF2-40B4-BE49-F238E27FC236}">
                  <a16:creationId xmlns:a16="http://schemas.microsoft.com/office/drawing/2014/main" id="{2C86668A-9353-F4B7-DE03-659821C973E0}"/>
                </a:ext>
              </a:extLst>
            </p:cNvPr>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4" name="Google Shape;14214;p27">
              <a:extLst>
                <a:ext uri="{FF2B5EF4-FFF2-40B4-BE49-F238E27FC236}">
                  <a16:creationId xmlns:a16="http://schemas.microsoft.com/office/drawing/2014/main" id="{4C817495-8628-6A9A-4DA9-ABDD1E1EF03D}"/>
                </a:ext>
              </a:extLst>
            </p:cNvPr>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35" name="Google Shape;14215;p27">
            <a:extLst>
              <a:ext uri="{FF2B5EF4-FFF2-40B4-BE49-F238E27FC236}">
                <a16:creationId xmlns:a16="http://schemas.microsoft.com/office/drawing/2014/main" id="{09E8EC64-4B7A-96C5-175A-A9A452F3F5DE}"/>
              </a:ext>
            </a:extLst>
          </p:cNvPr>
          <p:cNvGrpSpPr/>
          <p:nvPr/>
        </p:nvGrpSpPr>
        <p:grpSpPr>
          <a:xfrm>
            <a:off x="7362919" y="5319932"/>
            <a:ext cx="474692" cy="470905"/>
            <a:chOff x="5175388" y="3789408"/>
            <a:chExt cx="297700" cy="295325"/>
          </a:xfrm>
        </p:grpSpPr>
        <p:sp>
          <p:nvSpPr>
            <p:cNvPr id="336" name="Google Shape;14216;p27">
              <a:extLst>
                <a:ext uri="{FF2B5EF4-FFF2-40B4-BE49-F238E27FC236}">
                  <a16:creationId xmlns:a16="http://schemas.microsoft.com/office/drawing/2014/main" id="{DC6BC839-8AB3-8B9A-DCF3-970C43C3CE54}"/>
                </a:ext>
              </a:extLst>
            </p:cNvPr>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7" name="Google Shape;14217;p27">
              <a:extLst>
                <a:ext uri="{FF2B5EF4-FFF2-40B4-BE49-F238E27FC236}">
                  <a16:creationId xmlns:a16="http://schemas.microsoft.com/office/drawing/2014/main" id="{67CCA3DE-59CC-B299-2962-A84ACD594591}"/>
                </a:ext>
              </a:extLst>
            </p:cNvPr>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38" name="Google Shape;14218;p27">
              <a:extLst>
                <a:ext uri="{FF2B5EF4-FFF2-40B4-BE49-F238E27FC236}">
                  <a16:creationId xmlns:a16="http://schemas.microsoft.com/office/drawing/2014/main" id="{BD5E8F15-9E38-B5AF-39CB-1324A204A1A3}"/>
                </a:ext>
              </a:extLst>
            </p:cNvPr>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39" name="Google Shape;14219;p27">
            <a:extLst>
              <a:ext uri="{FF2B5EF4-FFF2-40B4-BE49-F238E27FC236}">
                <a16:creationId xmlns:a16="http://schemas.microsoft.com/office/drawing/2014/main" id="{036004B5-F5D9-33B7-36AF-4C246DE80B2B}"/>
              </a:ext>
            </a:extLst>
          </p:cNvPr>
          <p:cNvGrpSpPr/>
          <p:nvPr/>
        </p:nvGrpSpPr>
        <p:grpSpPr>
          <a:xfrm>
            <a:off x="8364503" y="5318974"/>
            <a:ext cx="486093" cy="474333"/>
            <a:chOff x="5676088" y="3788808"/>
            <a:chExt cx="304850" cy="297475"/>
          </a:xfrm>
        </p:grpSpPr>
        <p:sp>
          <p:nvSpPr>
            <p:cNvPr id="340" name="Google Shape;14220;p27">
              <a:extLst>
                <a:ext uri="{FF2B5EF4-FFF2-40B4-BE49-F238E27FC236}">
                  <a16:creationId xmlns:a16="http://schemas.microsoft.com/office/drawing/2014/main" id="{31485155-8E22-ABCA-F46E-AB3127DCF356}"/>
                </a:ext>
              </a:extLst>
            </p:cNvPr>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1" name="Google Shape;14221;p27">
              <a:extLst>
                <a:ext uri="{FF2B5EF4-FFF2-40B4-BE49-F238E27FC236}">
                  <a16:creationId xmlns:a16="http://schemas.microsoft.com/office/drawing/2014/main" id="{D64EA021-D3C2-4754-3EEA-4E8FEC668DA3}"/>
                </a:ext>
              </a:extLst>
            </p:cNvPr>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2" name="Google Shape;14222;p27">
              <a:extLst>
                <a:ext uri="{FF2B5EF4-FFF2-40B4-BE49-F238E27FC236}">
                  <a16:creationId xmlns:a16="http://schemas.microsoft.com/office/drawing/2014/main" id="{F9121A78-3D2E-8CAD-AB37-363E6216793C}"/>
                </a:ext>
              </a:extLst>
            </p:cNvPr>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3" name="Google Shape;14223;p27">
              <a:extLst>
                <a:ext uri="{FF2B5EF4-FFF2-40B4-BE49-F238E27FC236}">
                  <a16:creationId xmlns:a16="http://schemas.microsoft.com/office/drawing/2014/main" id="{3E89D169-7154-352D-83BF-69777983F2F1}"/>
                </a:ext>
              </a:extLst>
            </p:cNvPr>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4" name="Google Shape;14224;p27">
              <a:extLst>
                <a:ext uri="{FF2B5EF4-FFF2-40B4-BE49-F238E27FC236}">
                  <a16:creationId xmlns:a16="http://schemas.microsoft.com/office/drawing/2014/main" id="{F085A074-E6A8-7651-A628-F6C5A29D8D40}"/>
                </a:ext>
              </a:extLst>
            </p:cNvPr>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5" name="Google Shape;14225;p27">
              <a:extLst>
                <a:ext uri="{FF2B5EF4-FFF2-40B4-BE49-F238E27FC236}">
                  <a16:creationId xmlns:a16="http://schemas.microsoft.com/office/drawing/2014/main" id="{777CD1A4-E0F5-FB41-7407-219FB869CF8F}"/>
                </a:ext>
              </a:extLst>
            </p:cNvPr>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46" name="Google Shape;14226;p27">
            <a:extLst>
              <a:ext uri="{FF2B5EF4-FFF2-40B4-BE49-F238E27FC236}">
                <a16:creationId xmlns:a16="http://schemas.microsoft.com/office/drawing/2014/main" id="{1FE3187B-DC2C-3375-E36C-2D9E4BBEEE8F}"/>
              </a:ext>
            </a:extLst>
          </p:cNvPr>
          <p:cNvGrpSpPr/>
          <p:nvPr/>
        </p:nvGrpSpPr>
        <p:grpSpPr>
          <a:xfrm>
            <a:off x="9330010" y="5319932"/>
            <a:ext cx="474692" cy="475649"/>
            <a:chOff x="6154163" y="3789408"/>
            <a:chExt cx="297700" cy="298300"/>
          </a:xfrm>
        </p:grpSpPr>
        <p:sp>
          <p:nvSpPr>
            <p:cNvPr id="347" name="Google Shape;14227;p27">
              <a:extLst>
                <a:ext uri="{FF2B5EF4-FFF2-40B4-BE49-F238E27FC236}">
                  <a16:creationId xmlns:a16="http://schemas.microsoft.com/office/drawing/2014/main" id="{B484F855-4E16-E5FF-67DF-DBA14FD5E145}"/>
                </a:ext>
              </a:extLst>
            </p:cNvPr>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8" name="Google Shape;14228;p27">
              <a:extLst>
                <a:ext uri="{FF2B5EF4-FFF2-40B4-BE49-F238E27FC236}">
                  <a16:creationId xmlns:a16="http://schemas.microsoft.com/office/drawing/2014/main" id="{C02C5C28-B998-7768-7CFF-D0A4891C58C9}"/>
                </a:ext>
              </a:extLst>
            </p:cNvPr>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49" name="Google Shape;14229;p27">
              <a:extLst>
                <a:ext uri="{FF2B5EF4-FFF2-40B4-BE49-F238E27FC236}">
                  <a16:creationId xmlns:a16="http://schemas.microsoft.com/office/drawing/2014/main" id="{58492285-2BD9-DB90-97B9-C2FD5CF3310E}"/>
                </a:ext>
              </a:extLst>
            </p:cNvPr>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0" name="Google Shape;14230;p27">
              <a:extLst>
                <a:ext uri="{FF2B5EF4-FFF2-40B4-BE49-F238E27FC236}">
                  <a16:creationId xmlns:a16="http://schemas.microsoft.com/office/drawing/2014/main" id="{C683ED25-1B76-641B-64E5-BDC7F1EA5C55}"/>
                </a:ext>
              </a:extLst>
            </p:cNvPr>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1" name="Google Shape;14231;p27">
              <a:extLst>
                <a:ext uri="{FF2B5EF4-FFF2-40B4-BE49-F238E27FC236}">
                  <a16:creationId xmlns:a16="http://schemas.microsoft.com/office/drawing/2014/main" id="{27C91842-29B2-124B-DACB-B81FA8818E20}"/>
                </a:ext>
              </a:extLst>
            </p:cNvPr>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2" name="Google Shape;14232;p27">
              <a:extLst>
                <a:ext uri="{FF2B5EF4-FFF2-40B4-BE49-F238E27FC236}">
                  <a16:creationId xmlns:a16="http://schemas.microsoft.com/office/drawing/2014/main" id="{6151DA12-8B30-98B2-EEAE-F365B403A68A}"/>
                </a:ext>
              </a:extLst>
            </p:cNvPr>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3" name="Google Shape;14233;p27">
              <a:extLst>
                <a:ext uri="{FF2B5EF4-FFF2-40B4-BE49-F238E27FC236}">
                  <a16:creationId xmlns:a16="http://schemas.microsoft.com/office/drawing/2014/main" id="{DB1BF763-86DD-2DAA-47E2-809A2F6C0BA3}"/>
                </a:ext>
              </a:extLst>
            </p:cNvPr>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4" name="Google Shape;14234;p27">
              <a:extLst>
                <a:ext uri="{FF2B5EF4-FFF2-40B4-BE49-F238E27FC236}">
                  <a16:creationId xmlns:a16="http://schemas.microsoft.com/office/drawing/2014/main" id="{5D172444-F798-B9EF-AD17-95B90203DFED}"/>
                </a:ext>
              </a:extLst>
            </p:cNvPr>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5" name="Google Shape;14235;p27">
              <a:extLst>
                <a:ext uri="{FF2B5EF4-FFF2-40B4-BE49-F238E27FC236}">
                  <a16:creationId xmlns:a16="http://schemas.microsoft.com/office/drawing/2014/main" id="{9A797FED-E766-9892-02E4-6C1F14E64898}"/>
                </a:ext>
              </a:extLst>
            </p:cNvPr>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6" name="Google Shape;14236;p27">
              <a:extLst>
                <a:ext uri="{FF2B5EF4-FFF2-40B4-BE49-F238E27FC236}">
                  <a16:creationId xmlns:a16="http://schemas.microsoft.com/office/drawing/2014/main" id="{E6F10A5F-1585-344A-7334-ED680D400DDC}"/>
                </a:ext>
              </a:extLst>
            </p:cNvPr>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7" name="Google Shape;14237;p27">
              <a:extLst>
                <a:ext uri="{FF2B5EF4-FFF2-40B4-BE49-F238E27FC236}">
                  <a16:creationId xmlns:a16="http://schemas.microsoft.com/office/drawing/2014/main" id="{840F1B49-3CFD-1C9E-6E2D-940A8EFE052C}"/>
                </a:ext>
              </a:extLst>
            </p:cNvPr>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8" name="Google Shape;14238;p27">
              <a:extLst>
                <a:ext uri="{FF2B5EF4-FFF2-40B4-BE49-F238E27FC236}">
                  <a16:creationId xmlns:a16="http://schemas.microsoft.com/office/drawing/2014/main" id="{7E8909E2-CB1F-581F-55AC-163630F61B5B}"/>
                </a:ext>
              </a:extLst>
            </p:cNvPr>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59" name="Google Shape;14239;p27">
              <a:extLst>
                <a:ext uri="{FF2B5EF4-FFF2-40B4-BE49-F238E27FC236}">
                  <a16:creationId xmlns:a16="http://schemas.microsoft.com/office/drawing/2014/main" id="{ECD7A231-32D8-F354-9B40-92A059E10815}"/>
                </a:ext>
              </a:extLst>
            </p:cNvPr>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0" name="Google Shape;14240;p27">
              <a:extLst>
                <a:ext uri="{FF2B5EF4-FFF2-40B4-BE49-F238E27FC236}">
                  <a16:creationId xmlns:a16="http://schemas.microsoft.com/office/drawing/2014/main" id="{A7FF541D-23DD-88A8-F082-D723BCF75027}"/>
                </a:ext>
              </a:extLst>
            </p:cNvPr>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1" name="Google Shape;14241;p27">
              <a:extLst>
                <a:ext uri="{FF2B5EF4-FFF2-40B4-BE49-F238E27FC236}">
                  <a16:creationId xmlns:a16="http://schemas.microsoft.com/office/drawing/2014/main" id="{D9558836-B821-6BAF-5C61-60D27FD08604}"/>
                </a:ext>
              </a:extLst>
            </p:cNvPr>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2" name="Google Shape;14242;p27">
              <a:extLst>
                <a:ext uri="{FF2B5EF4-FFF2-40B4-BE49-F238E27FC236}">
                  <a16:creationId xmlns:a16="http://schemas.microsoft.com/office/drawing/2014/main" id="{6D9A2323-6119-1DA2-01C6-41B3B17995F3}"/>
                </a:ext>
              </a:extLst>
            </p:cNvPr>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63" name="Google Shape;14243;p27">
            <a:extLst>
              <a:ext uri="{FF2B5EF4-FFF2-40B4-BE49-F238E27FC236}">
                <a16:creationId xmlns:a16="http://schemas.microsoft.com/office/drawing/2014/main" id="{229DA630-BE52-95FB-CC36-39BF73E93FB4}"/>
              </a:ext>
            </a:extLst>
          </p:cNvPr>
          <p:cNvGrpSpPr/>
          <p:nvPr/>
        </p:nvGrpSpPr>
        <p:grpSpPr>
          <a:xfrm>
            <a:off x="10321147" y="5323480"/>
            <a:ext cx="474732" cy="471145"/>
            <a:chOff x="6648313" y="3791633"/>
            <a:chExt cx="297725" cy="295475"/>
          </a:xfrm>
        </p:grpSpPr>
        <p:sp>
          <p:nvSpPr>
            <p:cNvPr id="364" name="Google Shape;14244;p27">
              <a:extLst>
                <a:ext uri="{FF2B5EF4-FFF2-40B4-BE49-F238E27FC236}">
                  <a16:creationId xmlns:a16="http://schemas.microsoft.com/office/drawing/2014/main" id="{314265A9-4086-6AB9-339C-B7D9C4248428}"/>
                </a:ext>
              </a:extLst>
            </p:cNvPr>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5" name="Google Shape;14245;p27">
              <a:extLst>
                <a:ext uri="{FF2B5EF4-FFF2-40B4-BE49-F238E27FC236}">
                  <a16:creationId xmlns:a16="http://schemas.microsoft.com/office/drawing/2014/main" id="{1B398FC8-20C2-C5FB-7767-9051F7D51BC6}"/>
                </a:ext>
              </a:extLst>
            </p:cNvPr>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6" name="Google Shape;14246;p27">
              <a:extLst>
                <a:ext uri="{FF2B5EF4-FFF2-40B4-BE49-F238E27FC236}">
                  <a16:creationId xmlns:a16="http://schemas.microsoft.com/office/drawing/2014/main" id="{C5B857E6-CB73-04B3-4666-0FFEB4CBF2EA}"/>
                </a:ext>
              </a:extLst>
            </p:cNvPr>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7" name="Google Shape;14247;p27">
              <a:extLst>
                <a:ext uri="{FF2B5EF4-FFF2-40B4-BE49-F238E27FC236}">
                  <a16:creationId xmlns:a16="http://schemas.microsoft.com/office/drawing/2014/main" id="{6153B041-5A06-8E3B-51DD-AFB3CF7387D1}"/>
                </a:ext>
              </a:extLst>
            </p:cNvPr>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68" name="Google Shape;14248;p27">
              <a:extLst>
                <a:ext uri="{FF2B5EF4-FFF2-40B4-BE49-F238E27FC236}">
                  <a16:creationId xmlns:a16="http://schemas.microsoft.com/office/drawing/2014/main" id="{41E2B3E1-BD30-CDED-5B8C-92DFA751C6CF}"/>
                </a:ext>
              </a:extLst>
            </p:cNvPr>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369" name="Google Shape;14249;p27">
            <a:extLst>
              <a:ext uri="{FF2B5EF4-FFF2-40B4-BE49-F238E27FC236}">
                <a16:creationId xmlns:a16="http://schemas.microsoft.com/office/drawing/2014/main" id="{E68E4CBD-13D7-A3A6-9ACF-0733CBA8A5EB}"/>
              </a:ext>
            </a:extLst>
          </p:cNvPr>
          <p:cNvGrpSpPr/>
          <p:nvPr/>
        </p:nvGrpSpPr>
        <p:grpSpPr>
          <a:xfrm>
            <a:off x="5364497" y="2357088"/>
            <a:ext cx="477563" cy="473776"/>
            <a:chOff x="4176963" y="1931283"/>
            <a:chExt cx="299500" cy="297125"/>
          </a:xfrm>
        </p:grpSpPr>
        <p:sp>
          <p:nvSpPr>
            <p:cNvPr id="370" name="Google Shape;14250;p27">
              <a:extLst>
                <a:ext uri="{FF2B5EF4-FFF2-40B4-BE49-F238E27FC236}">
                  <a16:creationId xmlns:a16="http://schemas.microsoft.com/office/drawing/2014/main" id="{8ECD2C51-6569-FABC-C773-0B05113EF70A}"/>
                </a:ext>
              </a:extLst>
            </p:cNvPr>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71" name="Google Shape;14251;p27">
              <a:extLst>
                <a:ext uri="{FF2B5EF4-FFF2-40B4-BE49-F238E27FC236}">
                  <a16:creationId xmlns:a16="http://schemas.microsoft.com/office/drawing/2014/main" id="{0D79892D-EFB9-4101-B608-579A52C9A697}"/>
                </a:ext>
              </a:extLst>
            </p:cNvPr>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72" name="Google Shape;14252;p27">
              <a:extLst>
                <a:ext uri="{FF2B5EF4-FFF2-40B4-BE49-F238E27FC236}">
                  <a16:creationId xmlns:a16="http://schemas.microsoft.com/office/drawing/2014/main" id="{DEDE69AA-5015-E205-3579-0E0D632BDB07}"/>
                </a:ext>
              </a:extLst>
            </p:cNvPr>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73" name="Google Shape;14253;p27">
              <a:extLst>
                <a:ext uri="{FF2B5EF4-FFF2-40B4-BE49-F238E27FC236}">
                  <a16:creationId xmlns:a16="http://schemas.microsoft.com/office/drawing/2014/main" id="{555E612B-EA43-E7E5-D7BE-824B833DE14B}"/>
                </a:ext>
              </a:extLst>
            </p:cNvPr>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74" name="Google Shape;14254;p27">
              <a:extLst>
                <a:ext uri="{FF2B5EF4-FFF2-40B4-BE49-F238E27FC236}">
                  <a16:creationId xmlns:a16="http://schemas.microsoft.com/office/drawing/2014/main" id="{DEE13A25-0A53-9196-5961-D871C977462C}"/>
                </a:ext>
              </a:extLst>
            </p:cNvPr>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375" name="Google Shape;14255;p27">
              <a:extLst>
                <a:ext uri="{FF2B5EF4-FFF2-40B4-BE49-F238E27FC236}">
                  <a16:creationId xmlns:a16="http://schemas.microsoft.com/office/drawing/2014/main" id="{88A50934-48AD-724B-C7F0-91633E1C2198}"/>
                </a:ext>
              </a:extLst>
            </p:cNvPr>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376" name="Google Shape;14256;p27">
            <a:extLst>
              <a:ext uri="{FF2B5EF4-FFF2-40B4-BE49-F238E27FC236}">
                <a16:creationId xmlns:a16="http://schemas.microsoft.com/office/drawing/2014/main" id="{788AD5DC-272D-FBCB-2BF8-F87DF9E1D2BE}"/>
              </a:ext>
            </a:extLst>
          </p:cNvPr>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عناصر اینفوگرافیک</a:t>
            </a:r>
            <a:endParaRPr sz="2133" kern="0" dirty="0">
              <a:cs typeface="B Nazanin" panose="00000700000000000000" pitchFamily="2" charset="-78"/>
              <a:sym typeface="Arial"/>
            </a:endParaRPr>
          </a:p>
        </p:txBody>
      </p:sp>
      <p:sp>
        <p:nvSpPr>
          <p:cNvPr id="377" name="Google Shape;14257;p27">
            <a:extLst>
              <a:ext uri="{FF2B5EF4-FFF2-40B4-BE49-F238E27FC236}">
                <a16:creationId xmlns:a16="http://schemas.microsoft.com/office/drawing/2014/main" id="{B24328F1-2985-420F-35B5-D6AA29E852C8}"/>
              </a:ext>
            </a:extLst>
          </p:cNvPr>
          <p:cNvSpPr txBox="1">
            <a:spLocks/>
          </p:cNvSpPr>
          <p:nvPr/>
        </p:nvSpPr>
        <p:spPr>
          <a:xfrm>
            <a:off x="1397800" y="431800"/>
            <a:ext cx="93964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a:cs typeface="B Nazanin" panose="00000700000000000000" pitchFamily="2" charset="-78"/>
              </a:rPr>
              <a:t>نمادهای برتر</a:t>
            </a:r>
            <a:endParaRPr lang="fa-IR" dirty="0">
              <a:cs typeface="B Nazanin" panose="00000700000000000000" pitchFamily="2" charset="-78"/>
            </a:endParaRPr>
          </a:p>
        </p:txBody>
      </p:sp>
    </p:spTree>
    <p:extLst>
      <p:ext uri="{BB962C8B-B14F-4D97-AF65-F5344CB8AC3E}">
        <p14:creationId xmlns:p14="http://schemas.microsoft.com/office/powerpoint/2010/main" val="34587125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pPr algn="r" rtl="1"/>
                    <a:endParaRPr lang="en-ID">
                      <a:cs typeface="B Nazanin" panose="00000400000000000000" pitchFamily="2" charset="-78"/>
                    </a:endParaRPr>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pPr algn="r" rtl="1"/>
                    <a:endParaRPr lang="en-ID">
                      <a:cs typeface="B Nazanin" panose="00000400000000000000" pitchFamily="2" charset="-78"/>
                    </a:endParaRPr>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pPr algn="r" rtl="1"/>
              <a:endParaRPr lang="en-ID">
                <a:cs typeface="B Nazanin" panose="00000400000000000000" pitchFamily="2" charset="-78"/>
              </a:endParaRPr>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5</a:t>
            </a:fld>
            <a:endParaRPr lang="en-US">
              <a:cs typeface="B Nazanin" panose="00000400000000000000" pitchFamily="2" charset="-78"/>
            </a:endParaRPr>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pPr algn="r" rtl="1"/>
            <a:r>
              <a:rPr lang="fa-IR" dirty="0">
                <a:cs typeface="B Nazanin" panose="00000400000000000000" pitchFamily="2" charset="-78"/>
              </a:rPr>
              <a:t>همه چیز درباره ما</a:t>
            </a:r>
            <a:endParaRPr lang="en-ID" dirty="0">
              <a:cs typeface="B Nazanin" panose="00000400000000000000" pitchFamily="2" charset="-78"/>
            </a:endParaRPr>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pPr algn="r" rtl="1"/>
            <a:r>
              <a:rPr lang="fa-IR" sz="1600" b="1" dirty="0">
                <a:solidFill>
                  <a:schemeClr val="accent1"/>
                </a:solidFill>
                <a:latin typeface="+mj-lt"/>
                <a:cs typeface="B Nazanin" panose="00000400000000000000" pitchFamily="2" charset="-78"/>
              </a:rPr>
              <a:t>ویژگی یک</a:t>
            </a:r>
            <a:endParaRPr lang="en-ID" sz="1600" b="1" dirty="0">
              <a:solidFill>
                <a:schemeClr val="accent1"/>
              </a:solidFill>
              <a:latin typeface="+mj-lt"/>
              <a:cs typeface="B Nazanin" panose="00000400000000000000" pitchFamily="2" charset="-78"/>
            </a:endParaRP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pPr algn="r" rtl="1"/>
            <a:r>
              <a:rPr lang="fa-IR" sz="1600" b="1" dirty="0">
                <a:solidFill>
                  <a:schemeClr val="accent2"/>
                </a:solidFill>
                <a:latin typeface="+mj-lt"/>
                <a:cs typeface="B Nazanin" panose="00000400000000000000" pitchFamily="2" charset="-78"/>
              </a:rPr>
              <a:t>ویژگی دو</a:t>
            </a:r>
            <a:endParaRPr lang="en-ID" sz="1600" b="1" dirty="0">
              <a:solidFill>
                <a:schemeClr val="accent2"/>
              </a:solidFill>
              <a:latin typeface="+mj-lt"/>
              <a:cs typeface="B Nazanin" panose="00000400000000000000" pitchFamily="2" charset="-78"/>
            </a:endParaRP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قالب پاورپوینت فیزیک قابل ویرایش می باشد</a:t>
            </a:r>
            <a:endParaRPr lang="en-ID" sz="1200" dirty="0">
              <a:cs typeface="B Nazanin" panose="00000400000000000000" pitchFamily="2" charset="-78"/>
            </a:endParaRPr>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برای یک خانواده ثروتمند، زمین عنصر ضروری نیست، بستر ملک بزرگ است، برای اینکه اعضای آن چه کسانی هستند جز اینکه</a:t>
            </a:r>
            <a:endParaRPr lang="en-ID" sz="1400" dirty="0">
              <a:cs typeface="B Nazanin" panose="00000400000000000000" pitchFamily="2" charset="-78"/>
            </a:endParaRPr>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6</a:t>
            </a:fld>
            <a:endParaRPr lang="en-US">
              <a:cs typeface="B Nazanin" panose="00000400000000000000" pitchFamily="2" charset="-78"/>
            </a:endParaRPr>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5096927" y="760570"/>
            <a:ext cx="6860276" cy="1926532"/>
          </a:xfrm>
        </p:spPr>
        <p:txBody>
          <a:bodyPr/>
          <a:lstStyle/>
          <a:p>
            <a:pPr algn="r" rtl="1"/>
            <a:r>
              <a:rPr lang="fa-IR" dirty="0">
                <a:cs typeface="B Nazanin" panose="00000400000000000000" pitchFamily="2" charset="-78"/>
              </a:rPr>
              <a:t>این چشم انداز و ماموریت ما است</a:t>
            </a:r>
            <a:endParaRPr lang="en-ID" dirty="0">
              <a:cs typeface="B Nazanin" panose="00000400000000000000" pitchFamily="2" charset="-78"/>
            </a:endParaRP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pPr algn="r" rtl="1"/>
              <a:endParaRPr lang="en-ID">
                <a:cs typeface="B Nazanin" panose="00000400000000000000" pitchFamily="2" charset="-78"/>
              </a:endParaRPr>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pPr algn="r" rtl="1"/>
              <a:endParaRPr lang="en-ID">
                <a:cs typeface="B Nazanin" panose="00000400000000000000" pitchFamily="2" charset="-78"/>
              </a:endParaRPr>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pPr algn="r" rtl="1"/>
              <a:endParaRPr lang="en-ID">
                <a:cs typeface="B Nazanin" panose="00000400000000000000" pitchFamily="2" charset="-78"/>
              </a:endParaRPr>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pPr algn="r" rtl="1"/>
              <a:endParaRPr lang="en-ID">
                <a:cs typeface="B Nazanin" panose="00000400000000000000" pitchFamily="2" charset="-78"/>
              </a:endParaRPr>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661416" y="2644116"/>
            <a:ext cx="4363075" cy="461665"/>
          </a:xfrm>
          <a:prstGeom prst="rect">
            <a:avLst/>
          </a:prstGeom>
          <a:noFill/>
        </p:spPr>
        <p:txBody>
          <a:bodyPr wrap="square" rtlCol="0">
            <a:spAutoFit/>
          </a:bodyPr>
          <a:lstStyle/>
          <a:p>
            <a:pPr algn="r" rtl="1"/>
            <a:r>
              <a:rPr lang="fa-IR" sz="2400" b="1" dirty="0">
                <a:solidFill>
                  <a:schemeClr val="accent1"/>
                </a:solidFill>
                <a:latin typeface="+mj-lt"/>
                <a:cs typeface="B Nazanin" panose="00000400000000000000" pitchFamily="2" charset="-78"/>
              </a:rPr>
              <a:t>ارزش های اخلاقی و انضباط را حفظ کنید</a:t>
            </a:r>
            <a:endParaRPr lang="en-ID" sz="2400" b="1" dirty="0">
              <a:solidFill>
                <a:schemeClr val="accent1"/>
              </a:solidFill>
              <a:latin typeface="+mj-lt"/>
              <a:cs typeface="B Nazanin" panose="00000400000000000000" pitchFamily="2" charset="-78"/>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
        <p:nvSpPr>
          <p:cNvPr id="299" name="TextBox 298">
            <a:extLst>
              <a:ext uri="{FF2B5EF4-FFF2-40B4-BE49-F238E27FC236}">
                <a16:creationId xmlns:a16="http://schemas.microsoft.com/office/drawing/2014/main" id="{0823C332-298E-4A79-B248-4E44C2EA84FA}"/>
              </a:ext>
            </a:extLst>
          </p:cNvPr>
          <p:cNvSpPr txBox="1"/>
          <p:nvPr/>
        </p:nvSpPr>
        <p:spPr>
          <a:xfrm>
            <a:off x="7021086" y="4422036"/>
            <a:ext cx="4602901" cy="461665"/>
          </a:xfrm>
          <a:prstGeom prst="rect">
            <a:avLst/>
          </a:prstGeom>
          <a:noFill/>
        </p:spPr>
        <p:txBody>
          <a:bodyPr wrap="square" rtlCol="0">
            <a:spAutoFit/>
          </a:bodyPr>
          <a:lstStyle/>
          <a:p>
            <a:pPr algn="r" rtl="1"/>
            <a:r>
              <a:rPr lang="fa-IR" sz="2400" b="1" dirty="0">
                <a:solidFill>
                  <a:schemeClr val="accent2"/>
                </a:solidFill>
                <a:latin typeface="+mj-lt"/>
                <a:cs typeface="B Nazanin" panose="00000400000000000000" pitchFamily="2" charset="-78"/>
              </a:rPr>
              <a:t>دادن دانش به دیگران بدون توجه به آنچه</a:t>
            </a:r>
            <a:endParaRPr lang="en-US" sz="2400" b="1" dirty="0">
              <a:solidFill>
                <a:schemeClr val="accent2"/>
              </a:solidFill>
              <a:latin typeface="+mj-lt"/>
              <a:cs typeface="B Nazanin" panose="00000400000000000000" pitchFamily="2" charset="-78"/>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400" dirty="0">
              <a:cs typeface="B Nazanin" panose="00000400000000000000" pitchFamily="2" charset="-78"/>
            </a:endParaRPr>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7</a:t>
            </a:fld>
            <a:endParaRPr lang="en-US">
              <a:cs typeface="B Nazanin" panose="00000400000000000000" pitchFamily="2" charset="-78"/>
            </a:endParaRPr>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pPr algn="r" rtl="1"/>
            <a:r>
              <a:rPr lang="fa-IR" dirty="0">
                <a:cs typeface="B Nazanin" panose="00000400000000000000" pitchFamily="2" charset="-78"/>
              </a:rPr>
              <a:t>نگاهی به خدمات ما بیندازید</a:t>
            </a:r>
            <a:endParaRPr lang="en-ID" dirty="0">
              <a:cs typeface="B Nazanin" panose="00000400000000000000" pitchFamily="2" charset="-78"/>
            </a:endParaRP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pPr algn="r" rtl="1"/>
            <a:r>
              <a:rPr lang="fa-IR" sz="1600" b="1" dirty="0">
                <a:solidFill>
                  <a:schemeClr val="accent1"/>
                </a:solidFill>
                <a:latin typeface="+mj-lt"/>
                <a:cs typeface="B Nazanin" panose="00000400000000000000" pitchFamily="2" charset="-78"/>
              </a:rPr>
              <a:t>خدمات یک</a:t>
            </a:r>
            <a:endParaRPr lang="en-ID" sz="1600" b="1" dirty="0">
              <a:solidFill>
                <a:schemeClr val="accent1"/>
              </a:solidFill>
              <a:latin typeface="+mj-lt"/>
              <a:cs typeface="B Nazanin" panose="00000400000000000000" pitchFamily="2" charset="-78"/>
            </a:endParaRP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200" dirty="0">
              <a:cs typeface="B Nazanin" panose="00000400000000000000" pitchFamily="2" charset="-78"/>
            </a:endParaRPr>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pPr algn="r" rtl="1"/>
            <a:r>
              <a:rPr lang="fa-IR" sz="1600" b="1" dirty="0">
                <a:solidFill>
                  <a:schemeClr val="accent2"/>
                </a:solidFill>
                <a:latin typeface="+mj-lt"/>
                <a:cs typeface="B Nazanin" panose="00000400000000000000" pitchFamily="2" charset="-78"/>
              </a:rPr>
              <a:t>خدمات دو</a:t>
            </a:r>
            <a:endParaRPr lang="en-ID" sz="1600" b="1" dirty="0">
              <a:solidFill>
                <a:schemeClr val="accent2"/>
              </a:solidFill>
              <a:latin typeface="+mj-lt"/>
              <a:cs typeface="B Nazanin" panose="00000400000000000000" pitchFamily="2" charset="-78"/>
            </a:endParaRP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200" dirty="0">
              <a:cs typeface="B Nazanin" panose="00000400000000000000" pitchFamily="2" charset="-78"/>
            </a:endParaRPr>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pPr algn="r" rtl="1"/>
                <a:endParaRPr lang="en-ID">
                  <a:cs typeface="B Nazanin" panose="00000400000000000000" pitchFamily="2" charset="-78"/>
                </a:endParaRPr>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pPr algn="r" rtl="1"/>
                <a:endParaRPr lang="en-ID">
                  <a:cs typeface="B Nazanin" panose="00000400000000000000" pitchFamily="2" charset="-78"/>
                </a:endParaRPr>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pPr algn="r" rtl="1"/>
                <a:endParaRPr lang="en-ID">
                  <a:cs typeface="B Nazanin" panose="00000400000000000000" pitchFamily="2" charset="-78"/>
                </a:endParaRPr>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pPr algn="r" rtl="1"/>
              <a:endParaRPr lang="en-ID">
                <a:cs typeface="B Nazanin" panose="00000400000000000000" pitchFamily="2" charset="-78"/>
              </a:endParaRPr>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pPr algn="r" rtl="1"/>
            <a:r>
              <a:rPr lang="fa-IR" sz="1600" b="1" dirty="0">
                <a:solidFill>
                  <a:schemeClr val="accent3"/>
                </a:solidFill>
                <a:latin typeface="+mj-lt"/>
                <a:cs typeface="B Nazanin" panose="00000400000000000000" pitchFamily="2" charset="-78"/>
              </a:rPr>
              <a:t>خدمات سه</a:t>
            </a:r>
            <a:endParaRPr lang="en-ID" sz="1600" b="1" dirty="0">
              <a:solidFill>
                <a:schemeClr val="accent3"/>
              </a:solidFill>
              <a:latin typeface="+mj-lt"/>
              <a:cs typeface="B Nazanin" panose="00000400000000000000" pitchFamily="2" charset="-78"/>
            </a:endParaRP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200" dirty="0">
              <a:cs typeface="B Nazanin" panose="00000400000000000000" pitchFamily="2" charset="-78"/>
            </a:endParaRPr>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pPr algn="r" rtl="1"/>
            <a:r>
              <a:rPr lang="fa-IR" sz="1600" b="1" dirty="0">
                <a:solidFill>
                  <a:schemeClr val="accent4"/>
                </a:solidFill>
                <a:latin typeface="+mj-lt"/>
                <a:cs typeface="B Nazanin" panose="00000400000000000000" pitchFamily="2" charset="-78"/>
              </a:rPr>
              <a:t>خدمات چهار</a:t>
            </a:r>
            <a:endParaRPr lang="en-ID" sz="1600" b="1" dirty="0">
              <a:solidFill>
                <a:schemeClr val="accent4"/>
              </a:solidFill>
              <a:latin typeface="+mj-lt"/>
              <a:cs typeface="B Nazanin" panose="00000400000000000000" pitchFamily="2" charset="-78"/>
            </a:endParaRP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23248"/>
          </a:xfrm>
          <a:prstGeom prst="rect">
            <a:avLst/>
          </a:prstGeom>
        </p:spPr>
        <p:txBody>
          <a:bodyPr wrap="square">
            <a:spAutoFit/>
          </a:bodyPr>
          <a:lstStyle/>
          <a:p>
            <a:pPr algn="r" rtl="1">
              <a:lnSpc>
                <a:spcPct val="150000"/>
              </a:lnSpc>
            </a:pPr>
            <a:r>
              <a:rPr lang="fa-IR" sz="1200" dirty="0">
                <a:ea typeface="Times New Roman" panose="02020603050405020304" pitchFamily="18" charset="0"/>
                <a:cs typeface="B Nazanin" panose="00000400000000000000" pitchFamily="2" charset="-78"/>
              </a:rPr>
              <a:t>بچه های سرجوخه بیمارستان من به نوشیدن بزرگترین نفرت.</a:t>
            </a:r>
            <a:endParaRPr lang="en-ID" sz="1200" dirty="0">
              <a:cs typeface="B Nazanin" panose="00000400000000000000" pitchFamily="2" charset="-78"/>
            </a:endParaRPr>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pPr algn="r" rtl="1"/>
                <a:endParaRPr lang="en-ID">
                  <a:cs typeface="B Nazanin" panose="00000400000000000000" pitchFamily="2" charset="-78"/>
                </a:endParaRPr>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pPr algn="r" rtl="1"/>
                <a:endParaRPr lang="en-ID">
                  <a:cs typeface="B Nazanin" panose="00000400000000000000" pitchFamily="2" charset="-78"/>
                </a:endParaRPr>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pPr algn="r" rtl="1"/>
              <a:endParaRPr lang="en-ID">
                <a:cs typeface="B Nazanin" panose="00000400000000000000" pitchFamily="2" charset="-78"/>
              </a:endParaRPr>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pPr algn="r" rtl="1"/>
                <a:endParaRPr lang="en-ID">
                  <a:cs typeface="B Nazanin" panose="00000400000000000000" pitchFamily="2" charset="-78"/>
                </a:endParaRPr>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pPr algn="r" rtl="1"/>
                <a:endParaRPr lang="en-ID">
                  <a:cs typeface="B Nazanin" panose="00000400000000000000" pitchFamily="2" charset="-78"/>
                </a:endParaRPr>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pPr algn="r" rtl="1"/>
                <a:endParaRPr lang="en-ID">
                  <a:cs typeface="B Nazanin" panose="00000400000000000000" pitchFamily="2" charset="-78"/>
                </a:endParaRPr>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pPr algn="r" rtl="1"/>
                <a:endParaRPr lang="en-ID">
                  <a:cs typeface="B Nazanin" panose="00000400000000000000" pitchFamily="2" charset="-78"/>
                </a:endParaRPr>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pPr algn="r" rtl="1"/>
                <a:endParaRPr lang="en-ID">
                  <a:cs typeface="B Nazanin" panose="00000400000000000000" pitchFamily="2" charset="-78"/>
                </a:endParaRPr>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pPr algn="r" rtl="1"/>
                <a:endParaRPr lang="en-ID">
                  <a:cs typeface="B Nazanin" panose="00000400000000000000" pitchFamily="2" charset="-78"/>
                </a:endParaRPr>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pPr algn="r" rtl="1"/>
                <a:endParaRPr lang="en-ID">
                  <a:cs typeface="B Nazanin" panose="00000400000000000000" pitchFamily="2" charset="-78"/>
                </a:endParaRPr>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pPr algn="r" rtl="1"/>
                <a:endParaRPr lang="en-ID">
                  <a:cs typeface="B Nazanin" panose="00000400000000000000" pitchFamily="2" charset="-78"/>
                </a:endParaRPr>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pPr algn="r" rtl="1"/>
                <a:endParaRPr lang="en-ID">
                  <a:cs typeface="B Nazanin" panose="00000400000000000000" pitchFamily="2" charset="-78"/>
                </a:endParaRPr>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pPr algn="r" rtl="1"/>
                <a:endParaRPr lang="en-ID">
                  <a:cs typeface="B Nazanin" panose="00000400000000000000" pitchFamily="2" charset="-78"/>
                </a:endParaRPr>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pPr algn="r" rtl="1"/>
              <a:endParaRPr lang="en-ID">
                <a:cs typeface="B Nazanin" panose="00000400000000000000" pitchFamily="2" charset="-78"/>
              </a:endParaRPr>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pPr algn="r" rtl="1"/>
              <a:endParaRPr lang="en-ID">
                <a:cs typeface="B Nazanin" panose="00000400000000000000" pitchFamily="2" charset="-78"/>
              </a:endParaRPr>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pPr algn="r" rtl="1"/>
              <a:endParaRPr lang="en-ID">
                <a:cs typeface="B Nazanin" panose="00000400000000000000" pitchFamily="2" charset="-78"/>
              </a:endParaRPr>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pPr algn="r" rtl="1"/>
              <a:endParaRPr lang="en-ID">
                <a:cs typeface="B Nazanin" panose="00000400000000000000" pitchFamily="2" charset="-78"/>
              </a:endParaRPr>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pPr algn="r" rtl="1"/>
              <a:endParaRPr lang="en-ID">
                <a:cs typeface="B Nazanin" panose="00000400000000000000" pitchFamily="2" charset="-78"/>
              </a:endParaRPr>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pPr algn="r" rtl="1"/>
              <a:endParaRPr lang="en-ID">
                <a:cs typeface="B Nazanin" panose="00000400000000000000" pitchFamily="2" charset="-78"/>
              </a:endParaRPr>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pPr algn="r" rtl="1"/>
              <a:endParaRPr lang="en-ID">
                <a:cs typeface="B Nazanin" panose="00000400000000000000" pitchFamily="2" charset="-78"/>
              </a:endParaRPr>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pPr algn="r" rtl="1"/>
                <a:endParaRPr lang="en-ID">
                  <a:cs typeface="B Nazanin" panose="00000400000000000000" pitchFamily="2" charset="-78"/>
                </a:endParaRPr>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pPr algn="r" rtl="1"/>
              <a:endParaRPr lang="en-ID">
                <a:cs typeface="B Nazanin" panose="00000400000000000000" pitchFamily="2" charset="-78"/>
              </a:endParaRPr>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pPr algn="r" rtl="1"/>
              <a:endParaRPr lang="en-ID">
                <a:cs typeface="B Nazanin" panose="00000400000000000000" pitchFamily="2" charset="-78"/>
              </a:endParaRPr>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pPr algn="r" rtl="1"/>
              <a:endParaRPr lang="en-ID">
                <a:cs typeface="B Nazanin" panose="00000400000000000000" pitchFamily="2" charset="-78"/>
              </a:endParaRPr>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pPr algn="r" rtl="1"/>
                <a:endParaRPr lang="en-ID">
                  <a:cs typeface="B Nazanin" panose="00000400000000000000" pitchFamily="2" charset="-78"/>
                </a:endParaRPr>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pPr algn="r" rtl="1"/>
              <a:endParaRPr lang="en-ID">
                <a:cs typeface="B Nazanin" panose="00000400000000000000" pitchFamily="2" charset="-78"/>
              </a:endParaRPr>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pPr algn="r" rtl="1"/>
                <a:endParaRPr lang="en-ID">
                  <a:cs typeface="B Nazanin" panose="00000400000000000000" pitchFamily="2" charset="-78"/>
                </a:endParaRPr>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pPr algn="r" rtl="1"/>
                <a:endParaRPr lang="en-ID">
                  <a:cs typeface="B Nazanin" panose="00000400000000000000" pitchFamily="2" charset="-78"/>
                </a:endParaRPr>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pPr algn="r" rtl="1"/>
                <a:endParaRPr lang="en-ID">
                  <a:cs typeface="B Nazanin" panose="00000400000000000000" pitchFamily="2" charset="-78"/>
                </a:endParaRPr>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760FBA8-0F6F-4B5A-BF06-AF90AF340BDA}"/>
              </a:ext>
            </a:extLst>
          </p:cNvPr>
          <p:cNvSpPr>
            <a:spLocks noGrp="1"/>
          </p:cNvSpPr>
          <p:nvPr>
            <p:ph type="pic" sz="quarter" idx="13"/>
          </p:nvPr>
        </p:nvSpPr>
        <p:spPr/>
      </p:sp>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8</a:t>
            </a:fld>
            <a:endParaRPr lang="en-US">
              <a:cs typeface="B Nazanin" panose="00000400000000000000" pitchFamily="2" charset="-78"/>
            </a:endParaRPr>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a:xfrm>
            <a:off x="5043932" y="713143"/>
            <a:ext cx="6860276" cy="1926532"/>
          </a:xfrm>
        </p:spPr>
        <p:txBody>
          <a:bodyPr/>
          <a:lstStyle/>
          <a:p>
            <a:pPr algn="r" rtl="1"/>
            <a:r>
              <a:rPr lang="fa-IR" dirty="0">
                <a:cs typeface="B Nazanin" panose="00000400000000000000" pitchFamily="2" charset="-78"/>
              </a:rPr>
              <a:t>جدول زمانی تاریخچه شرکت</a:t>
            </a:r>
            <a:endParaRPr lang="en-ID" dirty="0">
              <a:cs typeface="B Nazanin" panose="00000400000000000000" pitchFamily="2" charset="-78"/>
            </a:endParaRP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461665"/>
          </a:xfrm>
          <a:prstGeom prst="rect">
            <a:avLst/>
          </a:prstGeom>
          <a:noFill/>
        </p:spPr>
        <p:txBody>
          <a:bodyPr wrap="square" rtlCol="0">
            <a:spAutoFit/>
          </a:bodyPr>
          <a:lstStyle/>
          <a:p>
            <a:pPr algn="ctr" rtl="1"/>
            <a:r>
              <a:rPr lang="en-ID" sz="1200" b="1">
                <a:solidFill>
                  <a:schemeClr val="bg2"/>
                </a:solidFill>
                <a:latin typeface="+mj-lt"/>
                <a:cs typeface="B Nazanin" panose="00000400000000000000" pitchFamily="2" charset="-78"/>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توضیحات متن</a:t>
            </a:r>
            <a:endParaRPr lang="en-ID" sz="1600" b="1" dirty="0">
              <a:solidFill>
                <a:schemeClr val="bg2"/>
              </a:solidFill>
              <a:latin typeface="+mj-lt"/>
              <a:cs typeface="B Nazanin" panose="00000400000000000000" pitchFamily="2" charset="-78"/>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pPr algn="r" rtl="1"/>
            <a:r>
              <a:rPr lang="en-US" b="1">
                <a:solidFill>
                  <a:schemeClr val="bg2"/>
                </a:solidFill>
                <a:cs typeface="B Nazanin" panose="00000400000000000000" pitchFamily="2" charset="-78"/>
              </a:rPr>
              <a:t>2012</a:t>
            </a:r>
            <a:endParaRPr lang="en-ID" b="1">
              <a:solidFill>
                <a:schemeClr val="bg2"/>
              </a:solidFill>
              <a:cs typeface="B Nazanin" panose="00000400000000000000" pitchFamily="2" charset="-78"/>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790522" y="3378022"/>
            <a:ext cx="3123254" cy="893130"/>
          </a:xfrm>
          <a:prstGeom prst="rect">
            <a:avLst/>
          </a:prstGeom>
        </p:spPr>
        <p:txBody>
          <a:bodyPr wrap="square">
            <a:spAutoFit/>
          </a:bodyPr>
          <a:lstStyle/>
          <a:p>
            <a:pPr algn="r" rtl="1">
              <a:lnSpc>
                <a:spcPct val="150000"/>
              </a:lnSpc>
            </a:pPr>
            <a:r>
              <a:rPr lang="fa-IR" sz="1200" dirty="0">
                <a:solidFill>
                  <a:schemeClr val="bg2"/>
                </a:solidFill>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200" dirty="0">
              <a:solidFill>
                <a:schemeClr val="bg2"/>
              </a:solidFill>
              <a:cs typeface="B Nazanin" panose="00000400000000000000" pitchFamily="2" charset="-78"/>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توضیحات متن</a:t>
            </a:r>
            <a:endParaRPr lang="en-ID" sz="1600" b="1" dirty="0">
              <a:solidFill>
                <a:schemeClr val="bg2"/>
              </a:solidFill>
              <a:latin typeface="+mj-lt"/>
              <a:cs typeface="B Nazanin" panose="00000400000000000000" pitchFamily="2" charset="-78"/>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pPr algn="r" rtl="1"/>
            <a:r>
              <a:rPr lang="en-US" b="1">
                <a:solidFill>
                  <a:schemeClr val="bg2"/>
                </a:solidFill>
                <a:cs typeface="B Nazanin" panose="00000400000000000000" pitchFamily="2" charset="-78"/>
              </a:rPr>
              <a:t>2014</a:t>
            </a:r>
            <a:endParaRPr lang="en-ID" b="1">
              <a:solidFill>
                <a:schemeClr val="bg2"/>
              </a:solidFill>
              <a:cs typeface="B Nazanin" panose="00000400000000000000" pitchFamily="2" charset="-78"/>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893130"/>
          </a:xfrm>
          <a:prstGeom prst="rect">
            <a:avLst/>
          </a:prstGeom>
        </p:spPr>
        <p:txBody>
          <a:bodyPr wrap="square">
            <a:spAutoFit/>
          </a:bodyPr>
          <a:lstStyle/>
          <a:p>
            <a:pPr algn="r" rtl="1">
              <a:lnSpc>
                <a:spcPct val="150000"/>
              </a:lnSpc>
            </a:pPr>
            <a:r>
              <a:rPr lang="fa-IR" sz="1200" dirty="0">
                <a:solidFill>
                  <a:schemeClr val="bg2"/>
                </a:solidFill>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200" dirty="0">
              <a:solidFill>
                <a:schemeClr val="bg2"/>
              </a:solidFill>
              <a:cs typeface="B Nazanin" panose="00000400000000000000" pitchFamily="2" charset="-78"/>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شروع خط زمانی</a:t>
            </a:r>
            <a:endParaRPr lang="en-ID" sz="1600" b="1" dirty="0">
              <a:solidFill>
                <a:schemeClr val="bg2"/>
              </a:solidFill>
              <a:latin typeface="+mj-lt"/>
              <a:cs typeface="B Nazanin" panose="00000400000000000000" pitchFamily="2" charset="-78"/>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pPr algn="r" rtl="1"/>
            <a:r>
              <a:rPr lang="en-ID" sz="4800" b="1">
                <a:solidFill>
                  <a:schemeClr val="accent1"/>
                </a:solidFill>
                <a:latin typeface="+mj-lt"/>
                <a:cs typeface="B Nazanin" panose="00000400000000000000" pitchFamily="2" charset="-78"/>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داوطلب مهربان</a:t>
            </a:r>
          </a:p>
          <a:p>
            <a:pPr algn="r" rtl="1"/>
            <a:r>
              <a:rPr lang="fa-IR" b="1" dirty="0">
                <a:latin typeface="+mj-lt"/>
                <a:cs typeface="B Nazanin" panose="00000400000000000000" pitchFamily="2" charset="-78"/>
              </a:rPr>
              <a:t>جامعه را بسازید</a:t>
            </a:r>
            <a:endParaRPr lang="en-ID" b="1" dirty="0">
              <a:latin typeface="+mj-lt"/>
              <a:cs typeface="B Nazanin" panose="00000400000000000000" pitchFamily="2" charset="-78"/>
            </a:endParaRP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pPr algn="r" rtl="1"/>
            <a:r>
              <a:rPr lang="en-ID" sz="4800" b="1">
                <a:solidFill>
                  <a:schemeClr val="accent2"/>
                </a:solidFill>
                <a:latin typeface="+mj-lt"/>
                <a:cs typeface="B Nazanin" panose="00000400000000000000" pitchFamily="2" charset="-78"/>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راه اندازی</a:t>
            </a:r>
          </a:p>
          <a:p>
            <a:pPr algn="r" rtl="1"/>
            <a:r>
              <a:rPr lang="fa-IR" b="1" dirty="0">
                <a:latin typeface="+mj-lt"/>
                <a:cs typeface="B Nazanin" panose="00000400000000000000" pitchFamily="2" charset="-78"/>
              </a:rPr>
              <a:t>پول کسب و کار</a:t>
            </a:r>
            <a:endParaRPr lang="en-ID" b="1" dirty="0">
              <a:latin typeface="+mj-lt"/>
              <a:cs typeface="B Nazanin" panose="00000400000000000000" pitchFamily="2" charset="-78"/>
            </a:endParaRP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438E5A7B-DE16-40A5-94EE-E1394164BC06}"/>
              </a:ext>
            </a:extLst>
          </p:cNvPr>
          <p:cNvSpPr>
            <a:spLocks noGrp="1"/>
          </p:cNvSpPr>
          <p:nvPr>
            <p:ph type="pic" sz="quarter" idx="13"/>
          </p:nvPr>
        </p:nvSpPr>
        <p:spPr/>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400000000000000" pitchFamily="2" charset="-78"/>
            </a:endParaRPr>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درآمد ما</a:t>
            </a:r>
          </a:p>
          <a:p>
            <a:pPr algn="r" rtl="1"/>
            <a:r>
              <a:rPr lang="fa-IR" b="1" dirty="0">
                <a:latin typeface="+mj-lt"/>
                <a:cs typeface="B Nazanin" panose="00000400000000000000" pitchFamily="2" charset="-78"/>
              </a:rPr>
              <a:t>از 8 سال</a:t>
            </a:r>
            <a:endParaRPr lang="en-ID" b="1" dirty="0">
              <a:latin typeface="+mj-lt"/>
              <a:cs typeface="B Nazanin" panose="00000400000000000000" pitchFamily="2" charset="-78"/>
            </a:endParaRP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pPr rtl="1"/>
            <a:fld id="{E3813BF9-5145-4417-B95D-FA8627973885}" type="slidenum">
              <a:rPr lang="en-US" smtClean="0">
                <a:cs typeface="B Nazanin" panose="00000400000000000000" pitchFamily="2" charset="-78"/>
              </a:rPr>
              <a:pPr rtl="1"/>
              <a:t>9</a:t>
            </a:fld>
            <a:endParaRPr lang="en-US">
              <a:cs typeface="B Nazanin" panose="00000400000000000000" pitchFamily="2" charset="-78"/>
            </a:endParaRPr>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a:xfrm>
            <a:off x="5022391" y="668263"/>
            <a:ext cx="6860276" cy="1926532"/>
          </a:xfrm>
        </p:spPr>
        <p:txBody>
          <a:bodyPr/>
          <a:lstStyle/>
          <a:p>
            <a:pPr algn="r" rtl="1"/>
            <a:r>
              <a:rPr lang="fa-IR" dirty="0">
                <a:cs typeface="B Nazanin" panose="00000400000000000000" pitchFamily="2" charset="-78"/>
              </a:rPr>
              <a:t>جدول زمانی تاریخچه شرکت</a:t>
            </a:r>
            <a:endParaRPr lang="en-ID" dirty="0">
              <a:cs typeface="B Nazanin" panose="00000400000000000000" pitchFamily="2" charset="-78"/>
            </a:endParaRP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توضیحات متن</a:t>
            </a:r>
            <a:endParaRPr lang="en-ID" sz="1600" b="1" dirty="0">
              <a:solidFill>
                <a:schemeClr val="bg2"/>
              </a:solidFill>
              <a:latin typeface="+mj-lt"/>
              <a:cs typeface="B Nazanin" panose="00000400000000000000" pitchFamily="2" charset="-78"/>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pPr algn="r" rtl="1"/>
            <a:r>
              <a:rPr lang="en-US" b="1">
                <a:solidFill>
                  <a:schemeClr val="bg2"/>
                </a:solidFill>
                <a:cs typeface="B Nazanin" panose="00000400000000000000" pitchFamily="2" charset="-78"/>
              </a:rPr>
              <a:t>2016</a:t>
            </a:r>
            <a:endParaRPr lang="en-ID" b="1">
              <a:solidFill>
                <a:schemeClr val="bg2"/>
              </a:solidFill>
              <a:cs typeface="B Nazanin" panose="00000400000000000000" pitchFamily="2" charset="-78"/>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893130"/>
          </a:xfrm>
          <a:prstGeom prst="rect">
            <a:avLst/>
          </a:prstGeom>
        </p:spPr>
        <p:txBody>
          <a:bodyPr wrap="square">
            <a:spAutoFit/>
          </a:bodyPr>
          <a:lstStyle/>
          <a:p>
            <a:pPr algn="r" rtl="1">
              <a:lnSpc>
                <a:spcPct val="150000"/>
              </a:lnSpc>
            </a:pPr>
            <a:r>
              <a:rPr lang="fa-IR" sz="1200" dirty="0">
                <a:solidFill>
                  <a:schemeClr val="bg2"/>
                </a:solidFill>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200" dirty="0">
              <a:solidFill>
                <a:schemeClr val="bg2"/>
              </a:solidFill>
              <a:cs typeface="B Nazanin" panose="00000400000000000000" pitchFamily="2" charset="-78"/>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توضیحات متن</a:t>
            </a:r>
            <a:endParaRPr lang="en-ID" sz="1600" b="1" dirty="0">
              <a:solidFill>
                <a:schemeClr val="bg2"/>
              </a:solidFill>
              <a:latin typeface="+mj-lt"/>
              <a:cs typeface="B Nazanin" panose="00000400000000000000" pitchFamily="2" charset="-78"/>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pPr algn="r" rtl="1"/>
            <a:r>
              <a:rPr lang="en-US" b="1">
                <a:solidFill>
                  <a:schemeClr val="bg2"/>
                </a:solidFill>
                <a:cs typeface="B Nazanin" panose="00000400000000000000" pitchFamily="2" charset="-78"/>
              </a:rPr>
              <a:t>2018</a:t>
            </a:r>
            <a:endParaRPr lang="en-ID" b="1">
              <a:solidFill>
                <a:schemeClr val="bg2"/>
              </a:solidFill>
              <a:cs typeface="B Nazanin" panose="00000400000000000000" pitchFamily="2" charset="-78"/>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893130"/>
          </a:xfrm>
          <a:prstGeom prst="rect">
            <a:avLst/>
          </a:prstGeom>
        </p:spPr>
        <p:txBody>
          <a:bodyPr wrap="square">
            <a:spAutoFit/>
          </a:bodyPr>
          <a:lstStyle/>
          <a:p>
            <a:pPr algn="r" rtl="1">
              <a:lnSpc>
                <a:spcPct val="150000"/>
              </a:lnSpc>
            </a:pPr>
            <a:r>
              <a:rPr lang="fa-IR" sz="1200" dirty="0">
                <a:solidFill>
                  <a:schemeClr val="bg2"/>
                </a:solidFill>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200" dirty="0">
              <a:solidFill>
                <a:schemeClr val="bg2"/>
              </a:solidFill>
              <a:cs typeface="B Nazanin" panose="00000400000000000000" pitchFamily="2" charset="-78"/>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pPr algn="r" rtl="1"/>
            <a:r>
              <a:rPr lang="fa-IR" sz="1600" b="1" dirty="0">
                <a:solidFill>
                  <a:schemeClr val="bg2"/>
                </a:solidFill>
                <a:latin typeface="+mj-lt"/>
                <a:cs typeface="B Nazanin" panose="00000400000000000000" pitchFamily="2" charset="-78"/>
              </a:rPr>
              <a:t>توضیحات متن</a:t>
            </a:r>
            <a:endParaRPr lang="en-ID" sz="1600" b="1" dirty="0">
              <a:solidFill>
                <a:schemeClr val="bg2"/>
              </a:solidFill>
              <a:latin typeface="+mj-lt"/>
              <a:cs typeface="B Nazanin" panose="00000400000000000000" pitchFamily="2" charset="-78"/>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pPr algn="r" rtl="1"/>
            <a:r>
              <a:rPr lang="en-US" b="1">
                <a:solidFill>
                  <a:schemeClr val="bg2"/>
                </a:solidFill>
                <a:cs typeface="B Nazanin" panose="00000400000000000000" pitchFamily="2" charset="-78"/>
              </a:rPr>
              <a:t>2020</a:t>
            </a:r>
            <a:endParaRPr lang="en-ID" b="1">
              <a:solidFill>
                <a:schemeClr val="bg2"/>
              </a:solidFill>
              <a:cs typeface="B Nazanin" panose="00000400000000000000" pitchFamily="2" charset="-78"/>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893130"/>
          </a:xfrm>
          <a:prstGeom prst="rect">
            <a:avLst/>
          </a:prstGeom>
        </p:spPr>
        <p:txBody>
          <a:bodyPr wrap="square">
            <a:spAutoFit/>
          </a:bodyPr>
          <a:lstStyle/>
          <a:p>
            <a:pPr algn="r" rtl="1">
              <a:lnSpc>
                <a:spcPct val="150000"/>
              </a:lnSpc>
            </a:pPr>
            <a:r>
              <a:rPr lang="fa-IR" sz="1200" dirty="0">
                <a:solidFill>
                  <a:schemeClr val="bg2"/>
                </a:solidFill>
                <a:ea typeface="Times New Roman" panose="02020603050405020304" pitchFamily="18"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ID" sz="1200" dirty="0">
              <a:solidFill>
                <a:schemeClr val="bg2"/>
              </a:solidFill>
              <a:cs typeface="B Nazanin" panose="00000400000000000000" pitchFamily="2" charset="-78"/>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5419544" y="2291925"/>
            <a:ext cx="2486797" cy="830997"/>
          </a:xfrm>
          <a:prstGeom prst="rect">
            <a:avLst/>
          </a:prstGeom>
          <a:noFill/>
        </p:spPr>
        <p:txBody>
          <a:bodyPr wrap="square" rtlCol="0">
            <a:spAutoFit/>
          </a:bodyPr>
          <a:lstStyle/>
          <a:p>
            <a:pPr algn="r" rtl="1"/>
            <a:r>
              <a:rPr lang="fa-IR" sz="4800" b="1" dirty="0">
                <a:solidFill>
                  <a:schemeClr val="accent1"/>
                </a:solidFill>
                <a:latin typeface="+mj-lt"/>
                <a:cs typeface="B Nazanin" panose="00000400000000000000" pitchFamily="2" charset="-78"/>
              </a:rPr>
              <a:t>+12 هزار</a:t>
            </a:r>
            <a:endParaRPr lang="en-ID" sz="4800" b="1" dirty="0">
              <a:solidFill>
                <a:schemeClr val="accent1"/>
              </a:solidFill>
              <a:latin typeface="+mj-lt"/>
              <a:cs typeface="B Nazanin" panose="00000400000000000000" pitchFamily="2" charset="-78"/>
            </a:endParaRP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pPr algn="r" rtl="1"/>
            <a:r>
              <a:rPr lang="fa-IR" b="1" dirty="0">
                <a:latin typeface="+mj-lt"/>
                <a:cs typeface="B Nazanin" panose="00000400000000000000" pitchFamily="2" charset="-78"/>
              </a:rPr>
              <a:t>قبلاً ملحق شده است</a:t>
            </a:r>
          </a:p>
          <a:p>
            <a:pPr algn="r" rtl="1"/>
            <a:r>
              <a:rPr lang="fa-IR" b="1" dirty="0">
                <a:latin typeface="+mj-lt"/>
                <a:cs typeface="B Nazanin" panose="00000400000000000000" pitchFamily="2" charset="-78"/>
              </a:rPr>
              <a:t>و به ما اعتماد کنید</a:t>
            </a:r>
            <a:endParaRPr lang="en-ID" b="1" dirty="0">
              <a:latin typeface="+mj-lt"/>
              <a:cs typeface="B Nazanin" panose="00000400000000000000" pitchFamily="2" charset="-78"/>
            </a:endParaRPr>
          </a:p>
        </p:txBody>
      </p:sp>
      <p:sp>
        <p:nvSpPr>
          <p:cNvPr id="86" name="Rectangle 85">
            <a:extLst>
              <a:ext uri="{FF2B5EF4-FFF2-40B4-BE49-F238E27FC236}">
                <a16:creationId xmlns:a16="http://schemas.microsoft.com/office/drawing/2014/main" id="{A705D629-5FF6-4EC3-9823-67F8DAB53786}"/>
              </a:ext>
            </a:extLst>
          </p:cNvPr>
          <p:cNvSpPr/>
          <p:nvPr/>
        </p:nvSpPr>
        <p:spPr>
          <a:xfrm>
            <a:off x="6772458" y="3392462"/>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sp>
        <p:nvSpPr>
          <p:cNvPr id="87" name="TextBox 86">
            <a:extLst>
              <a:ext uri="{FF2B5EF4-FFF2-40B4-BE49-F238E27FC236}">
                <a16:creationId xmlns:a16="http://schemas.microsoft.com/office/drawing/2014/main" id="{32D0528F-27E8-4589-AF4B-6030ACAB311A}"/>
              </a:ext>
            </a:extLst>
          </p:cNvPr>
          <p:cNvSpPr txBox="1"/>
          <p:nvPr/>
        </p:nvSpPr>
        <p:spPr>
          <a:xfrm>
            <a:off x="5305939" y="4322334"/>
            <a:ext cx="3432947" cy="830997"/>
          </a:xfrm>
          <a:prstGeom prst="rect">
            <a:avLst/>
          </a:prstGeom>
          <a:noFill/>
        </p:spPr>
        <p:txBody>
          <a:bodyPr wrap="square" rtlCol="0">
            <a:spAutoFit/>
          </a:bodyPr>
          <a:lstStyle/>
          <a:p>
            <a:pPr algn="r" rtl="1"/>
            <a:r>
              <a:rPr lang="fa-IR" sz="4800" b="1" dirty="0">
                <a:solidFill>
                  <a:schemeClr val="accent2"/>
                </a:solidFill>
                <a:latin typeface="+mj-lt"/>
                <a:cs typeface="B Nazanin" panose="00000400000000000000" pitchFamily="2" charset="-78"/>
              </a:rPr>
              <a:t>12 دلار آمریکا</a:t>
            </a:r>
            <a:endParaRPr lang="en-ID" sz="4800" b="1" dirty="0">
              <a:solidFill>
                <a:schemeClr val="accent2"/>
              </a:solidFill>
              <a:latin typeface="+mj-lt"/>
              <a:cs typeface="B Nazanin" panose="00000400000000000000" pitchFamily="2" charset="-78"/>
            </a:endParaRP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11733"/>
          </a:xfrm>
          <a:prstGeom prst="rect">
            <a:avLst/>
          </a:prstGeom>
        </p:spPr>
        <p:txBody>
          <a:bodyPr wrap="square">
            <a:spAutoFit/>
          </a:bodyPr>
          <a:lstStyle/>
          <a:p>
            <a:pPr algn="r" rtl="1">
              <a:lnSpc>
                <a:spcPct val="150000"/>
              </a:lnSpc>
            </a:pPr>
            <a:r>
              <a:rPr lang="fa-IR" sz="1400" dirty="0">
                <a:ea typeface="Times New Roman" panose="02020603050405020304" pitchFamily="18" charset="0"/>
                <a:cs typeface="B Nazanin" panose="00000400000000000000" pitchFamily="2" charset="-78"/>
              </a:rPr>
              <a:t>بچه های کلینیک پزشکی من، به نوشیدن بزرگترین نفرت. انیاس، اما نویسنده نه. دو کازینو، زمین یک عنصر نیست</a:t>
            </a:r>
            <a:endParaRPr lang="en-ID" sz="1400" dirty="0">
              <a:cs typeface="B Nazanin" panose="00000400000000000000" pitchFamily="2" charset="-78"/>
            </a:endParaRPr>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a:dk1>
        <a:srgbClr val="000000"/>
      </a:dk1>
      <a:lt1>
        <a:srgbClr val="FFFFFF"/>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2436</Words>
  <Application>Microsoft Office PowerPoint</Application>
  <PresentationFormat>Widescreen</PresentationFormat>
  <Paragraphs>335</Paragraphs>
  <Slides>40</Slides>
  <Notes>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40</vt:i4>
      </vt:variant>
    </vt:vector>
  </HeadingPairs>
  <TitlesOfParts>
    <vt:vector size="49" baseType="lpstr">
      <vt:lpstr>Arial</vt:lpstr>
      <vt:lpstr>Calibri</vt:lpstr>
      <vt:lpstr>Lato</vt:lpstr>
      <vt:lpstr>Lato Black</vt:lpstr>
      <vt:lpstr>Open Sans Light</vt:lpstr>
      <vt:lpstr>Roboto Condensed</vt:lpstr>
      <vt:lpstr>Roboto Medium</vt:lpstr>
      <vt:lpstr>Source Sans Pro</vt:lpstr>
      <vt:lpstr>Office Theme</vt:lpstr>
      <vt:lpstr>PowerPoint Presentation</vt:lpstr>
      <vt:lpstr>سلام بچه ها و خوش آمدید</vt:lpstr>
      <vt:lpstr>آنچه ما به شما ارائه خواهیم کرد</vt:lpstr>
      <vt:lpstr>PowerPoint Presentation</vt:lpstr>
      <vt:lpstr>همه چیز درباره ما</vt:lpstr>
      <vt:lpstr>این چشم انداز و ماموریت ما است</vt:lpstr>
      <vt:lpstr>نگاهی به خدمات ما بیندازید</vt:lpstr>
      <vt:lpstr>جدول زمانی تاریخچه شرکت</vt:lpstr>
      <vt:lpstr>جدول زمانی تاریخچه شرکت</vt:lpstr>
      <vt:lpstr>این چیزی است که ما تا اینجا بدست آوردیم</vt:lpstr>
      <vt:lpstr>PowerPoint Presentation</vt:lpstr>
      <vt:lpstr>بیایید با بهترین تیم خود  آشنا شویم</vt:lpstr>
      <vt:lpstr>بیایید با بهترین تیم  خود آشنا شویم</vt:lpstr>
      <vt:lpstr>بیایید با بهترین تیم خودآشنا شویم</vt:lpstr>
      <vt:lpstr>PowerPoint Presentation</vt:lpstr>
      <vt:lpstr>ما آموزش با کیفیت را  برای آینده ارائه می دهیم</vt:lpstr>
      <vt:lpstr>محیطی راحت برای آموزش بهتر</vt:lpstr>
      <vt:lpstr>فعالیت های آموزشی متفاوت از سایرین</vt:lpstr>
      <vt:lpstr>معرفی جدیدترین اپلیکیشن ما</vt:lpstr>
      <vt:lpstr>برنامه ما در دسکتاپ موجود است</vt:lpstr>
      <vt:lpstr>PowerPoint Presentation</vt:lpstr>
      <vt:lpstr>فرآیند ما</vt:lpstr>
      <vt:lpstr>اسلاید آموزش اینفوگرافیک</vt:lpstr>
      <vt:lpstr>گزارش نمودار اسلاید 2020</vt:lpstr>
      <vt:lpstr>اسلاید آموزش اینفوگرافیک</vt:lpstr>
      <vt:lpstr>اسلاید نقشه ایالات متحده</vt:lpstr>
      <vt:lpstr>آنچه ما ارائه می دهیم  لیست قیمت</vt:lpstr>
      <vt:lpstr>توصیفات مشتری</vt:lpstr>
      <vt:lpstr>اگر سوالی دارید پیدا کنید و با ما تماس بگیرید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2024-01-26T20:09:50Z</dcterms:created>
  <dcterms:modified xsi:type="dcterms:W3CDTF">2024-01-30T14:12:35Z</dcterms:modified>
</cp:coreProperties>
</file>